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d9k9AQUW4vg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66C670-96E8-438B-955E-DB826E1848CE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8CA7A4A-4214-4700-8A2C-CE47E6F33FAC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74E2BC2F-8D98-4EBC-A3E7-75E650A7934E}" type="parTrans" cxnId="{79E9FC10-562D-4A66-B7EC-762F883F3503}">
      <dgm:prSet/>
      <dgm:spPr/>
      <dgm:t>
        <a:bodyPr/>
        <a:lstStyle/>
        <a:p>
          <a:endParaRPr lang="zh-TW" altLang="en-US"/>
        </a:p>
      </dgm:t>
    </dgm:pt>
    <dgm:pt modelId="{CF84E6D0-918B-47BB-8058-96DF73B0EB0B}" type="sibTrans" cxnId="{79E9FC10-562D-4A66-B7EC-762F883F3503}">
      <dgm:prSet/>
      <dgm:spPr/>
      <dgm:t>
        <a:bodyPr/>
        <a:lstStyle/>
        <a:p>
          <a:endParaRPr lang="zh-TW" altLang="en-US"/>
        </a:p>
      </dgm:t>
    </dgm:pt>
    <dgm:pt modelId="{F58B9BAA-12C5-4CCC-8D46-E612FB0CE65C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70A763CA-D1A7-4363-944D-51BF34798040}" type="parTrans" cxnId="{623C05CC-B7BA-495C-8DD1-CED02CF53F33}">
      <dgm:prSet/>
      <dgm:spPr/>
      <dgm:t>
        <a:bodyPr/>
        <a:lstStyle/>
        <a:p>
          <a:endParaRPr lang="zh-TW" altLang="en-US"/>
        </a:p>
      </dgm:t>
    </dgm:pt>
    <dgm:pt modelId="{A95B37B7-ED09-4B76-84AB-60BBB9D8D1E7}" type="sibTrans" cxnId="{623C05CC-B7BA-495C-8DD1-CED02CF53F33}">
      <dgm:prSet/>
      <dgm:spPr/>
      <dgm:t>
        <a:bodyPr/>
        <a:lstStyle/>
        <a:p>
          <a:endParaRPr lang="zh-TW" altLang="en-US"/>
        </a:p>
      </dgm:t>
    </dgm:pt>
    <dgm:pt modelId="{E1F11426-CFD7-42C9-BA90-94136DC4E091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CBC04C8E-02D2-401F-91CE-5DC90A7CC645}" type="parTrans" cxnId="{79391FE2-5B60-4860-90DC-47FB08338530}">
      <dgm:prSet/>
      <dgm:spPr/>
      <dgm:t>
        <a:bodyPr/>
        <a:lstStyle/>
        <a:p>
          <a:endParaRPr lang="zh-TW" altLang="en-US"/>
        </a:p>
      </dgm:t>
    </dgm:pt>
    <dgm:pt modelId="{B617E8FD-AB66-4F2F-A513-C46333A60FF0}" type="sibTrans" cxnId="{79391FE2-5B60-4860-90DC-47FB08338530}">
      <dgm:prSet/>
      <dgm:spPr/>
      <dgm:t>
        <a:bodyPr/>
        <a:lstStyle/>
        <a:p>
          <a:endParaRPr lang="zh-TW" altLang="en-US"/>
        </a:p>
      </dgm:t>
    </dgm:pt>
    <dgm:pt modelId="{9F1B458E-07E1-4AD2-BD8B-013C37939416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A89E4B07-A48D-47AF-9FD6-5F1A53808D1A}" type="parTrans" cxnId="{505E4DAD-E64E-4FEB-81F9-4550E7659CB0}">
      <dgm:prSet/>
      <dgm:spPr/>
      <dgm:t>
        <a:bodyPr/>
        <a:lstStyle/>
        <a:p>
          <a:endParaRPr lang="zh-TW" altLang="en-US"/>
        </a:p>
      </dgm:t>
    </dgm:pt>
    <dgm:pt modelId="{CFB1EA74-92AD-459C-BDDE-27B4740E8B19}" type="sibTrans" cxnId="{505E4DAD-E64E-4FEB-81F9-4550E7659CB0}">
      <dgm:prSet/>
      <dgm:spPr/>
      <dgm:t>
        <a:bodyPr/>
        <a:lstStyle/>
        <a:p>
          <a:endParaRPr lang="zh-TW" altLang="en-US"/>
        </a:p>
      </dgm:t>
    </dgm:pt>
    <dgm:pt modelId="{222D67C2-5E5B-4E0D-A7FF-9BA3B4276D85}" type="pres">
      <dgm:prSet presAssocID="{6B66C670-96E8-438B-955E-DB826E1848CE}" presName="Name0" presStyleCnt="0">
        <dgm:presLayoutVars>
          <dgm:dir/>
          <dgm:resizeHandles val="exact"/>
        </dgm:presLayoutVars>
      </dgm:prSet>
      <dgm:spPr/>
    </dgm:pt>
    <dgm:pt modelId="{E7D7C42C-BEA3-406F-96BA-FFC683433431}" type="pres">
      <dgm:prSet presAssocID="{6B66C670-96E8-438B-955E-DB826E1848CE}" presName="fgShape" presStyleLbl="fgShp" presStyleIdx="0" presStyleCnt="1"/>
      <dgm:spPr/>
    </dgm:pt>
    <dgm:pt modelId="{855B262B-D7D2-4FE7-92AA-C297EE2D157A}" type="pres">
      <dgm:prSet presAssocID="{6B66C670-96E8-438B-955E-DB826E1848CE}" presName="linComp" presStyleCnt="0"/>
      <dgm:spPr/>
    </dgm:pt>
    <dgm:pt modelId="{7DCFA8E2-1B2A-47D9-BACF-553ACD0DCD4D}" type="pres">
      <dgm:prSet presAssocID="{E8CA7A4A-4214-4700-8A2C-CE47E6F33FAC}" presName="compNode" presStyleCnt="0"/>
      <dgm:spPr/>
    </dgm:pt>
    <dgm:pt modelId="{5F1D0109-F034-40C7-ADC7-329FECBBE75E}" type="pres">
      <dgm:prSet presAssocID="{E8CA7A4A-4214-4700-8A2C-CE47E6F33FAC}" presName="bkgdShape" presStyleLbl="node1" presStyleIdx="0" presStyleCnt="4"/>
      <dgm:spPr/>
    </dgm:pt>
    <dgm:pt modelId="{1DC9DCB1-CBAE-45CA-B9BA-9160325E9725}" type="pres">
      <dgm:prSet presAssocID="{E8CA7A4A-4214-4700-8A2C-CE47E6F33FAC}" presName="nodeTx" presStyleLbl="node1" presStyleIdx="0" presStyleCnt="4">
        <dgm:presLayoutVars>
          <dgm:bulletEnabled val="1"/>
        </dgm:presLayoutVars>
      </dgm:prSet>
      <dgm:spPr/>
    </dgm:pt>
    <dgm:pt modelId="{91FF06CF-F4DC-4435-8F41-5FB3E323C463}" type="pres">
      <dgm:prSet presAssocID="{E8CA7A4A-4214-4700-8A2C-CE47E6F33FAC}" presName="invisiNode" presStyleLbl="node1" presStyleIdx="0" presStyleCnt="4"/>
      <dgm:spPr/>
    </dgm:pt>
    <dgm:pt modelId="{0A2D5B04-5DBC-4E1E-8C66-536D43FC5098}" type="pres">
      <dgm:prSet presAssocID="{E8CA7A4A-4214-4700-8A2C-CE47E6F33FAC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A1B33B2-3913-41EF-B1BC-4437E3B04256}" type="pres">
      <dgm:prSet presAssocID="{CF84E6D0-918B-47BB-8058-96DF73B0EB0B}" presName="sibTrans" presStyleLbl="sibTrans2D1" presStyleIdx="0" presStyleCnt="0"/>
      <dgm:spPr/>
    </dgm:pt>
    <dgm:pt modelId="{66818D62-B1FB-4168-AD02-4F26EF136B66}" type="pres">
      <dgm:prSet presAssocID="{F58B9BAA-12C5-4CCC-8D46-E612FB0CE65C}" presName="compNode" presStyleCnt="0"/>
      <dgm:spPr/>
    </dgm:pt>
    <dgm:pt modelId="{F4C72062-0126-4DD9-9780-CE7E838BAA8E}" type="pres">
      <dgm:prSet presAssocID="{F58B9BAA-12C5-4CCC-8D46-E612FB0CE65C}" presName="bkgdShape" presStyleLbl="node1" presStyleIdx="1" presStyleCnt="4"/>
      <dgm:spPr/>
    </dgm:pt>
    <dgm:pt modelId="{BB94AB24-BED2-4F7A-AD0E-69DFE4198C29}" type="pres">
      <dgm:prSet presAssocID="{F58B9BAA-12C5-4CCC-8D46-E612FB0CE65C}" presName="nodeTx" presStyleLbl="node1" presStyleIdx="1" presStyleCnt="4">
        <dgm:presLayoutVars>
          <dgm:bulletEnabled val="1"/>
        </dgm:presLayoutVars>
      </dgm:prSet>
      <dgm:spPr/>
    </dgm:pt>
    <dgm:pt modelId="{A66C960F-7795-4603-9F16-4F79926BBC1E}" type="pres">
      <dgm:prSet presAssocID="{F58B9BAA-12C5-4CCC-8D46-E612FB0CE65C}" presName="invisiNode" presStyleLbl="node1" presStyleIdx="1" presStyleCnt="4"/>
      <dgm:spPr/>
    </dgm:pt>
    <dgm:pt modelId="{BB125C45-5B76-4C79-A0AC-EF8506BD104C}" type="pres">
      <dgm:prSet presAssocID="{F58B9BAA-12C5-4CCC-8D46-E612FB0CE65C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9B5AC5E-449F-4B23-B80D-E6E150F54B6F}" type="pres">
      <dgm:prSet presAssocID="{A95B37B7-ED09-4B76-84AB-60BBB9D8D1E7}" presName="sibTrans" presStyleLbl="sibTrans2D1" presStyleIdx="0" presStyleCnt="0"/>
      <dgm:spPr/>
    </dgm:pt>
    <dgm:pt modelId="{D4E5B056-E970-4467-BDD1-8DF12DF8F3F5}" type="pres">
      <dgm:prSet presAssocID="{E1F11426-CFD7-42C9-BA90-94136DC4E091}" presName="compNode" presStyleCnt="0"/>
      <dgm:spPr/>
    </dgm:pt>
    <dgm:pt modelId="{CC2F36BA-4DA5-4971-A8A5-F103B0EB9CCA}" type="pres">
      <dgm:prSet presAssocID="{E1F11426-CFD7-42C9-BA90-94136DC4E091}" presName="bkgdShape" presStyleLbl="node1" presStyleIdx="2" presStyleCnt="4"/>
      <dgm:spPr/>
    </dgm:pt>
    <dgm:pt modelId="{651FE09D-5047-4B21-BB44-1EE95EF6742C}" type="pres">
      <dgm:prSet presAssocID="{E1F11426-CFD7-42C9-BA90-94136DC4E091}" presName="nodeTx" presStyleLbl="node1" presStyleIdx="2" presStyleCnt="4">
        <dgm:presLayoutVars>
          <dgm:bulletEnabled val="1"/>
        </dgm:presLayoutVars>
      </dgm:prSet>
      <dgm:spPr/>
    </dgm:pt>
    <dgm:pt modelId="{35B26A1D-BFFD-4788-80E2-B7346981392A}" type="pres">
      <dgm:prSet presAssocID="{E1F11426-CFD7-42C9-BA90-94136DC4E091}" presName="invisiNode" presStyleLbl="node1" presStyleIdx="2" presStyleCnt="4"/>
      <dgm:spPr/>
    </dgm:pt>
    <dgm:pt modelId="{DFF0B13A-99B8-467B-9B5F-157890E21630}" type="pres">
      <dgm:prSet presAssocID="{E1F11426-CFD7-42C9-BA90-94136DC4E091}" presName="imagNode" presStyleLbl="fgImgPlace1" presStyleIdx="2" presStyleCnt="4" custLinFactNeighborX="388" custLinFactNeighborY="212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9EDFE6-3270-41D7-A3B0-48F5208A0078}" type="pres">
      <dgm:prSet presAssocID="{B617E8FD-AB66-4F2F-A513-C46333A60FF0}" presName="sibTrans" presStyleLbl="sibTrans2D1" presStyleIdx="0" presStyleCnt="0"/>
      <dgm:spPr/>
    </dgm:pt>
    <dgm:pt modelId="{33F87276-499F-494D-A0C6-D913F32523A9}" type="pres">
      <dgm:prSet presAssocID="{9F1B458E-07E1-4AD2-BD8B-013C37939416}" presName="compNode" presStyleCnt="0"/>
      <dgm:spPr/>
    </dgm:pt>
    <dgm:pt modelId="{E8BA3167-2969-4C68-B1D8-ACB7D8773E52}" type="pres">
      <dgm:prSet presAssocID="{9F1B458E-07E1-4AD2-BD8B-013C37939416}" presName="bkgdShape" presStyleLbl="node1" presStyleIdx="3" presStyleCnt="4"/>
      <dgm:spPr/>
    </dgm:pt>
    <dgm:pt modelId="{E19972BA-9429-4FA3-9E4A-6BEE6ADC1526}" type="pres">
      <dgm:prSet presAssocID="{9F1B458E-07E1-4AD2-BD8B-013C37939416}" presName="nodeTx" presStyleLbl="node1" presStyleIdx="3" presStyleCnt="4">
        <dgm:presLayoutVars>
          <dgm:bulletEnabled val="1"/>
        </dgm:presLayoutVars>
      </dgm:prSet>
      <dgm:spPr/>
    </dgm:pt>
    <dgm:pt modelId="{BDC98A08-667E-45EE-B4FA-7F9CF7D547CB}" type="pres">
      <dgm:prSet presAssocID="{9F1B458E-07E1-4AD2-BD8B-013C37939416}" presName="invisiNode" presStyleLbl="node1" presStyleIdx="3" presStyleCnt="4"/>
      <dgm:spPr/>
    </dgm:pt>
    <dgm:pt modelId="{1ADC950C-1665-4C96-A24C-C9B99C5724CD}" type="pres">
      <dgm:prSet presAssocID="{9F1B458E-07E1-4AD2-BD8B-013C3793941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7C3CBC0D-A0BD-47D5-ACDA-4FD4E6D1D02A}" type="presOf" srcId="{B617E8FD-AB66-4F2F-A513-C46333A60FF0}" destId="{059EDFE6-3270-41D7-A3B0-48F5208A0078}" srcOrd="0" destOrd="0" presId="urn:microsoft.com/office/officeart/2005/8/layout/hList7"/>
    <dgm:cxn modelId="{79E9FC10-562D-4A66-B7EC-762F883F3503}" srcId="{6B66C670-96E8-438B-955E-DB826E1848CE}" destId="{E8CA7A4A-4214-4700-8A2C-CE47E6F33FAC}" srcOrd="0" destOrd="0" parTransId="{74E2BC2F-8D98-4EBC-A3E7-75E650A7934E}" sibTransId="{CF84E6D0-918B-47BB-8058-96DF73B0EB0B}"/>
    <dgm:cxn modelId="{D07F1E31-4D11-438C-8C3A-CED37D7494FF}" type="presOf" srcId="{A95B37B7-ED09-4B76-84AB-60BBB9D8D1E7}" destId="{89B5AC5E-449F-4B23-B80D-E6E150F54B6F}" srcOrd="0" destOrd="0" presId="urn:microsoft.com/office/officeart/2005/8/layout/hList7"/>
    <dgm:cxn modelId="{7CE77892-5352-4C54-843C-670F902EF06B}" type="presOf" srcId="{9F1B458E-07E1-4AD2-BD8B-013C37939416}" destId="{E8BA3167-2969-4C68-B1D8-ACB7D8773E52}" srcOrd="0" destOrd="0" presId="urn:microsoft.com/office/officeart/2005/8/layout/hList7"/>
    <dgm:cxn modelId="{F4076EA2-6069-42B8-B738-37C96EB2362F}" type="presOf" srcId="{CF84E6D0-918B-47BB-8058-96DF73B0EB0B}" destId="{DA1B33B2-3913-41EF-B1BC-4437E3B04256}" srcOrd="0" destOrd="0" presId="urn:microsoft.com/office/officeart/2005/8/layout/hList7"/>
    <dgm:cxn modelId="{505E4DAD-E64E-4FEB-81F9-4550E7659CB0}" srcId="{6B66C670-96E8-438B-955E-DB826E1848CE}" destId="{9F1B458E-07E1-4AD2-BD8B-013C37939416}" srcOrd="3" destOrd="0" parTransId="{A89E4B07-A48D-47AF-9FD6-5F1A53808D1A}" sibTransId="{CFB1EA74-92AD-459C-BDDE-27B4740E8B19}"/>
    <dgm:cxn modelId="{930926B4-9522-48D0-B57F-25870B3ED04A}" type="presOf" srcId="{6B66C670-96E8-438B-955E-DB826E1848CE}" destId="{222D67C2-5E5B-4E0D-A7FF-9BA3B4276D85}" srcOrd="0" destOrd="0" presId="urn:microsoft.com/office/officeart/2005/8/layout/hList7"/>
    <dgm:cxn modelId="{D43B30BB-A5BA-4A1F-A4DF-33FC37BC9DCB}" type="presOf" srcId="{F58B9BAA-12C5-4CCC-8D46-E612FB0CE65C}" destId="{F4C72062-0126-4DD9-9780-CE7E838BAA8E}" srcOrd="0" destOrd="0" presId="urn:microsoft.com/office/officeart/2005/8/layout/hList7"/>
    <dgm:cxn modelId="{1CE078BD-24E6-4C47-93CB-9337F65215F2}" type="presOf" srcId="{F58B9BAA-12C5-4CCC-8D46-E612FB0CE65C}" destId="{BB94AB24-BED2-4F7A-AD0E-69DFE4198C29}" srcOrd="1" destOrd="0" presId="urn:microsoft.com/office/officeart/2005/8/layout/hList7"/>
    <dgm:cxn modelId="{623C05CC-B7BA-495C-8DD1-CED02CF53F33}" srcId="{6B66C670-96E8-438B-955E-DB826E1848CE}" destId="{F58B9BAA-12C5-4CCC-8D46-E612FB0CE65C}" srcOrd="1" destOrd="0" parTransId="{70A763CA-D1A7-4363-944D-51BF34798040}" sibTransId="{A95B37B7-ED09-4B76-84AB-60BBB9D8D1E7}"/>
    <dgm:cxn modelId="{D235DFD7-A50E-4F99-96B6-C1BE80E8EF2E}" type="presOf" srcId="{E8CA7A4A-4214-4700-8A2C-CE47E6F33FAC}" destId="{1DC9DCB1-CBAE-45CA-B9BA-9160325E9725}" srcOrd="1" destOrd="0" presId="urn:microsoft.com/office/officeart/2005/8/layout/hList7"/>
    <dgm:cxn modelId="{79391FE2-5B60-4860-90DC-47FB08338530}" srcId="{6B66C670-96E8-438B-955E-DB826E1848CE}" destId="{E1F11426-CFD7-42C9-BA90-94136DC4E091}" srcOrd="2" destOrd="0" parTransId="{CBC04C8E-02D2-401F-91CE-5DC90A7CC645}" sibTransId="{B617E8FD-AB66-4F2F-A513-C46333A60FF0}"/>
    <dgm:cxn modelId="{9EEA29E3-54BF-47DB-8F6C-5E5D84421314}" type="presOf" srcId="{E1F11426-CFD7-42C9-BA90-94136DC4E091}" destId="{651FE09D-5047-4B21-BB44-1EE95EF6742C}" srcOrd="1" destOrd="0" presId="urn:microsoft.com/office/officeart/2005/8/layout/hList7"/>
    <dgm:cxn modelId="{5E7995EC-CEC0-4B3F-87E4-2FE59E2226FE}" type="presOf" srcId="{9F1B458E-07E1-4AD2-BD8B-013C37939416}" destId="{E19972BA-9429-4FA3-9E4A-6BEE6ADC1526}" srcOrd="1" destOrd="0" presId="urn:microsoft.com/office/officeart/2005/8/layout/hList7"/>
    <dgm:cxn modelId="{CC7360F3-D9DB-4150-BDB1-1C9311E10BBE}" type="presOf" srcId="{E1F11426-CFD7-42C9-BA90-94136DC4E091}" destId="{CC2F36BA-4DA5-4971-A8A5-F103B0EB9CCA}" srcOrd="0" destOrd="0" presId="urn:microsoft.com/office/officeart/2005/8/layout/hList7"/>
    <dgm:cxn modelId="{86EDF5F8-40F6-4510-9B4E-81AE7FEFAAAA}" type="presOf" srcId="{E8CA7A4A-4214-4700-8A2C-CE47E6F33FAC}" destId="{5F1D0109-F034-40C7-ADC7-329FECBBE75E}" srcOrd="0" destOrd="0" presId="urn:microsoft.com/office/officeart/2005/8/layout/hList7"/>
    <dgm:cxn modelId="{EB1D7760-2491-434D-8758-2FB9B2CB4192}" type="presParOf" srcId="{222D67C2-5E5B-4E0D-A7FF-9BA3B4276D85}" destId="{E7D7C42C-BEA3-406F-96BA-FFC683433431}" srcOrd="0" destOrd="0" presId="urn:microsoft.com/office/officeart/2005/8/layout/hList7"/>
    <dgm:cxn modelId="{A9B034C9-26B5-4055-9DEA-9A65837EFD60}" type="presParOf" srcId="{222D67C2-5E5B-4E0D-A7FF-9BA3B4276D85}" destId="{855B262B-D7D2-4FE7-92AA-C297EE2D157A}" srcOrd="1" destOrd="0" presId="urn:microsoft.com/office/officeart/2005/8/layout/hList7"/>
    <dgm:cxn modelId="{2328CF19-91EC-4C3F-A631-25CCF6712171}" type="presParOf" srcId="{855B262B-D7D2-4FE7-92AA-C297EE2D157A}" destId="{7DCFA8E2-1B2A-47D9-BACF-553ACD0DCD4D}" srcOrd="0" destOrd="0" presId="urn:microsoft.com/office/officeart/2005/8/layout/hList7"/>
    <dgm:cxn modelId="{99399712-469A-4AD3-828D-F0511E6EBD31}" type="presParOf" srcId="{7DCFA8E2-1B2A-47D9-BACF-553ACD0DCD4D}" destId="{5F1D0109-F034-40C7-ADC7-329FECBBE75E}" srcOrd="0" destOrd="0" presId="urn:microsoft.com/office/officeart/2005/8/layout/hList7"/>
    <dgm:cxn modelId="{0D7CCAF6-4A39-44B2-A794-9E943450C81F}" type="presParOf" srcId="{7DCFA8E2-1B2A-47D9-BACF-553ACD0DCD4D}" destId="{1DC9DCB1-CBAE-45CA-B9BA-9160325E9725}" srcOrd="1" destOrd="0" presId="urn:microsoft.com/office/officeart/2005/8/layout/hList7"/>
    <dgm:cxn modelId="{E5B60D14-CC64-4822-8C1D-412D5B9A2D9D}" type="presParOf" srcId="{7DCFA8E2-1B2A-47D9-BACF-553ACD0DCD4D}" destId="{91FF06CF-F4DC-4435-8F41-5FB3E323C463}" srcOrd="2" destOrd="0" presId="urn:microsoft.com/office/officeart/2005/8/layout/hList7"/>
    <dgm:cxn modelId="{65FA9871-8E14-4E65-BDE3-606E39796BE2}" type="presParOf" srcId="{7DCFA8E2-1B2A-47D9-BACF-553ACD0DCD4D}" destId="{0A2D5B04-5DBC-4E1E-8C66-536D43FC5098}" srcOrd="3" destOrd="0" presId="urn:microsoft.com/office/officeart/2005/8/layout/hList7"/>
    <dgm:cxn modelId="{786DB9C3-B9E0-40A6-845A-4F67A2AE83F2}" type="presParOf" srcId="{855B262B-D7D2-4FE7-92AA-C297EE2D157A}" destId="{DA1B33B2-3913-41EF-B1BC-4437E3B04256}" srcOrd="1" destOrd="0" presId="urn:microsoft.com/office/officeart/2005/8/layout/hList7"/>
    <dgm:cxn modelId="{045A805B-19AF-4FE1-9CC3-376FB5762992}" type="presParOf" srcId="{855B262B-D7D2-4FE7-92AA-C297EE2D157A}" destId="{66818D62-B1FB-4168-AD02-4F26EF136B66}" srcOrd="2" destOrd="0" presId="urn:microsoft.com/office/officeart/2005/8/layout/hList7"/>
    <dgm:cxn modelId="{A3FB143D-2E2E-4C55-A293-6D2DB75B32B6}" type="presParOf" srcId="{66818D62-B1FB-4168-AD02-4F26EF136B66}" destId="{F4C72062-0126-4DD9-9780-CE7E838BAA8E}" srcOrd="0" destOrd="0" presId="urn:microsoft.com/office/officeart/2005/8/layout/hList7"/>
    <dgm:cxn modelId="{09CE51EA-52B8-4CA2-9220-1F686F8B3A53}" type="presParOf" srcId="{66818D62-B1FB-4168-AD02-4F26EF136B66}" destId="{BB94AB24-BED2-4F7A-AD0E-69DFE4198C29}" srcOrd="1" destOrd="0" presId="urn:microsoft.com/office/officeart/2005/8/layout/hList7"/>
    <dgm:cxn modelId="{50EF33DE-0394-4411-B98D-431AD94D1FC4}" type="presParOf" srcId="{66818D62-B1FB-4168-AD02-4F26EF136B66}" destId="{A66C960F-7795-4603-9F16-4F79926BBC1E}" srcOrd="2" destOrd="0" presId="urn:microsoft.com/office/officeart/2005/8/layout/hList7"/>
    <dgm:cxn modelId="{92902569-4EA7-47EA-B225-1BD4434651B2}" type="presParOf" srcId="{66818D62-B1FB-4168-AD02-4F26EF136B66}" destId="{BB125C45-5B76-4C79-A0AC-EF8506BD104C}" srcOrd="3" destOrd="0" presId="urn:microsoft.com/office/officeart/2005/8/layout/hList7"/>
    <dgm:cxn modelId="{000F297C-E619-4261-BCB1-29A590BF001D}" type="presParOf" srcId="{855B262B-D7D2-4FE7-92AA-C297EE2D157A}" destId="{89B5AC5E-449F-4B23-B80D-E6E150F54B6F}" srcOrd="3" destOrd="0" presId="urn:microsoft.com/office/officeart/2005/8/layout/hList7"/>
    <dgm:cxn modelId="{880F3EA2-B4CF-4633-83D8-4950CD070A0F}" type="presParOf" srcId="{855B262B-D7D2-4FE7-92AA-C297EE2D157A}" destId="{D4E5B056-E970-4467-BDD1-8DF12DF8F3F5}" srcOrd="4" destOrd="0" presId="urn:microsoft.com/office/officeart/2005/8/layout/hList7"/>
    <dgm:cxn modelId="{046431D2-9385-4632-93FF-21C16CDF105C}" type="presParOf" srcId="{D4E5B056-E970-4467-BDD1-8DF12DF8F3F5}" destId="{CC2F36BA-4DA5-4971-A8A5-F103B0EB9CCA}" srcOrd="0" destOrd="0" presId="urn:microsoft.com/office/officeart/2005/8/layout/hList7"/>
    <dgm:cxn modelId="{D02E16E0-697F-4CEB-AB70-AD5AAA31615C}" type="presParOf" srcId="{D4E5B056-E970-4467-BDD1-8DF12DF8F3F5}" destId="{651FE09D-5047-4B21-BB44-1EE95EF6742C}" srcOrd="1" destOrd="0" presId="urn:microsoft.com/office/officeart/2005/8/layout/hList7"/>
    <dgm:cxn modelId="{7E3F4566-17B4-4E1C-9388-6B5833FD588B}" type="presParOf" srcId="{D4E5B056-E970-4467-BDD1-8DF12DF8F3F5}" destId="{35B26A1D-BFFD-4788-80E2-B7346981392A}" srcOrd="2" destOrd="0" presId="urn:microsoft.com/office/officeart/2005/8/layout/hList7"/>
    <dgm:cxn modelId="{78AD330D-7146-409F-842D-43ECE634B28A}" type="presParOf" srcId="{D4E5B056-E970-4467-BDD1-8DF12DF8F3F5}" destId="{DFF0B13A-99B8-467B-9B5F-157890E21630}" srcOrd="3" destOrd="0" presId="urn:microsoft.com/office/officeart/2005/8/layout/hList7"/>
    <dgm:cxn modelId="{F1B66F5F-10C0-440E-8A78-47792C5E2E3B}" type="presParOf" srcId="{855B262B-D7D2-4FE7-92AA-C297EE2D157A}" destId="{059EDFE6-3270-41D7-A3B0-48F5208A0078}" srcOrd="5" destOrd="0" presId="urn:microsoft.com/office/officeart/2005/8/layout/hList7"/>
    <dgm:cxn modelId="{BB4CAA5B-3E8F-4978-BE53-A5757A889302}" type="presParOf" srcId="{855B262B-D7D2-4FE7-92AA-C297EE2D157A}" destId="{33F87276-499F-494D-A0C6-D913F32523A9}" srcOrd="6" destOrd="0" presId="urn:microsoft.com/office/officeart/2005/8/layout/hList7"/>
    <dgm:cxn modelId="{19DCCF02-C549-44E5-AF0F-17DD2E026F87}" type="presParOf" srcId="{33F87276-499F-494D-A0C6-D913F32523A9}" destId="{E8BA3167-2969-4C68-B1D8-ACB7D8773E52}" srcOrd="0" destOrd="0" presId="urn:microsoft.com/office/officeart/2005/8/layout/hList7"/>
    <dgm:cxn modelId="{34718157-F584-4EAD-907F-FAC63EC1808E}" type="presParOf" srcId="{33F87276-499F-494D-A0C6-D913F32523A9}" destId="{E19972BA-9429-4FA3-9E4A-6BEE6ADC1526}" srcOrd="1" destOrd="0" presId="urn:microsoft.com/office/officeart/2005/8/layout/hList7"/>
    <dgm:cxn modelId="{8DD6E27A-1AD4-478E-92FC-CBEDD356DC5A}" type="presParOf" srcId="{33F87276-499F-494D-A0C6-D913F32523A9}" destId="{BDC98A08-667E-45EE-B4FA-7F9CF7D547CB}" srcOrd="2" destOrd="0" presId="urn:microsoft.com/office/officeart/2005/8/layout/hList7"/>
    <dgm:cxn modelId="{069A79AA-A1FF-46E8-97B7-51BD6F902D5A}" type="presParOf" srcId="{33F87276-499F-494D-A0C6-D913F32523A9}" destId="{1ADC950C-1665-4C96-A24C-C9B99C5724C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C55F6A-499A-40CF-AB70-4D74D81BFC44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B21DD53-7169-463C-8E3A-7D1609DC1557}">
      <dgm:prSet/>
      <dgm:spPr/>
      <dgm:t>
        <a:bodyPr/>
        <a:lstStyle/>
        <a:p>
          <a:r>
            <a:rPr lang="zh-TW" dirty="0"/>
            <a:t>室外至少</a:t>
          </a:r>
          <a:r>
            <a:rPr lang="en-US" dirty="0"/>
            <a:t>1</a:t>
          </a:r>
          <a:r>
            <a:rPr lang="zh-TW" dirty="0"/>
            <a:t>公尺</a:t>
          </a:r>
        </a:p>
      </dgm:t>
    </dgm:pt>
    <dgm:pt modelId="{D51502C2-1095-4E86-BDE6-F7DAA2B70372}" type="parTrans" cxnId="{909D5C74-BB14-4939-BECF-54353733EB6C}">
      <dgm:prSet/>
      <dgm:spPr/>
      <dgm:t>
        <a:bodyPr/>
        <a:lstStyle/>
        <a:p>
          <a:endParaRPr lang="zh-TW" altLang="en-US"/>
        </a:p>
      </dgm:t>
    </dgm:pt>
    <dgm:pt modelId="{BA8BEEFD-CA25-48B5-8528-9ACAAF217B83}" type="sibTrans" cxnId="{909D5C74-BB14-4939-BECF-54353733EB6C}">
      <dgm:prSet/>
      <dgm:spPr/>
      <dgm:t>
        <a:bodyPr/>
        <a:lstStyle/>
        <a:p>
          <a:endParaRPr lang="zh-TW" altLang="en-US"/>
        </a:p>
      </dgm:t>
    </dgm:pt>
    <dgm:pt modelId="{4A521555-E74A-4354-A18C-C894E37AFAB8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8D31F08C-7767-4D5C-9D7F-9DE20AA29679}" type="parTrans" cxnId="{D5B7A0C4-FC54-4179-A865-EE6C58504D74}">
      <dgm:prSet/>
      <dgm:spPr/>
      <dgm:t>
        <a:bodyPr/>
        <a:lstStyle/>
        <a:p>
          <a:endParaRPr lang="zh-TW" altLang="en-US"/>
        </a:p>
      </dgm:t>
    </dgm:pt>
    <dgm:pt modelId="{342B802F-569C-433A-924A-9EB0E8E20342}" type="sibTrans" cxnId="{D5B7A0C4-FC54-4179-A865-EE6C58504D74}">
      <dgm:prSet/>
      <dgm:spPr/>
      <dgm:t>
        <a:bodyPr/>
        <a:lstStyle/>
        <a:p>
          <a:endParaRPr lang="zh-TW" altLang="en-US"/>
        </a:p>
      </dgm:t>
    </dgm:pt>
    <dgm:pt modelId="{59F1609D-19B4-488F-8B90-DB7B10C58DD2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DE2B3267-12A5-471E-844C-C7C9489C53DF}" type="parTrans" cxnId="{2EB25E72-B8CF-4742-A59F-4BD280EE3DAA}">
      <dgm:prSet/>
      <dgm:spPr/>
      <dgm:t>
        <a:bodyPr/>
        <a:lstStyle/>
        <a:p>
          <a:endParaRPr lang="zh-TW" altLang="en-US"/>
        </a:p>
      </dgm:t>
    </dgm:pt>
    <dgm:pt modelId="{BE895A9F-1A57-40A9-8BC2-D0EC435761AA}" type="sibTrans" cxnId="{2EB25E72-B8CF-4742-A59F-4BD280EE3DAA}">
      <dgm:prSet/>
      <dgm:spPr/>
      <dgm:t>
        <a:bodyPr/>
        <a:lstStyle/>
        <a:p>
          <a:endParaRPr lang="zh-TW" altLang="en-US"/>
        </a:p>
      </dgm:t>
    </dgm:pt>
    <dgm:pt modelId="{09A16B9A-7790-44F2-A318-A3B68A49AF57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9D5B15B2-D9FA-4FE0-AFF3-1BA72C506D9D}" type="parTrans" cxnId="{D525C1A2-8663-4119-A2E7-1921EF09AB6B}">
      <dgm:prSet/>
      <dgm:spPr/>
      <dgm:t>
        <a:bodyPr/>
        <a:lstStyle/>
        <a:p>
          <a:endParaRPr lang="zh-TW" altLang="en-US"/>
        </a:p>
      </dgm:t>
    </dgm:pt>
    <dgm:pt modelId="{A80AB3ED-14AC-4773-AB5A-82861AEB6262}" type="sibTrans" cxnId="{D525C1A2-8663-4119-A2E7-1921EF09AB6B}">
      <dgm:prSet/>
      <dgm:spPr/>
      <dgm:t>
        <a:bodyPr/>
        <a:lstStyle/>
        <a:p>
          <a:endParaRPr lang="zh-TW" altLang="en-US"/>
        </a:p>
      </dgm:t>
    </dgm:pt>
    <dgm:pt modelId="{65078EC2-D32C-4B42-B41E-DD367F4BECD5}" type="pres">
      <dgm:prSet presAssocID="{01C55F6A-499A-40CF-AB70-4D74D81BFC44}" presName="rootNode" presStyleCnt="0">
        <dgm:presLayoutVars>
          <dgm:chMax/>
          <dgm:chPref/>
          <dgm:dir/>
          <dgm:animLvl val="lvl"/>
        </dgm:presLayoutVars>
      </dgm:prSet>
      <dgm:spPr/>
    </dgm:pt>
    <dgm:pt modelId="{696A4DF0-7E25-4570-BE0F-7C1481D12005}" type="pres">
      <dgm:prSet presAssocID="{6B21DD53-7169-463C-8E3A-7D1609DC1557}" presName="composite" presStyleCnt="0"/>
      <dgm:spPr/>
    </dgm:pt>
    <dgm:pt modelId="{FE17FDF4-FD26-43D1-8AA4-9F4464450093}" type="pres">
      <dgm:prSet presAssocID="{6B21DD53-7169-463C-8E3A-7D1609DC155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1024B90-06DA-43E4-B22B-E1A04BAA4308}" type="pres">
      <dgm:prSet presAssocID="{6B21DD53-7169-463C-8E3A-7D1609DC155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1878026-924D-45D3-8145-ED8E7E213C12}" type="pres">
      <dgm:prSet presAssocID="{6B21DD53-7169-463C-8E3A-7D1609DC1557}" presName="ChildText" presStyleLbl="fgAcc1" presStyleIdx="0" presStyleCnt="2" custScaleX="41154" custScaleY="155174">
        <dgm:presLayoutVars>
          <dgm:chMax val="0"/>
          <dgm:chPref val="0"/>
          <dgm:bulletEnabled val="1"/>
        </dgm:presLayoutVars>
      </dgm:prSet>
      <dgm:spPr/>
    </dgm:pt>
    <dgm:pt modelId="{EFAC2C9C-B240-4686-A3B1-ED8D6934C639}" type="pres">
      <dgm:prSet presAssocID="{BA8BEEFD-CA25-48B5-8528-9ACAAF217B83}" presName="sibTrans" presStyleCnt="0"/>
      <dgm:spPr/>
    </dgm:pt>
    <dgm:pt modelId="{1B5F454B-43D5-44B0-BB42-41B83FF790A6}" type="pres">
      <dgm:prSet presAssocID="{59F1609D-19B4-488F-8B90-DB7B10C58DD2}" presName="composite" presStyleCnt="0"/>
      <dgm:spPr/>
    </dgm:pt>
    <dgm:pt modelId="{CE237A03-CB47-407D-BD65-BED7888503C0}" type="pres">
      <dgm:prSet presAssocID="{59F1609D-19B4-488F-8B90-DB7B10C58DD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C10ED7E-C0E3-40BE-8911-F6B43AD1E24F}" type="pres">
      <dgm:prSet presAssocID="{59F1609D-19B4-488F-8B90-DB7B10C58DD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C18E6A-70D9-4F3B-9E5B-25564B8E3484}" type="pres">
      <dgm:prSet presAssocID="{59F1609D-19B4-488F-8B90-DB7B10C58DD2}" presName="ChildText" presStyleLbl="fgAcc1" presStyleIdx="1" presStyleCnt="2" custScaleX="41911" custScaleY="165603" custLinFactNeighborX="-2052" custLinFactNeighborY="13785">
        <dgm:presLayoutVars>
          <dgm:chMax val="0"/>
          <dgm:chPref val="0"/>
          <dgm:bulletEnabled val="1"/>
        </dgm:presLayoutVars>
      </dgm:prSet>
      <dgm:spPr/>
    </dgm:pt>
  </dgm:ptLst>
  <dgm:cxnLst>
    <dgm:cxn modelId="{93912223-DD12-4F55-8482-8C6F58639C80}" type="presOf" srcId="{59F1609D-19B4-488F-8B90-DB7B10C58DD2}" destId="{CE237A03-CB47-407D-BD65-BED7888503C0}" srcOrd="0" destOrd="0" presId="urn:microsoft.com/office/officeart/2008/layout/TitledPictureBlocks"/>
    <dgm:cxn modelId="{AC59FD6F-F13B-4D85-91C0-B477608061B7}" type="presOf" srcId="{6B21DD53-7169-463C-8E3A-7D1609DC1557}" destId="{FE17FDF4-FD26-43D1-8AA4-9F4464450093}" srcOrd="0" destOrd="0" presId="urn:microsoft.com/office/officeart/2008/layout/TitledPictureBlocks"/>
    <dgm:cxn modelId="{2EB25E72-B8CF-4742-A59F-4BD280EE3DAA}" srcId="{01C55F6A-499A-40CF-AB70-4D74D81BFC44}" destId="{59F1609D-19B4-488F-8B90-DB7B10C58DD2}" srcOrd="1" destOrd="0" parTransId="{DE2B3267-12A5-471E-844C-C7C9489C53DF}" sibTransId="{BE895A9F-1A57-40A9-8BC2-D0EC435761AA}"/>
    <dgm:cxn modelId="{909D5C74-BB14-4939-BECF-54353733EB6C}" srcId="{01C55F6A-499A-40CF-AB70-4D74D81BFC44}" destId="{6B21DD53-7169-463C-8E3A-7D1609DC1557}" srcOrd="0" destOrd="0" parTransId="{D51502C2-1095-4E86-BDE6-F7DAA2B70372}" sibTransId="{BA8BEEFD-CA25-48B5-8528-9ACAAF217B83}"/>
    <dgm:cxn modelId="{D525C1A2-8663-4119-A2E7-1921EF09AB6B}" srcId="{59F1609D-19B4-488F-8B90-DB7B10C58DD2}" destId="{09A16B9A-7790-44F2-A318-A3B68A49AF57}" srcOrd="0" destOrd="0" parTransId="{9D5B15B2-D9FA-4FE0-AFF3-1BA72C506D9D}" sibTransId="{A80AB3ED-14AC-4773-AB5A-82861AEB6262}"/>
    <dgm:cxn modelId="{A78BD5B6-FD9E-4F54-8B33-DA814F700AD9}" type="presOf" srcId="{4A521555-E74A-4354-A18C-C894E37AFAB8}" destId="{B1878026-924D-45D3-8145-ED8E7E213C12}" srcOrd="0" destOrd="0" presId="urn:microsoft.com/office/officeart/2008/layout/TitledPictureBlocks"/>
    <dgm:cxn modelId="{D5B7A0C4-FC54-4179-A865-EE6C58504D74}" srcId="{6B21DD53-7169-463C-8E3A-7D1609DC1557}" destId="{4A521555-E74A-4354-A18C-C894E37AFAB8}" srcOrd="0" destOrd="0" parTransId="{8D31F08C-7767-4D5C-9D7F-9DE20AA29679}" sibTransId="{342B802F-569C-433A-924A-9EB0E8E20342}"/>
    <dgm:cxn modelId="{2A6F73D0-DB9D-4E36-9615-D5CAEBD30A42}" type="presOf" srcId="{01C55F6A-499A-40CF-AB70-4D74D81BFC44}" destId="{65078EC2-D32C-4B42-B41E-DD367F4BECD5}" srcOrd="0" destOrd="0" presId="urn:microsoft.com/office/officeart/2008/layout/TitledPictureBlocks"/>
    <dgm:cxn modelId="{56B965E8-FD73-49FC-9B1D-F184558D321A}" type="presOf" srcId="{09A16B9A-7790-44F2-A318-A3B68A49AF57}" destId="{6BC18E6A-70D9-4F3B-9E5B-25564B8E3484}" srcOrd="0" destOrd="0" presId="urn:microsoft.com/office/officeart/2008/layout/TitledPictureBlocks"/>
    <dgm:cxn modelId="{61057D34-38DE-4FD2-AA5F-CC46FC2F0855}" type="presParOf" srcId="{65078EC2-D32C-4B42-B41E-DD367F4BECD5}" destId="{696A4DF0-7E25-4570-BE0F-7C1481D12005}" srcOrd="0" destOrd="0" presId="urn:microsoft.com/office/officeart/2008/layout/TitledPictureBlocks"/>
    <dgm:cxn modelId="{770405BC-7F21-4422-9AEC-89C9FC7EBA16}" type="presParOf" srcId="{696A4DF0-7E25-4570-BE0F-7C1481D12005}" destId="{FE17FDF4-FD26-43D1-8AA4-9F4464450093}" srcOrd="0" destOrd="0" presId="urn:microsoft.com/office/officeart/2008/layout/TitledPictureBlocks"/>
    <dgm:cxn modelId="{4107F986-5860-45B0-B9D3-AC798EB16252}" type="presParOf" srcId="{696A4DF0-7E25-4570-BE0F-7C1481D12005}" destId="{E1024B90-06DA-43E4-B22B-E1A04BAA4308}" srcOrd="1" destOrd="0" presId="urn:microsoft.com/office/officeart/2008/layout/TitledPictureBlocks"/>
    <dgm:cxn modelId="{D09BE158-D83A-4F5C-8535-2AF9A6913FA9}" type="presParOf" srcId="{696A4DF0-7E25-4570-BE0F-7C1481D12005}" destId="{B1878026-924D-45D3-8145-ED8E7E213C12}" srcOrd="2" destOrd="0" presId="urn:microsoft.com/office/officeart/2008/layout/TitledPictureBlocks"/>
    <dgm:cxn modelId="{7827B359-DE6B-4915-9CCE-90FFD5680FC5}" type="presParOf" srcId="{65078EC2-D32C-4B42-B41E-DD367F4BECD5}" destId="{EFAC2C9C-B240-4686-A3B1-ED8D6934C639}" srcOrd="1" destOrd="0" presId="urn:microsoft.com/office/officeart/2008/layout/TitledPictureBlocks"/>
    <dgm:cxn modelId="{7CE3249B-9AC4-4E75-B668-1830EA3AFB50}" type="presParOf" srcId="{65078EC2-D32C-4B42-B41E-DD367F4BECD5}" destId="{1B5F454B-43D5-44B0-BB42-41B83FF790A6}" srcOrd="2" destOrd="0" presId="urn:microsoft.com/office/officeart/2008/layout/TitledPictureBlocks"/>
    <dgm:cxn modelId="{5F50910B-CE32-45A0-9A33-A02F6760773A}" type="presParOf" srcId="{1B5F454B-43D5-44B0-BB42-41B83FF790A6}" destId="{CE237A03-CB47-407D-BD65-BED7888503C0}" srcOrd="0" destOrd="0" presId="urn:microsoft.com/office/officeart/2008/layout/TitledPictureBlocks"/>
    <dgm:cxn modelId="{B6C96B74-A08C-4E9F-91D9-59641E86D7C4}" type="presParOf" srcId="{1B5F454B-43D5-44B0-BB42-41B83FF790A6}" destId="{2C10ED7E-C0E3-40BE-8911-F6B43AD1E24F}" srcOrd="1" destOrd="0" presId="urn:microsoft.com/office/officeart/2008/layout/TitledPictureBlocks"/>
    <dgm:cxn modelId="{AB0FF61E-94C1-4AED-BE23-86D7FAC44031}" type="presParOf" srcId="{1B5F454B-43D5-44B0-BB42-41B83FF790A6}" destId="{6BC18E6A-70D9-4F3B-9E5B-25564B8E348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F92C91-F8E9-4379-B1BF-1673193C96FC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F1C1B20-92EA-4D29-A142-FA020F03CA0C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C2A85B9-1CFC-41D5-A313-1CD0F77D5566}" type="parTrans" cxnId="{2A15D5A4-5BC7-45A8-8D8D-F0AE49A6BA52}">
      <dgm:prSet/>
      <dgm:spPr/>
      <dgm:t>
        <a:bodyPr/>
        <a:lstStyle/>
        <a:p>
          <a:endParaRPr lang="zh-TW" altLang="en-US"/>
        </a:p>
      </dgm:t>
    </dgm:pt>
    <dgm:pt modelId="{3BE13CA0-A0F0-4688-B847-B14964539E19}" type="sibTrans" cxnId="{2A15D5A4-5BC7-45A8-8D8D-F0AE49A6BA52}">
      <dgm:prSet/>
      <dgm:spPr/>
      <dgm:t>
        <a:bodyPr/>
        <a:lstStyle/>
        <a:p>
          <a:endParaRPr lang="zh-TW" altLang="en-US"/>
        </a:p>
      </dgm:t>
    </dgm:pt>
    <dgm:pt modelId="{AD4CA0AB-6CB2-4D27-BD22-C46A65EBB8E3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0987ADBC-9894-4819-93D6-F00F7D2C92AE}" type="parTrans" cxnId="{11DEE4E1-142F-450A-A189-A073A5B2869E}">
      <dgm:prSet/>
      <dgm:spPr/>
      <dgm:t>
        <a:bodyPr/>
        <a:lstStyle/>
        <a:p>
          <a:endParaRPr lang="zh-TW" altLang="en-US"/>
        </a:p>
      </dgm:t>
    </dgm:pt>
    <dgm:pt modelId="{EC0A51BC-36D9-422F-BA1B-D5EBD1190A81}" type="sibTrans" cxnId="{11DEE4E1-142F-450A-A189-A073A5B2869E}">
      <dgm:prSet/>
      <dgm:spPr/>
      <dgm:t>
        <a:bodyPr/>
        <a:lstStyle/>
        <a:p>
          <a:endParaRPr lang="zh-TW" altLang="en-US"/>
        </a:p>
      </dgm:t>
    </dgm:pt>
    <dgm:pt modelId="{A0D38804-D8AB-4342-AB39-1C2F9100411F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97C0D5E0-6497-47F6-A2B8-CB7EC196E464}" type="parTrans" cxnId="{0EBA8D76-8C5A-4984-B89A-AC7E2847E56C}">
      <dgm:prSet/>
      <dgm:spPr/>
      <dgm:t>
        <a:bodyPr/>
        <a:lstStyle/>
        <a:p>
          <a:endParaRPr lang="zh-TW" altLang="en-US"/>
        </a:p>
      </dgm:t>
    </dgm:pt>
    <dgm:pt modelId="{A69B905D-E252-4736-9563-5C54AD4A3811}" type="sibTrans" cxnId="{0EBA8D76-8C5A-4984-B89A-AC7E2847E56C}">
      <dgm:prSet/>
      <dgm:spPr/>
      <dgm:t>
        <a:bodyPr/>
        <a:lstStyle/>
        <a:p>
          <a:endParaRPr lang="zh-TW" altLang="en-US"/>
        </a:p>
      </dgm:t>
    </dgm:pt>
    <dgm:pt modelId="{1D697DA2-47E4-4D61-BA99-EE3D19CF3914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9CEB38E4-A73D-4094-8F16-15FD1E6DE68E}" type="parTrans" cxnId="{1613F547-9685-4E33-94E2-DCE25487D1D1}">
      <dgm:prSet/>
      <dgm:spPr/>
      <dgm:t>
        <a:bodyPr/>
        <a:lstStyle/>
        <a:p>
          <a:endParaRPr lang="zh-TW" altLang="en-US"/>
        </a:p>
      </dgm:t>
    </dgm:pt>
    <dgm:pt modelId="{35ACBE67-8DFF-4DC4-A12A-948A5864B14C}" type="sibTrans" cxnId="{1613F547-9685-4E33-94E2-DCE25487D1D1}">
      <dgm:prSet/>
      <dgm:spPr/>
      <dgm:t>
        <a:bodyPr/>
        <a:lstStyle/>
        <a:p>
          <a:endParaRPr lang="zh-TW" altLang="en-US"/>
        </a:p>
      </dgm:t>
    </dgm:pt>
    <dgm:pt modelId="{05305FF3-A465-4823-AAAE-D106A5382C0F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624E8ECE-2925-4B1D-AD63-AD3E0C842559}" type="parTrans" cxnId="{8CC642D0-CF16-4352-9CFE-B456DDC96502}">
      <dgm:prSet/>
      <dgm:spPr/>
      <dgm:t>
        <a:bodyPr/>
        <a:lstStyle/>
        <a:p>
          <a:endParaRPr lang="zh-TW" altLang="en-US"/>
        </a:p>
      </dgm:t>
    </dgm:pt>
    <dgm:pt modelId="{8DF92643-94E5-4442-B6C2-33EFEBF9B81B}" type="sibTrans" cxnId="{8CC642D0-CF16-4352-9CFE-B456DDC96502}">
      <dgm:prSet/>
      <dgm:spPr/>
      <dgm:t>
        <a:bodyPr/>
        <a:lstStyle/>
        <a:p>
          <a:endParaRPr lang="zh-TW" altLang="en-US"/>
        </a:p>
      </dgm:t>
    </dgm:pt>
    <dgm:pt modelId="{162E0775-1FFC-463A-B5AB-FCCF5B8B73AC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F28DE49F-789F-42A3-AAF2-78A8C2F28586}" type="parTrans" cxnId="{108CF703-A5DF-46C0-BB65-D68BBD883F4D}">
      <dgm:prSet/>
      <dgm:spPr/>
      <dgm:t>
        <a:bodyPr/>
        <a:lstStyle/>
        <a:p>
          <a:endParaRPr lang="zh-TW" altLang="en-US"/>
        </a:p>
      </dgm:t>
    </dgm:pt>
    <dgm:pt modelId="{4F39025E-2B29-4D77-90AF-FCE6740516F7}" type="sibTrans" cxnId="{108CF703-A5DF-46C0-BB65-D68BBD883F4D}">
      <dgm:prSet/>
      <dgm:spPr/>
      <dgm:t>
        <a:bodyPr/>
        <a:lstStyle/>
        <a:p>
          <a:endParaRPr lang="zh-TW" altLang="en-US"/>
        </a:p>
      </dgm:t>
    </dgm:pt>
    <dgm:pt modelId="{1398F882-2C02-4E0D-8595-AE49A5C52E73}">
      <dgm:prSet/>
      <dgm:spPr/>
      <dgm:t>
        <a:bodyPr/>
        <a:lstStyle/>
        <a:p>
          <a:r>
            <a:rPr lang="zh-TW" altLang="en-US" dirty="0"/>
            <a:t>防疫影片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2ED30458-39E9-4234-BEBE-0932FCDC25FF}" type="parTrans" cxnId="{B1381743-5489-432F-9877-29A92C453033}">
      <dgm:prSet/>
      <dgm:spPr/>
      <dgm:t>
        <a:bodyPr/>
        <a:lstStyle/>
        <a:p>
          <a:endParaRPr lang="zh-TW" altLang="en-US"/>
        </a:p>
      </dgm:t>
    </dgm:pt>
    <dgm:pt modelId="{1B0AA894-DCAC-4E84-BE19-2EE240666E40}" type="sibTrans" cxnId="{B1381743-5489-432F-9877-29A92C453033}">
      <dgm:prSet/>
      <dgm:spPr/>
      <dgm:t>
        <a:bodyPr/>
        <a:lstStyle/>
        <a:p>
          <a:endParaRPr lang="zh-TW" altLang="en-US"/>
        </a:p>
      </dgm:t>
    </dgm:pt>
    <dgm:pt modelId="{5DA8D3FD-7300-4F79-8C69-3D4DF168E515}">
      <dgm:prSet/>
      <dgm:spPr/>
      <dgm:t>
        <a:bodyPr/>
        <a:lstStyle/>
        <a:p>
          <a:r>
            <a:rPr lang="zh-TW" altLang="en-US"/>
            <a:t>觀賞防疫影片</a:t>
          </a:r>
          <a:endParaRPr lang="zh-TW" altLang="en-US" dirty="0"/>
        </a:p>
      </dgm:t>
    </dgm:pt>
    <dgm:pt modelId="{AE5A0550-016A-4585-A5B5-EE9A3A879FB2}" type="parTrans" cxnId="{D8605BBF-781E-4766-9E4F-26FBD5EFD7D3}">
      <dgm:prSet/>
      <dgm:spPr/>
      <dgm:t>
        <a:bodyPr/>
        <a:lstStyle/>
        <a:p>
          <a:endParaRPr lang="zh-TW" altLang="en-US"/>
        </a:p>
      </dgm:t>
    </dgm:pt>
    <dgm:pt modelId="{4D43E39C-1D4B-408D-B471-B683B03BC222}" type="sibTrans" cxnId="{D8605BBF-781E-4766-9E4F-26FBD5EFD7D3}">
      <dgm:prSet/>
      <dgm:spPr/>
      <dgm:t>
        <a:bodyPr/>
        <a:lstStyle/>
        <a:p>
          <a:endParaRPr lang="zh-TW" altLang="en-US"/>
        </a:p>
      </dgm:t>
    </dgm:pt>
    <dgm:pt modelId="{28F7D4CF-C41A-478D-8AAF-13198D68DA76}">
      <dgm:prSet/>
      <dgm:spPr/>
      <dgm:t>
        <a:bodyPr/>
        <a:lstStyle/>
        <a:p>
          <a:r>
            <a:rPr lang="zh-TW" altLang="en-US" dirty="0"/>
            <a:t>照顧自己，愛護家人！</a:t>
          </a:r>
        </a:p>
      </dgm:t>
    </dgm:pt>
    <dgm:pt modelId="{9A440538-EE1E-44D1-B6F0-3179271E3E7C}" type="parTrans" cxnId="{F2136A3F-FD0C-4CBC-BFA4-5B6C6271DE62}">
      <dgm:prSet/>
      <dgm:spPr/>
      <dgm:t>
        <a:bodyPr/>
        <a:lstStyle/>
        <a:p>
          <a:endParaRPr lang="zh-TW" altLang="en-US"/>
        </a:p>
      </dgm:t>
    </dgm:pt>
    <dgm:pt modelId="{618D0D33-73AC-4197-8CBB-C012F28A0725}" type="sibTrans" cxnId="{F2136A3F-FD0C-4CBC-BFA4-5B6C6271DE62}">
      <dgm:prSet/>
      <dgm:spPr/>
      <dgm:t>
        <a:bodyPr/>
        <a:lstStyle/>
        <a:p>
          <a:endParaRPr lang="zh-TW" altLang="en-US"/>
        </a:p>
      </dgm:t>
    </dgm:pt>
    <dgm:pt modelId="{7292BE5D-C05B-4349-B291-294AFECA28B9}" type="pres">
      <dgm:prSet presAssocID="{35F92C91-F8E9-4379-B1BF-1673193C96F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DFC2C87-DC3F-4C77-A5FC-ABC1BE8F6961}" type="pres">
      <dgm:prSet presAssocID="{35F92C91-F8E9-4379-B1BF-1673193C96FC}" presName="cycle" presStyleCnt="0"/>
      <dgm:spPr/>
    </dgm:pt>
    <dgm:pt modelId="{17513D06-926C-41F3-91DD-7CF21DA1F865}" type="pres">
      <dgm:prSet presAssocID="{35F92C91-F8E9-4379-B1BF-1673193C96FC}" presName="centerShape" presStyleCnt="0"/>
      <dgm:spPr/>
    </dgm:pt>
    <dgm:pt modelId="{8630F8F9-9EEE-4048-A9D3-3835E3583088}" type="pres">
      <dgm:prSet presAssocID="{35F92C91-F8E9-4379-B1BF-1673193C96FC}" presName="connSite" presStyleLbl="node1" presStyleIdx="0" presStyleCnt="4"/>
      <dgm:spPr/>
    </dgm:pt>
    <dgm:pt modelId="{1A1675C7-0E58-41C5-BCA7-F2F68D9E1964}" type="pres">
      <dgm:prSet presAssocID="{35F92C91-F8E9-4379-B1BF-1673193C96FC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FA1709D-1043-41F9-941D-B4F77797E652}" type="pres">
      <dgm:prSet presAssocID="{AC2A85B9-1CFC-41D5-A313-1CD0F77D5566}" presName="Name25" presStyleLbl="parChTrans1D1" presStyleIdx="0" presStyleCnt="3"/>
      <dgm:spPr/>
    </dgm:pt>
    <dgm:pt modelId="{41377D3C-7618-421B-8EE2-C9BE6ADA5753}" type="pres">
      <dgm:prSet presAssocID="{DF1C1B20-92EA-4D29-A142-FA020F03CA0C}" presName="node" presStyleCnt="0"/>
      <dgm:spPr/>
    </dgm:pt>
    <dgm:pt modelId="{CB54E642-FEAB-4D92-924C-C64AAD32A615}" type="pres">
      <dgm:prSet presAssocID="{DF1C1B20-92EA-4D29-A142-FA020F03CA0C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13EE058D-4B68-4314-87A8-EB295F0CE8F1}" type="pres">
      <dgm:prSet presAssocID="{DF1C1B20-92EA-4D29-A142-FA020F03CA0C}" presName="childNode" presStyleLbl="revTx" presStyleIdx="0" presStyleCnt="3">
        <dgm:presLayoutVars>
          <dgm:bulletEnabled val="1"/>
        </dgm:presLayoutVars>
      </dgm:prSet>
      <dgm:spPr/>
    </dgm:pt>
    <dgm:pt modelId="{0F1B1999-B9E5-492F-B361-05A6178FE1A5}" type="pres">
      <dgm:prSet presAssocID="{9CEB38E4-A73D-4094-8F16-15FD1E6DE68E}" presName="Name25" presStyleLbl="parChTrans1D1" presStyleIdx="1" presStyleCnt="3"/>
      <dgm:spPr/>
    </dgm:pt>
    <dgm:pt modelId="{86F86106-DD2B-4B3A-BC5E-F76E02FBAA1B}" type="pres">
      <dgm:prSet presAssocID="{1D697DA2-47E4-4D61-BA99-EE3D19CF3914}" presName="node" presStyleCnt="0"/>
      <dgm:spPr/>
    </dgm:pt>
    <dgm:pt modelId="{22A6DE19-E26D-4066-8E6C-5AFFF75505B2}" type="pres">
      <dgm:prSet presAssocID="{1D697DA2-47E4-4D61-BA99-EE3D19CF391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7FC3238E-D3EF-46D0-905A-C4E3D86F5EED}" type="pres">
      <dgm:prSet presAssocID="{1D697DA2-47E4-4D61-BA99-EE3D19CF3914}" presName="childNode" presStyleLbl="revTx" presStyleIdx="1" presStyleCnt="3">
        <dgm:presLayoutVars>
          <dgm:bulletEnabled val="1"/>
        </dgm:presLayoutVars>
      </dgm:prSet>
      <dgm:spPr/>
    </dgm:pt>
    <dgm:pt modelId="{7D455112-1063-43D5-99D1-0D00812BE04E}" type="pres">
      <dgm:prSet presAssocID="{2ED30458-39E9-4234-BEBE-0932FCDC25FF}" presName="Name25" presStyleLbl="parChTrans1D1" presStyleIdx="2" presStyleCnt="3"/>
      <dgm:spPr/>
    </dgm:pt>
    <dgm:pt modelId="{829A0E0E-07C9-40CF-A948-EE66A76DFDB1}" type="pres">
      <dgm:prSet presAssocID="{1398F882-2C02-4E0D-8595-AE49A5C52E73}" presName="node" presStyleCnt="0"/>
      <dgm:spPr/>
    </dgm:pt>
    <dgm:pt modelId="{B1B82E3B-6513-4E97-A023-5A6E67B64349}" type="pres">
      <dgm:prSet presAssocID="{1398F882-2C02-4E0D-8595-AE49A5C52E73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54F8866A-DCE7-4436-A66A-C61F84DCA8DD}" type="pres">
      <dgm:prSet presAssocID="{1398F882-2C02-4E0D-8595-AE49A5C52E73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08CF703-A5DF-46C0-BB65-D68BBD883F4D}" srcId="{1D697DA2-47E4-4D61-BA99-EE3D19CF3914}" destId="{162E0775-1FFC-463A-B5AB-FCCF5B8B73AC}" srcOrd="1" destOrd="0" parTransId="{F28DE49F-789F-42A3-AAF2-78A8C2F28586}" sibTransId="{4F39025E-2B29-4D77-90AF-FCE6740516F7}"/>
    <dgm:cxn modelId="{7883C90F-901C-4EF2-8CBF-275980BF7CDB}" type="presOf" srcId="{AD4CA0AB-6CB2-4D27-BD22-C46A65EBB8E3}" destId="{13EE058D-4B68-4314-87A8-EB295F0CE8F1}" srcOrd="0" destOrd="0" presId="urn:microsoft.com/office/officeart/2005/8/layout/radial2"/>
    <dgm:cxn modelId="{E0662512-247C-41D3-B3A0-D4E930011AFC}" type="presOf" srcId="{05305FF3-A465-4823-AAAE-D106A5382C0F}" destId="{7FC3238E-D3EF-46D0-905A-C4E3D86F5EED}" srcOrd="0" destOrd="0" presId="urn:microsoft.com/office/officeart/2005/8/layout/radial2"/>
    <dgm:cxn modelId="{6D45A026-5C47-4F41-B935-89E41DB0FE87}" type="presOf" srcId="{35F92C91-F8E9-4379-B1BF-1673193C96FC}" destId="{7292BE5D-C05B-4349-B291-294AFECA28B9}" srcOrd="0" destOrd="0" presId="urn:microsoft.com/office/officeart/2005/8/layout/radial2"/>
    <dgm:cxn modelId="{482C0C27-E7FA-40DB-B852-85FDB1340DCE}" type="presOf" srcId="{DF1C1B20-92EA-4D29-A142-FA020F03CA0C}" destId="{CB54E642-FEAB-4D92-924C-C64AAD32A615}" srcOrd="0" destOrd="0" presId="urn:microsoft.com/office/officeart/2005/8/layout/radial2"/>
    <dgm:cxn modelId="{9C2E1827-5B2E-43AD-BB56-3B20D5567CC8}" type="presOf" srcId="{162E0775-1FFC-463A-B5AB-FCCF5B8B73AC}" destId="{7FC3238E-D3EF-46D0-905A-C4E3D86F5EED}" srcOrd="0" destOrd="1" presId="urn:microsoft.com/office/officeart/2005/8/layout/radial2"/>
    <dgm:cxn modelId="{07D78428-E575-4EBF-8785-C0E4A706DC30}" type="presOf" srcId="{5DA8D3FD-7300-4F79-8C69-3D4DF168E515}" destId="{54F8866A-DCE7-4436-A66A-C61F84DCA8DD}" srcOrd="0" destOrd="0" presId="urn:microsoft.com/office/officeart/2005/8/layout/radial2"/>
    <dgm:cxn modelId="{C3180530-B101-40D5-856F-3226F7EBF34B}" type="presOf" srcId="{AC2A85B9-1CFC-41D5-A313-1CD0F77D5566}" destId="{8FA1709D-1043-41F9-941D-B4F77797E652}" srcOrd="0" destOrd="0" presId="urn:microsoft.com/office/officeart/2005/8/layout/radial2"/>
    <dgm:cxn modelId="{F2136A3F-FD0C-4CBC-BFA4-5B6C6271DE62}" srcId="{1398F882-2C02-4E0D-8595-AE49A5C52E73}" destId="{28F7D4CF-C41A-478D-8AAF-13198D68DA76}" srcOrd="1" destOrd="0" parTransId="{9A440538-EE1E-44D1-B6F0-3179271E3E7C}" sibTransId="{618D0D33-73AC-4197-8CBB-C012F28A0725}"/>
    <dgm:cxn modelId="{B1381743-5489-432F-9877-29A92C453033}" srcId="{35F92C91-F8E9-4379-B1BF-1673193C96FC}" destId="{1398F882-2C02-4E0D-8595-AE49A5C52E73}" srcOrd="2" destOrd="0" parTransId="{2ED30458-39E9-4234-BEBE-0932FCDC25FF}" sibTransId="{1B0AA894-DCAC-4E84-BE19-2EE240666E40}"/>
    <dgm:cxn modelId="{84287F63-8412-43C2-AE5D-B8513B5FC837}" type="presOf" srcId="{28F7D4CF-C41A-478D-8AAF-13198D68DA76}" destId="{54F8866A-DCE7-4436-A66A-C61F84DCA8DD}" srcOrd="0" destOrd="1" presId="urn:microsoft.com/office/officeart/2005/8/layout/radial2"/>
    <dgm:cxn modelId="{1613F547-9685-4E33-94E2-DCE25487D1D1}" srcId="{35F92C91-F8E9-4379-B1BF-1673193C96FC}" destId="{1D697DA2-47E4-4D61-BA99-EE3D19CF3914}" srcOrd="1" destOrd="0" parTransId="{9CEB38E4-A73D-4094-8F16-15FD1E6DE68E}" sibTransId="{35ACBE67-8DFF-4DC4-A12A-948A5864B14C}"/>
    <dgm:cxn modelId="{3FEC7555-E84A-4B1D-89EE-7EAB95C2B8B9}" type="presOf" srcId="{A0D38804-D8AB-4342-AB39-1C2F9100411F}" destId="{13EE058D-4B68-4314-87A8-EB295F0CE8F1}" srcOrd="0" destOrd="1" presId="urn:microsoft.com/office/officeart/2005/8/layout/radial2"/>
    <dgm:cxn modelId="{0EBA8D76-8C5A-4984-B89A-AC7E2847E56C}" srcId="{DF1C1B20-92EA-4D29-A142-FA020F03CA0C}" destId="{A0D38804-D8AB-4342-AB39-1C2F9100411F}" srcOrd="1" destOrd="0" parTransId="{97C0D5E0-6497-47F6-A2B8-CB7EC196E464}" sibTransId="{A69B905D-E252-4736-9563-5C54AD4A3811}"/>
    <dgm:cxn modelId="{7BFCF978-4F5B-40E5-AC72-B0BBDA410055}" type="presOf" srcId="{1398F882-2C02-4E0D-8595-AE49A5C52E73}" destId="{B1B82E3B-6513-4E97-A023-5A6E67B64349}" srcOrd="0" destOrd="0" presId="urn:microsoft.com/office/officeart/2005/8/layout/radial2"/>
    <dgm:cxn modelId="{2A15D5A4-5BC7-45A8-8D8D-F0AE49A6BA52}" srcId="{35F92C91-F8E9-4379-B1BF-1673193C96FC}" destId="{DF1C1B20-92EA-4D29-A142-FA020F03CA0C}" srcOrd="0" destOrd="0" parTransId="{AC2A85B9-1CFC-41D5-A313-1CD0F77D5566}" sibTransId="{3BE13CA0-A0F0-4688-B847-B14964539E19}"/>
    <dgm:cxn modelId="{D8605BBF-781E-4766-9E4F-26FBD5EFD7D3}" srcId="{1398F882-2C02-4E0D-8595-AE49A5C52E73}" destId="{5DA8D3FD-7300-4F79-8C69-3D4DF168E515}" srcOrd="0" destOrd="0" parTransId="{AE5A0550-016A-4585-A5B5-EE9A3A879FB2}" sibTransId="{4D43E39C-1D4B-408D-B471-B683B03BC222}"/>
    <dgm:cxn modelId="{8CC642D0-CF16-4352-9CFE-B456DDC96502}" srcId="{1D697DA2-47E4-4D61-BA99-EE3D19CF3914}" destId="{05305FF3-A465-4823-AAAE-D106A5382C0F}" srcOrd="0" destOrd="0" parTransId="{624E8ECE-2925-4B1D-AD63-AD3E0C842559}" sibTransId="{8DF92643-94E5-4442-B6C2-33EFEBF9B81B}"/>
    <dgm:cxn modelId="{173AB5DF-8F6E-4600-A929-616C291F3E9B}" type="presOf" srcId="{1D697DA2-47E4-4D61-BA99-EE3D19CF3914}" destId="{22A6DE19-E26D-4066-8E6C-5AFFF75505B2}" srcOrd="0" destOrd="0" presId="urn:microsoft.com/office/officeart/2005/8/layout/radial2"/>
    <dgm:cxn modelId="{11DEE4E1-142F-450A-A189-A073A5B2869E}" srcId="{DF1C1B20-92EA-4D29-A142-FA020F03CA0C}" destId="{AD4CA0AB-6CB2-4D27-BD22-C46A65EBB8E3}" srcOrd="0" destOrd="0" parTransId="{0987ADBC-9894-4819-93D6-F00F7D2C92AE}" sibTransId="{EC0A51BC-36D9-422F-BA1B-D5EBD1190A81}"/>
    <dgm:cxn modelId="{8068C5E6-097C-4325-87B1-83F68C4558AC}" type="presOf" srcId="{2ED30458-39E9-4234-BEBE-0932FCDC25FF}" destId="{7D455112-1063-43D5-99D1-0D00812BE04E}" srcOrd="0" destOrd="0" presId="urn:microsoft.com/office/officeart/2005/8/layout/radial2"/>
    <dgm:cxn modelId="{15B784FE-CED0-4CA8-B5A4-F4DEDCCFF97D}" type="presOf" srcId="{9CEB38E4-A73D-4094-8F16-15FD1E6DE68E}" destId="{0F1B1999-B9E5-492F-B361-05A6178FE1A5}" srcOrd="0" destOrd="0" presId="urn:microsoft.com/office/officeart/2005/8/layout/radial2"/>
    <dgm:cxn modelId="{D2544556-4EED-410F-81F5-F36575E42F6E}" type="presParOf" srcId="{7292BE5D-C05B-4349-B291-294AFECA28B9}" destId="{3DFC2C87-DC3F-4C77-A5FC-ABC1BE8F6961}" srcOrd="0" destOrd="0" presId="urn:microsoft.com/office/officeart/2005/8/layout/radial2"/>
    <dgm:cxn modelId="{4CE4A000-A54A-4DE7-B755-07C9D98AECB4}" type="presParOf" srcId="{3DFC2C87-DC3F-4C77-A5FC-ABC1BE8F6961}" destId="{17513D06-926C-41F3-91DD-7CF21DA1F865}" srcOrd="0" destOrd="0" presId="urn:microsoft.com/office/officeart/2005/8/layout/radial2"/>
    <dgm:cxn modelId="{B03767CC-309C-4FE2-A452-FB3662B30CED}" type="presParOf" srcId="{17513D06-926C-41F3-91DD-7CF21DA1F865}" destId="{8630F8F9-9EEE-4048-A9D3-3835E3583088}" srcOrd="0" destOrd="0" presId="urn:microsoft.com/office/officeart/2005/8/layout/radial2"/>
    <dgm:cxn modelId="{54719B40-A49C-4E38-B792-A9ED2D6C3906}" type="presParOf" srcId="{17513D06-926C-41F3-91DD-7CF21DA1F865}" destId="{1A1675C7-0E58-41C5-BCA7-F2F68D9E1964}" srcOrd="1" destOrd="0" presId="urn:microsoft.com/office/officeart/2005/8/layout/radial2"/>
    <dgm:cxn modelId="{03D75C8E-F920-4FED-806E-4F93B219F3F0}" type="presParOf" srcId="{3DFC2C87-DC3F-4C77-A5FC-ABC1BE8F6961}" destId="{8FA1709D-1043-41F9-941D-B4F77797E652}" srcOrd="1" destOrd="0" presId="urn:microsoft.com/office/officeart/2005/8/layout/radial2"/>
    <dgm:cxn modelId="{C040FFBF-DAF1-4554-8AB8-FDA71F1E77E6}" type="presParOf" srcId="{3DFC2C87-DC3F-4C77-A5FC-ABC1BE8F6961}" destId="{41377D3C-7618-421B-8EE2-C9BE6ADA5753}" srcOrd="2" destOrd="0" presId="urn:microsoft.com/office/officeart/2005/8/layout/radial2"/>
    <dgm:cxn modelId="{3C3EFFB9-4E96-483B-93E8-F46B9DAED106}" type="presParOf" srcId="{41377D3C-7618-421B-8EE2-C9BE6ADA5753}" destId="{CB54E642-FEAB-4D92-924C-C64AAD32A615}" srcOrd="0" destOrd="0" presId="urn:microsoft.com/office/officeart/2005/8/layout/radial2"/>
    <dgm:cxn modelId="{DA5614A3-10BC-43E8-89F2-ED6537B0755E}" type="presParOf" srcId="{41377D3C-7618-421B-8EE2-C9BE6ADA5753}" destId="{13EE058D-4B68-4314-87A8-EB295F0CE8F1}" srcOrd="1" destOrd="0" presId="urn:microsoft.com/office/officeart/2005/8/layout/radial2"/>
    <dgm:cxn modelId="{CE562814-CAA7-4B1C-A66E-DCD2B0E70522}" type="presParOf" srcId="{3DFC2C87-DC3F-4C77-A5FC-ABC1BE8F6961}" destId="{0F1B1999-B9E5-492F-B361-05A6178FE1A5}" srcOrd="3" destOrd="0" presId="urn:microsoft.com/office/officeart/2005/8/layout/radial2"/>
    <dgm:cxn modelId="{D2983190-9A2B-4E69-A70A-7D9F727E3975}" type="presParOf" srcId="{3DFC2C87-DC3F-4C77-A5FC-ABC1BE8F6961}" destId="{86F86106-DD2B-4B3A-BC5E-F76E02FBAA1B}" srcOrd="4" destOrd="0" presId="urn:microsoft.com/office/officeart/2005/8/layout/radial2"/>
    <dgm:cxn modelId="{20D8C40B-C9B0-43F6-99AF-60C7D4429275}" type="presParOf" srcId="{86F86106-DD2B-4B3A-BC5E-F76E02FBAA1B}" destId="{22A6DE19-E26D-4066-8E6C-5AFFF75505B2}" srcOrd="0" destOrd="0" presId="urn:microsoft.com/office/officeart/2005/8/layout/radial2"/>
    <dgm:cxn modelId="{2C8324E1-5F77-47E6-B808-4E5380B9550F}" type="presParOf" srcId="{86F86106-DD2B-4B3A-BC5E-F76E02FBAA1B}" destId="{7FC3238E-D3EF-46D0-905A-C4E3D86F5EED}" srcOrd="1" destOrd="0" presId="urn:microsoft.com/office/officeart/2005/8/layout/radial2"/>
    <dgm:cxn modelId="{C5CC9A53-EBF0-4F3D-846F-5F430B204384}" type="presParOf" srcId="{3DFC2C87-DC3F-4C77-A5FC-ABC1BE8F6961}" destId="{7D455112-1063-43D5-99D1-0D00812BE04E}" srcOrd="5" destOrd="0" presId="urn:microsoft.com/office/officeart/2005/8/layout/radial2"/>
    <dgm:cxn modelId="{A30163E2-72F8-4712-81F8-0672B61193A3}" type="presParOf" srcId="{3DFC2C87-DC3F-4C77-A5FC-ABC1BE8F6961}" destId="{829A0E0E-07C9-40CF-A948-EE66A76DFDB1}" srcOrd="6" destOrd="0" presId="urn:microsoft.com/office/officeart/2005/8/layout/radial2"/>
    <dgm:cxn modelId="{504DE9DF-738F-446F-A7D7-7802F8364A49}" type="presParOf" srcId="{829A0E0E-07C9-40CF-A948-EE66A76DFDB1}" destId="{B1B82E3B-6513-4E97-A023-5A6E67B64349}" srcOrd="0" destOrd="0" presId="urn:microsoft.com/office/officeart/2005/8/layout/radial2"/>
    <dgm:cxn modelId="{98D6AE4F-1746-473C-A513-63DB414A1FEA}" type="presParOf" srcId="{829A0E0E-07C9-40CF-A948-EE66A76DFDB1}" destId="{54F8866A-DCE7-4436-A66A-C61F84DCA8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D0109-F034-40C7-ADC7-329FECBBE75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810385"/>
        <a:ext cx="2011188" cy="1810385"/>
      </dsp:txXfrm>
    </dsp:sp>
    <dsp:sp modelId="{0A2D5B04-5DBC-4E1E-8C66-536D43FC509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C72062-0126-4DD9-9780-CE7E838BAA8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BB125C45-5B76-4C79-A0AC-EF8506BD104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C2F36BA-4DA5-4971-A8A5-F103B0EB9CC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DFF0B13A-99B8-467B-9B5F-157890E21630}">
      <dsp:nvSpPr>
        <dsp:cNvPr id="0" name=""/>
        <dsp:cNvSpPr/>
      </dsp:nvSpPr>
      <dsp:spPr>
        <a:xfrm>
          <a:off x="4402837" y="303614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8BA3167-2969-4C68-B1D8-ACB7D8773E5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1ADC950C-1665-4C96-A24C-C9B99C5724C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7D7C42C-BEA3-406F-96BA-FFC68343343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24B90-06DA-43E4-B22B-E1A04BAA4308}">
      <dsp:nvSpPr>
        <dsp:cNvPr id="0" name=""/>
        <dsp:cNvSpPr/>
      </dsp:nvSpPr>
      <dsp:spPr>
        <a:xfrm>
          <a:off x="3414" y="1174258"/>
          <a:ext cx="3175354" cy="269045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878026-924D-45D3-8145-ED8E7E213C12}">
      <dsp:nvSpPr>
        <dsp:cNvPr id="0" name=""/>
        <dsp:cNvSpPr/>
      </dsp:nvSpPr>
      <dsp:spPr>
        <a:xfrm>
          <a:off x="3198951" y="1118427"/>
          <a:ext cx="619658" cy="243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/>
            <a:t>大約</a:t>
          </a:r>
          <a:r>
            <a:rPr lang="en-US" sz="2000" kern="1200" dirty="0"/>
            <a:t>3</a:t>
          </a:r>
          <a:r>
            <a:rPr lang="zh-TW" sz="2000" kern="1200" dirty="0"/>
            <a:t>個步伐</a:t>
          </a:r>
        </a:p>
      </dsp:txBody>
      <dsp:txXfrm>
        <a:off x="3217100" y="1136576"/>
        <a:ext cx="583360" cy="2395501"/>
      </dsp:txXfrm>
    </dsp:sp>
    <dsp:sp modelId="{FE17FDF4-FD26-43D1-8AA4-9F4464450093}">
      <dsp:nvSpPr>
        <dsp:cNvPr id="0" name=""/>
        <dsp:cNvSpPr/>
      </dsp:nvSpPr>
      <dsp:spPr>
        <a:xfrm>
          <a:off x="3414" y="661245"/>
          <a:ext cx="3175354" cy="46328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/>
            <a:t>室外至少</a:t>
          </a:r>
          <a:r>
            <a:rPr lang="en-US" sz="2000" kern="1200" dirty="0"/>
            <a:t>1</a:t>
          </a:r>
          <a:r>
            <a:rPr lang="zh-TW" sz="2000" kern="1200" dirty="0"/>
            <a:t>公尺</a:t>
          </a:r>
        </a:p>
      </dsp:txBody>
      <dsp:txXfrm>
        <a:off x="3414" y="661245"/>
        <a:ext cx="3175354" cy="463286"/>
      </dsp:txXfrm>
    </dsp:sp>
    <dsp:sp modelId="{2C10ED7E-C0E3-40BE-8911-F6B43AD1E24F}">
      <dsp:nvSpPr>
        <dsp:cNvPr id="0" name=""/>
        <dsp:cNvSpPr/>
      </dsp:nvSpPr>
      <dsp:spPr>
        <a:xfrm>
          <a:off x="4405290" y="1174258"/>
          <a:ext cx="3175354" cy="269045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BC18E6A-70D9-4F3B-9E5B-25564B8E3484}">
      <dsp:nvSpPr>
        <dsp:cNvPr id="0" name=""/>
        <dsp:cNvSpPr/>
      </dsp:nvSpPr>
      <dsp:spPr>
        <a:xfrm>
          <a:off x="7564231" y="1252740"/>
          <a:ext cx="631056" cy="2595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/>
            <a:t>大約手臂的兩倍長</a:t>
          </a:r>
        </a:p>
      </dsp:txBody>
      <dsp:txXfrm>
        <a:off x="7582714" y="1271223"/>
        <a:ext cx="594090" cy="2558270"/>
      </dsp:txXfrm>
    </dsp:sp>
    <dsp:sp modelId="{CE237A03-CB47-407D-BD65-BED7888503C0}">
      <dsp:nvSpPr>
        <dsp:cNvPr id="0" name=""/>
        <dsp:cNvSpPr/>
      </dsp:nvSpPr>
      <dsp:spPr>
        <a:xfrm>
          <a:off x="4405290" y="661245"/>
          <a:ext cx="3175354" cy="463286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/>
            <a:t>室內至少</a:t>
          </a:r>
          <a:r>
            <a:rPr lang="en-US" sz="2000" kern="1200"/>
            <a:t>1.5</a:t>
          </a:r>
          <a:r>
            <a:rPr lang="zh-TW" sz="2000" kern="1200"/>
            <a:t>公尺</a:t>
          </a:r>
        </a:p>
      </dsp:txBody>
      <dsp:txXfrm>
        <a:off x="4405290" y="661245"/>
        <a:ext cx="3175354" cy="4632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55112-1063-43D5-99D1-0D00812BE04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B1999-B9E5-492F-B361-05A6178FE1A5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1709D-1043-41F9-941D-B4F77797E65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675C7-0E58-41C5-BCA7-F2F68D9E196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54E642-FEAB-4D92-924C-C64AAD32A61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/>
            <a:t>衛福部疾管署</a:t>
          </a:r>
        </a:p>
      </dsp:txBody>
      <dsp:txXfrm>
        <a:off x="3483799" y="192645"/>
        <a:ext cx="922321" cy="922321"/>
      </dsp:txXfrm>
    </dsp:sp>
    <dsp:sp modelId="{13EE058D-4B68-4314-87A8-EB295F0CE8F1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/>
            <a:t>掌握最新疫情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/>
            <a:t>了解防疫議題</a:t>
          </a:r>
        </a:p>
      </dsp:txBody>
      <dsp:txXfrm>
        <a:off x="4727575" y="1626"/>
        <a:ext cx="1956539" cy="1304359"/>
      </dsp:txXfrm>
    </dsp:sp>
    <dsp:sp modelId="{22A6DE19-E26D-4066-8E6C-5AFFF75505B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/>
            <a:t>防疫小測驗</a:t>
          </a:r>
        </a:p>
      </dsp:txBody>
      <dsp:txXfrm>
        <a:off x="3914976" y="1801820"/>
        <a:ext cx="922321" cy="922321"/>
      </dsp:txXfrm>
    </dsp:sp>
    <dsp:sp modelId="{7FC3238E-D3EF-46D0-905A-C4E3D86F5EED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/>
            <a:t>你的防疫觀念正確嗎？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000" kern="1200"/>
            <a:t>擊敗新冠病毒，健康久久！</a:t>
          </a:r>
        </a:p>
      </dsp:txBody>
      <dsp:txXfrm>
        <a:off x="5158753" y="1610801"/>
        <a:ext cx="1956539" cy="1304359"/>
      </dsp:txXfrm>
    </dsp:sp>
    <dsp:sp modelId="{B1B82E3B-6513-4E97-A023-5A6E67B64349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300" kern="1200" dirty="0"/>
            <a:t>防疫影片</a:t>
          </a:r>
        </a:p>
      </dsp:txBody>
      <dsp:txXfrm>
        <a:off x="3483799" y="3410996"/>
        <a:ext cx="922321" cy="922321"/>
      </dsp:txXfrm>
    </dsp:sp>
    <dsp:sp modelId="{54F8866A-DCE7-4436-A66A-C61F84DCA8D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kern="120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kern="1200" dirty="0"/>
            <a:t>照顧自己，愛護家人！</a:t>
          </a: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E1F1"/>
            </a:gs>
            <a:gs pos="0">
              <a:schemeClr val="accent5">
                <a:lumMod val="0"/>
                <a:lumOff val="100000"/>
              </a:schemeClr>
            </a:gs>
            <a:gs pos="10000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B2B1B6C-E64B-45DC-A92E-0645C5DF9F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274" y="2132856"/>
            <a:ext cx="5355451" cy="39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7404BFD6-525F-4F33-935E-F5711C9413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2988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DB14C63-54F4-41A7-BA79-13401E1E0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0856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3ACDDB3-00A1-464D-B9A4-A0B22218D7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4677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54</cp:revision>
  <dcterms:created xsi:type="dcterms:W3CDTF">2014-02-08T16:25:00Z</dcterms:created>
  <dcterms:modified xsi:type="dcterms:W3CDTF">2025-11-25T03:51:07Z</dcterms:modified>
</cp:coreProperties>
</file>