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7" autoAdjust="0"/>
    <p:restoredTop sz="96135" autoAdjust="0"/>
  </p:normalViewPr>
  <p:slideViewPr>
    <p:cSldViewPr>
      <p:cViewPr varScale="1">
        <p:scale>
          <a:sx n="107" d="100"/>
          <a:sy n="107" d="100"/>
        </p:scale>
        <p:origin x="154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youtube.com/watch?v=d9k9AQUW4vg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7FFAF-031A-4D17-A11D-EB95D0751AA5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5BA481E-EC5D-4A73-969C-F862DED9B8FE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雙手肥皂清潔，搓洗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40~60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秒</a:t>
          </a:r>
        </a:p>
      </dgm:t>
    </dgm:pt>
    <dgm:pt modelId="{80BC6D27-D3CA-457A-9AA1-5F6CB6B35F7D}" type="parTrans" cxnId="{76038A5C-02B1-42EB-BB80-973ABD7DCC91}">
      <dgm:prSet/>
      <dgm:spPr/>
      <dgm:t>
        <a:bodyPr/>
        <a:lstStyle/>
        <a:p>
          <a:endParaRPr lang="zh-TW" altLang="en-US"/>
        </a:p>
      </dgm:t>
    </dgm:pt>
    <dgm:pt modelId="{24FD07EA-DA24-4FE4-9CEA-6F48D591A179}" type="sibTrans" cxnId="{76038A5C-02B1-42EB-BB80-973ABD7DCC91}">
      <dgm:prSet/>
      <dgm:spPr/>
      <dgm:t>
        <a:bodyPr/>
        <a:lstStyle/>
        <a:p>
          <a:endParaRPr lang="zh-TW" altLang="en-US"/>
        </a:p>
      </dgm:t>
    </dgm:pt>
    <dgm:pt modelId="{08263A9F-D21F-4DC4-836D-45B8E2FBE8F2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口罩要遮住口鼻、蓋住下巴  </a:t>
          </a:r>
        </a:p>
      </dgm:t>
    </dgm:pt>
    <dgm:pt modelId="{0643CA6C-57C5-46A7-B287-A5030316D3A5}" type="parTrans" cxnId="{17EBF741-BEE1-4728-BC75-E7EAC055D3C2}">
      <dgm:prSet/>
      <dgm:spPr/>
      <dgm:t>
        <a:bodyPr/>
        <a:lstStyle/>
        <a:p>
          <a:endParaRPr lang="zh-TW" altLang="en-US"/>
        </a:p>
      </dgm:t>
    </dgm:pt>
    <dgm:pt modelId="{3DED66AA-966E-46D8-A3A2-D27FF75153D6}" type="sibTrans" cxnId="{17EBF741-BEE1-4728-BC75-E7EAC055D3C2}">
      <dgm:prSet/>
      <dgm:spPr/>
      <dgm:t>
        <a:bodyPr/>
        <a:lstStyle/>
        <a:p>
          <a:endParaRPr lang="zh-TW" altLang="en-US"/>
        </a:p>
      </dgm:t>
    </dgm:pt>
    <dgm:pt modelId="{1E050B3B-61E2-40D7-80FC-C34713CE90E4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噴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75%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酒精搓洗雙手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20-30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秒</a:t>
          </a:r>
        </a:p>
      </dgm:t>
    </dgm:pt>
    <dgm:pt modelId="{4F3D42A0-F226-4803-9019-5F0977498C52}" type="parTrans" cxnId="{BB1BDACD-C251-462D-99E0-474F4E0BB8CE}">
      <dgm:prSet/>
      <dgm:spPr/>
      <dgm:t>
        <a:bodyPr/>
        <a:lstStyle/>
        <a:p>
          <a:endParaRPr lang="zh-TW" altLang="en-US"/>
        </a:p>
      </dgm:t>
    </dgm:pt>
    <dgm:pt modelId="{BA27E735-C4F8-48F7-AE76-16272EB862BC}" type="sibTrans" cxnId="{BB1BDACD-C251-462D-99E0-474F4E0BB8CE}">
      <dgm:prSet/>
      <dgm:spPr/>
      <dgm:t>
        <a:bodyPr/>
        <a:lstStyle/>
        <a:p>
          <a:endParaRPr lang="zh-TW" altLang="en-US"/>
        </a:p>
      </dgm:t>
    </dgm:pt>
    <dgm:pt modelId="{A810BFF7-93F0-4797-A31E-9A225CCEBF30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有發燒、呼吸道症狀速就醫</a:t>
          </a:r>
        </a:p>
      </dgm:t>
    </dgm:pt>
    <dgm:pt modelId="{5D7F9CE5-12A9-4A68-8650-E5BAF8E84959}" type="parTrans" cxnId="{A0B19391-75E4-4AA1-A20B-D30B9C1DCB0D}">
      <dgm:prSet/>
      <dgm:spPr/>
      <dgm:t>
        <a:bodyPr/>
        <a:lstStyle/>
        <a:p>
          <a:endParaRPr lang="zh-TW" altLang="en-US"/>
        </a:p>
      </dgm:t>
    </dgm:pt>
    <dgm:pt modelId="{96DBEF96-57FF-4343-88CE-C43EAEED3F20}" type="sibTrans" cxnId="{A0B19391-75E4-4AA1-A20B-D30B9C1DCB0D}">
      <dgm:prSet/>
      <dgm:spPr/>
      <dgm:t>
        <a:bodyPr/>
        <a:lstStyle/>
        <a:p>
          <a:endParaRPr lang="zh-TW" altLang="en-US"/>
        </a:p>
      </dgm:t>
    </dgm:pt>
    <dgm:pt modelId="{0D1855C4-D3F3-4355-B39D-B9362855D923}" type="pres">
      <dgm:prSet presAssocID="{8F17FFAF-031A-4D17-A11D-EB95D0751AA5}" presName="Name0" presStyleCnt="0">
        <dgm:presLayoutVars>
          <dgm:dir/>
          <dgm:resizeHandles val="exact"/>
        </dgm:presLayoutVars>
      </dgm:prSet>
      <dgm:spPr/>
    </dgm:pt>
    <dgm:pt modelId="{F32EF1DA-00AF-4D89-893D-BD13E7195F9D}" type="pres">
      <dgm:prSet presAssocID="{8F17FFAF-031A-4D17-A11D-EB95D0751AA5}" presName="fgShape" presStyleLbl="fgShp" presStyleIdx="0" presStyleCnt="1"/>
      <dgm:spPr/>
    </dgm:pt>
    <dgm:pt modelId="{89EBF1E7-1D56-443C-8473-FEF642BCA168}" type="pres">
      <dgm:prSet presAssocID="{8F17FFAF-031A-4D17-A11D-EB95D0751AA5}" presName="linComp" presStyleCnt="0"/>
      <dgm:spPr/>
    </dgm:pt>
    <dgm:pt modelId="{FCF8E7DE-BBF3-4C69-BB86-0DB4C4EC0AAC}" type="pres">
      <dgm:prSet presAssocID="{A5BA481E-EC5D-4A73-969C-F862DED9B8FE}" presName="compNode" presStyleCnt="0"/>
      <dgm:spPr/>
    </dgm:pt>
    <dgm:pt modelId="{BB1B53CC-733B-4366-80CE-F553557BD280}" type="pres">
      <dgm:prSet presAssocID="{A5BA481E-EC5D-4A73-969C-F862DED9B8FE}" presName="bkgdShape" presStyleLbl="node1" presStyleIdx="0" presStyleCnt="4"/>
      <dgm:spPr/>
    </dgm:pt>
    <dgm:pt modelId="{1B41BC99-E9A7-4FA7-BD0E-28A506FDCBE1}" type="pres">
      <dgm:prSet presAssocID="{A5BA481E-EC5D-4A73-969C-F862DED9B8FE}" presName="nodeTx" presStyleLbl="node1" presStyleIdx="0" presStyleCnt="4">
        <dgm:presLayoutVars>
          <dgm:bulletEnabled val="1"/>
        </dgm:presLayoutVars>
      </dgm:prSet>
      <dgm:spPr/>
    </dgm:pt>
    <dgm:pt modelId="{BE10A333-04C8-4358-AD52-3FAA6F336A54}" type="pres">
      <dgm:prSet presAssocID="{A5BA481E-EC5D-4A73-969C-F862DED9B8FE}" presName="invisiNode" presStyleLbl="node1" presStyleIdx="0" presStyleCnt="4"/>
      <dgm:spPr/>
    </dgm:pt>
    <dgm:pt modelId="{6B68114C-14F4-4976-BE20-BA4D7F26C61F}" type="pres">
      <dgm:prSet presAssocID="{A5BA481E-EC5D-4A73-969C-F862DED9B8FE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32DF47-DCC8-48F8-8BDF-C8E2ED3ECE91}" type="pres">
      <dgm:prSet presAssocID="{24FD07EA-DA24-4FE4-9CEA-6F48D591A179}" presName="sibTrans" presStyleLbl="sibTrans2D1" presStyleIdx="0" presStyleCnt="0"/>
      <dgm:spPr/>
    </dgm:pt>
    <dgm:pt modelId="{598A27FB-3811-4AA7-9C46-25BCA12D9061}" type="pres">
      <dgm:prSet presAssocID="{08263A9F-D21F-4DC4-836D-45B8E2FBE8F2}" presName="compNode" presStyleCnt="0"/>
      <dgm:spPr/>
    </dgm:pt>
    <dgm:pt modelId="{B0E27CA4-0171-4B31-ABBE-18FAB9546935}" type="pres">
      <dgm:prSet presAssocID="{08263A9F-D21F-4DC4-836D-45B8E2FBE8F2}" presName="bkgdShape" presStyleLbl="node1" presStyleIdx="1" presStyleCnt="4" custLinFactNeighborX="-198" custLinFactNeighborY="-14319"/>
      <dgm:spPr/>
    </dgm:pt>
    <dgm:pt modelId="{1FB2224B-1C98-4E23-8877-848DE24B5680}" type="pres">
      <dgm:prSet presAssocID="{08263A9F-D21F-4DC4-836D-45B8E2FBE8F2}" presName="nodeTx" presStyleLbl="node1" presStyleIdx="1" presStyleCnt="4">
        <dgm:presLayoutVars>
          <dgm:bulletEnabled val="1"/>
        </dgm:presLayoutVars>
      </dgm:prSet>
      <dgm:spPr/>
    </dgm:pt>
    <dgm:pt modelId="{53176B25-F99F-43F3-8EE4-5C59768FFA89}" type="pres">
      <dgm:prSet presAssocID="{08263A9F-D21F-4DC4-836D-45B8E2FBE8F2}" presName="invisiNode" presStyleLbl="node1" presStyleIdx="1" presStyleCnt="4"/>
      <dgm:spPr/>
    </dgm:pt>
    <dgm:pt modelId="{FA9679C1-2546-4CE9-AF24-D0C166B1FF97}" type="pres">
      <dgm:prSet presAssocID="{08263A9F-D21F-4DC4-836D-45B8E2FBE8F2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D44E446-A59E-4BD4-95D8-D9CFE022133B}" type="pres">
      <dgm:prSet presAssocID="{3DED66AA-966E-46D8-A3A2-D27FF75153D6}" presName="sibTrans" presStyleLbl="sibTrans2D1" presStyleIdx="0" presStyleCnt="0"/>
      <dgm:spPr/>
    </dgm:pt>
    <dgm:pt modelId="{E23F9BCE-A404-498E-B383-5C3BB6BB493A}" type="pres">
      <dgm:prSet presAssocID="{1E050B3B-61E2-40D7-80FC-C34713CE90E4}" presName="compNode" presStyleCnt="0"/>
      <dgm:spPr/>
    </dgm:pt>
    <dgm:pt modelId="{75FAA800-D9F9-40F9-A459-8D6DABF9D45F}" type="pres">
      <dgm:prSet presAssocID="{1E050B3B-61E2-40D7-80FC-C34713CE90E4}" presName="bkgdShape" presStyleLbl="node1" presStyleIdx="2" presStyleCnt="4"/>
      <dgm:spPr/>
    </dgm:pt>
    <dgm:pt modelId="{997951E2-A8F4-4ADE-A621-A4D35914BB59}" type="pres">
      <dgm:prSet presAssocID="{1E050B3B-61E2-40D7-80FC-C34713CE90E4}" presName="nodeTx" presStyleLbl="node1" presStyleIdx="2" presStyleCnt="4">
        <dgm:presLayoutVars>
          <dgm:bulletEnabled val="1"/>
        </dgm:presLayoutVars>
      </dgm:prSet>
      <dgm:spPr/>
    </dgm:pt>
    <dgm:pt modelId="{FD418B31-4270-410E-AEB7-BC874FE367F9}" type="pres">
      <dgm:prSet presAssocID="{1E050B3B-61E2-40D7-80FC-C34713CE90E4}" presName="invisiNode" presStyleLbl="node1" presStyleIdx="2" presStyleCnt="4"/>
      <dgm:spPr/>
    </dgm:pt>
    <dgm:pt modelId="{016A5C28-565F-4BC6-8458-AE40D44C5869}" type="pres">
      <dgm:prSet presAssocID="{1E050B3B-61E2-40D7-80FC-C34713CE90E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3F3FD05-899D-4B8D-AA08-74E95836CFD5}" type="pres">
      <dgm:prSet presAssocID="{BA27E735-C4F8-48F7-AE76-16272EB862BC}" presName="sibTrans" presStyleLbl="sibTrans2D1" presStyleIdx="0" presStyleCnt="0"/>
      <dgm:spPr/>
    </dgm:pt>
    <dgm:pt modelId="{6F679F79-D7C1-474D-8B10-DADB3C6C0A0A}" type="pres">
      <dgm:prSet presAssocID="{A810BFF7-93F0-4797-A31E-9A225CCEBF30}" presName="compNode" presStyleCnt="0"/>
      <dgm:spPr/>
    </dgm:pt>
    <dgm:pt modelId="{DD49F362-E569-42D4-B114-92DD05C7B76A}" type="pres">
      <dgm:prSet presAssocID="{A810BFF7-93F0-4797-A31E-9A225CCEBF30}" presName="bkgdShape" presStyleLbl="node1" presStyleIdx="3" presStyleCnt="4" custLinFactNeighborX="95" custLinFactNeighborY="2223"/>
      <dgm:spPr/>
    </dgm:pt>
    <dgm:pt modelId="{B3A2D22A-1872-47CF-8E48-4B34CFE799BD}" type="pres">
      <dgm:prSet presAssocID="{A810BFF7-93F0-4797-A31E-9A225CCEBF30}" presName="nodeTx" presStyleLbl="node1" presStyleIdx="3" presStyleCnt="4">
        <dgm:presLayoutVars>
          <dgm:bulletEnabled val="1"/>
        </dgm:presLayoutVars>
      </dgm:prSet>
      <dgm:spPr/>
    </dgm:pt>
    <dgm:pt modelId="{8C17C6E1-A691-46C8-B2F4-B56D96B413E2}" type="pres">
      <dgm:prSet presAssocID="{A810BFF7-93F0-4797-A31E-9A225CCEBF30}" presName="invisiNode" presStyleLbl="node1" presStyleIdx="3" presStyleCnt="4"/>
      <dgm:spPr/>
    </dgm:pt>
    <dgm:pt modelId="{369C2D39-601A-4D2A-8C71-F47C280B9C7F}" type="pres">
      <dgm:prSet presAssocID="{A810BFF7-93F0-4797-A31E-9A225CCEBF3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A3EB111C-6ED4-467A-A84C-5005DF390A22}" type="presOf" srcId="{3DED66AA-966E-46D8-A3A2-D27FF75153D6}" destId="{AD44E446-A59E-4BD4-95D8-D9CFE022133B}" srcOrd="0" destOrd="0" presId="urn:microsoft.com/office/officeart/2005/8/layout/hList7"/>
    <dgm:cxn modelId="{C030FD27-2F5F-4782-8D71-DD62575414CD}" type="presOf" srcId="{BA27E735-C4F8-48F7-AE76-16272EB862BC}" destId="{F3F3FD05-899D-4B8D-AA08-74E95836CFD5}" srcOrd="0" destOrd="0" presId="urn:microsoft.com/office/officeart/2005/8/layout/hList7"/>
    <dgm:cxn modelId="{428BB532-1BCA-4BCC-93B8-67D742B77B6A}" type="presOf" srcId="{A810BFF7-93F0-4797-A31E-9A225CCEBF30}" destId="{DD49F362-E569-42D4-B114-92DD05C7B76A}" srcOrd="0" destOrd="0" presId="urn:microsoft.com/office/officeart/2005/8/layout/hList7"/>
    <dgm:cxn modelId="{76038A5C-02B1-42EB-BB80-973ABD7DCC91}" srcId="{8F17FFAF-031A-4D17-A11D-EB95D0751AA5}" destId="{A5BA481E-EC5D-4A73-969C-F862DED9B8FE}" srcOrd="0" destOrd="0" parTransId="{80BC6D27-D3CA-457A-9AA1-5F6CB6B35F7D}" sibTransId="{24FD07EA-DA24-4FE4-9CEA-6F48D591A179}"/>
    <dgm:cxn modelId="{17EBF741-BEE1-4728-BC75-E7EAC055D3C2}" srcId="{8F17FFAF-031A-4D17-A11D-EB95D0751AA5}" destId="{08263A9F-D21F-4DC4-836D-45B8E2FBE8F2}" srcOrd="1" destOrd="0" parTransId="{0643CA6C-57C5-46A7-B287-A5030316D3A5}" sibTransId="{3DED66AA-966E-46D8-A3A2-D27FF75153D6}"/>
    <dgm:cxn modelId="{BF4CDF7B-BE2A-442F-BED4-0FA31BA8F25B}" type="presOf" srcId="{1E050B3B-61E2-40D7-80FC-C34713CE90E4}" destId="{997951E2-A8F4-4ADE-A621-A4D35914BB59}" srcOrd="1" destOrd="0" presId="urn:microsoft.com/office/officeart/2005/8/layout/hList7"/>
    <dgm:cxn modelId="{2C3DEE7C-BD21-4C88-8B2E-F0227A0DC7F0}" type="presOf" srcId="{A810BFF7-93F0-4797-A31E-9A225CCEBF30}" destId="{B3A2D22A-1872-47CF-8E48-4B34CFE799BD}" srcOrd="1" destOrd="0" presId="urn:microsoft.com/office/officeart/2005/8/layout/hList7"/>
    <dgm:cxn modelId="{2AE34B86-B0A3-40E0-8625-84301123BA5A}" type="presOf" srcId="{08263A9F-D21F-4DC4-836D-45B8E2FBE8F2}" destId="{1FB2224B-1C98-4E23-8877-848DE24B5680}" srcOrd="1" destOrd="0" presId="urn:microsoft.com/office/officeart/2005/8/layout/hList7"/>
    <dgm:cxn modelId="{A0B19391-75E4-4AA1-A20B-D30B9C1DCB0D}" srcId="{8F17FFAF-031A-4D17-A11D-EB95D0751AA5}" destId="{A810BFF7-93F0-4797-A31E-9A225CCEBF30}" srcOrd="3" destOrd="0" parTransId="{5D7F9CE5-12A9-4A68-8650-E5BAF8E84959}" sibTransId="{96DBEF96-57FF-4343-88CE-C43EAEED3F20}"/>
    <dgm:cxn modelId="{1BF82BB5-78F8-40B6-A1F5-74D6167D470C}" type="presOf" srcId="{1E050B3B-61E2-40D7-80FC-C34713CE90E4}" destId="{75FAA800-D9F9-40F9-A459-8D6DABF9D45F}" srcOrd="0" destOrd="0" presId="urn:microsoft.com/office/officeart/2005/8/layout/hList7"/>
    <dgm:cxn modelId="{220474C0-F8E6-4B76-9D77-07ADC1338440}" type="presOf" srcId="{24FD07EA-DA24-4FE4-9CEA-6F48D591A179}" destId="{FF32DF47-DCC8-48F8-8BDF-C8E2ED3ECE91}" srcOrd="0" destOrd="0" presId="urn:microsoft.com/office/officeart/2005/8/layout/hList7"/>
    <dgm:cxn modelId="{BB1BDACD-C251-462D-99E0-474F4E0BB8CE}" srcId="{8F17FFAF-031A-4D17-A11D-EB95D0751AA5}" destId="{1E050B3B-61E2-40D7-80FC-C34713CE90E4}" srcOrd="2" destOrd="0" parTransId="{4F3D42A0-F226-4803-9019-5F0977498C52}" sibTransId="{BA27E735-C4F8-48F7-AE76-16272EB862BC}"/>
    <dgm:cxn modelId="{7C5EA4D4-C43F-4FBE-AF7F-3FE4596034B3}" type="presOf" srcId="{8F17FFAF-031A-4D17-A11D-EB95D0751AA5}" destId="{0D1855C4-D3F3-4355-B39D-B9362855D923}" srcOrd="0" destOrd="0" presId="urn:microsoft.com/office/officeart/2005/8/layout/hList7"/>
    <dgm:cxn modelId="{63584BE1-FEAB-4D40-9D24-EA40E8DE20C0}" type="presOf" srcId="{A5BA481E-EC5D-4A73-969C-F862DED9B8FE}" destId="{1B41BC99-E9A7-4FA7-BD0E-28A506FDCBE1}" srcOrd="1" destOrd="0" presId="urn:microsoft.com/office/officeart/2005/8/layout/hList7"/>
    <dgm:cxn modelId="{C52425EE-0506-408B-B2F9-F3723E53E252}" type="presOf" srcId="{A5BA481E-EC5D-4A73-969C-F862DED9B8FE}" destId="{BB1B53CC-733B-4366-80CE-F553557BD280}" srcOrd="0" destOrd="0" presId="urn:microsoft.com/office/officeart/2005/8/layout/hList7"/>
    <dgm:cxn modelId="{721723FF-BA34-4179-BE31-ACA6FC0BDEBD}" type="presOf" srcId="{08263A9F-D21F-4DC4-836D-45B8E2FBE8F2}" destId="{B0E27CA4-0171-4B31-ABBE-18FAB9546935}" srcOrd="0" destOrd="0" presId="urn:microsoft.com/office/officeart/2005/8/layout/hList7"/>
    <dgm:cxn modelId="{44A99973-642C-4E32-8DBF-196C0D8F09D0}" type="presParOf" srcId="{0D1855C4-D3F3-4355-B39D-B9362855D923}" destId="{F32EF1DA-00AF-4D89-893D-BD13E7195F9D}" srcOrd="0" destOrd="0" presId="urn:microsoft.com/office/officeart/2005/8/layout/hList7"/>
    <dgm:cxn modelId="{CE08CFE0-8C2F-4495-B5A1-BB5181D92E21}" type="presParOf" srcId="{0D1855C4-D3F3-4355-B39D-B9362855D923}" destId="{89EBF1E7-1D56-443C-8473-FEF642BCA168}" srcOrd="1" destOrd="0" presId="urn:microsoft.com/office/officeart/2005/8/layout/hList7"/>
    <dgm:cxn modelId="{CB27CC7A-0D50-43A3-979A-A3F104D35615}" type="presParOf" srcId="{89EBF1E7-1D56-443C-8473-FEF642BCA168}" destId="{FCF8E7DE-BBF3-4C69-BB86-0DB4C4EC0AAC}" srcOrd="0" destOrd="0" presId="urn:microsoft.com/office/officeart/2005/8/layout/hList7"/>
    <dgm:cxn modelId="{77D5660F-7349-4825-B24E-2CD3CDC58ECA}" type="presParOf" srcId="{FCF8E7DE-BBF3-4C69-BB86-0DB4C4EC0AAC}" destId="{BB1B53CC-733B-4366-80CE-F553557BD280}" srcOrd="0" destOrd="0" presId="urn:microsoft.com/office/officeart/2005/8/layout/hList7"/>
    <dgm:cxn modelId="{BB12DB40-AF10-4D98-B6E3-6A8CAA3230B9}" type="presParOf" srcId="{FCF8E7DE-BBF3-4C69-BB86-0DB4C4EC0AAC}" destId="{1B41BC99-E9A7-4FA7-BD0E-28A506FDCBE1}" srcOrd="1" destOrd="0" presId="urn:microsoft.com/office/officeart/2005/8/layout/hList7"/>
    <dgm:cxn modelId="{8C8E140E-05AB-4222-855C-F999FC9A7FEA}" type="presParOf" srcId="{FCF8E7DE-BBF3-4C69-BB86-0DB4C4EC0AAC}" destId="{BE10A333-04C8-4358-AD52-3FAA6F336A54}" srcOrd="2" destOrd="0" presId="urn:microsoft.com/office/officeart/2005/8/layout/hList7"/>
    <dgm:cxn modelId="{B9E60BAC-34AF-4E2C-8BA3-4A2698FA2055}" type="presParOf" srcId="{FCF8E7DE-BBF3-4C69-BB86-0DB4C4EC0AAC}" destId="{6B68114C-14F4-4976-BE20-BA4D7F26C61F}" srcOrd="3" destOrd="0" presId="urn:microsoft.com/office/officeart/2005/8/layout/hList7"/>
    <dgm:cxn modelId="{B94F1879-B6B9-4F37-BAD1-A9F7976E724E}" type="presParOf" srcId="{89EBF1E7-1D56-443C-8473-FEF642BCA168}" destId="{FF32DF47-DCC8-48F8-8BDF-C8E2ED3ECE91}" srcOrd="1" destOrd="0" presId="urn:microsoft.com/office/officeart/2005/8/layout/hList7"/>
    <dgm:cxn modelId="{31702CA9-89F4-488F-88BF-480A9C3358D9}" type="presParOf" srcId="{89EBF1E7-1D56-443C-8473-FEF642BCA168}" destId="{598A27FB-3811-4AA7-9C46-25BCA12D9061}" srcOrd="2" destOrd="0" presId="urn:microsoft.com/office/officeart/2005/8/layout/hList7"/>
    <dgm:cxn modelId="{21EF00F3-F095-4460-8A07-16B69762085F}" type="presParOf" srcId="{598A27FB-3811-4AA7-9C46-25BCA12D9061}" destId="{B0E27CA4-0171-4B31-ABBE-18FAB9546935}" srcOrd="0" destOrd="0" presId="urn:microsoft.com/office/officeart/2005/8/layout/hList7"/>
    <dgm:cxn modelId="{95185903-A006-4F3C-9493-B39BE9D4322B}" type="presParOf" srcId="{598A27FB-3811-4AA7-9C46-25BCA12D9061}" destId="{1FB2224B-1C98-4E23-8877-848DE24B5680}" srcOrd="1" destOrd="0" presId="urn:microsoft.com/office/officeart/2005/8/layout/hList7"/>
    <dgm:cxn modelId="{74CFD352-9C05-43E5-BB8D-2F585024D902}" type="presParOf" srcId="{598A27FB-3811-4AA7-9C46-25BCA12D9061}" destId="{53176B25-F99F-43F3-8EE4-5C59768FFA89}" srcOrd="2" destOrd="0" presId="urn:microsoft.com/office/officeart/2005/8/layout/hList7"/>
    <dgm:cxn modelId="{8A22DE4E-CFB5-4536-AD2C-9240B04A82BA}" type="presParOf" srcId="{598A27FB-3811-4AA7-9C46-25BCA12D9061}" destId="{FA9679C1-2546-4CE9-AF24-D0C166B1FF97}" srcOrd="3" destOrd="0" presId="urn:microsoft.com/office/officeart/2005/8/layout/hList7"/>
    <dgm:cxn modelId="{1D73D5E5-1530-4ABF-AEB3-5B73F60DB045}" type="presParOf" srcId="{89EBF1E7-1D56-443C-8473-FEF642BCA168}" destId="{AD44E446-A59E-4BD4-95D8-D9CFE022133B}" srcOrd="3" destOrd="0" presId="urn:microsoft.com/office/officeart/2005/8/layout/hList7"/>
    <dgm:cxn modelId="{F7074607-F64C-4052-93CC-228D02F3FFD6}" type="presParOf" srcId="{89EBF1E7-1D56-443C-8473-FEF642BCA168}" destId="{E23F9BCE-A404-498E-B383-5C3BB6BB493A}" srcOrd="4" destOrd="0" presId="urn:microsoft.com/office/officeart/2005/8/layout/hList7"/>
    <dgm:cxn modelId="{EE684C2A-8B6A-4796-BEAF-75DB589ABE74}" type="presParOf" srcId="{E23F9BCE-A404-498E-B383-5C3BB6BB493A}" destId="{75FAA800-D9F9-40F9-A459-8D6DABF9D45F}" srcOrd="0" destOrd="0" presId="urn:microsoft.com/office/officeart/2005/8/layout/hList7"/>
    <dgm:cxn modelId="{26344E0D-9531-458B-9571-C6D34A772005}" type="presParOf" srcId="{E23F9BCE-A404-498E-B383-5C3BB6BB493A}" destId="{997951E2-A8F4-4ADE-A621-A4D35914BB59}" srcOrd="1" destOrd="0" presId="urn:microsoft.com/office/officeart/2005/8/layout/hList7"/>
    <dgm:cxn modelId="{AE74D449-AA2D-4532-BFAF-5C492F41B534}" type="presParOf" srcId="{E23F9BCE-A404-498E-B383-5C3BB6BB493A}" destId="{FD418B31-4270-410E-AEB7-BC874FE367F9}" srcOrd="2" destOrd="0" presId="urn:microsoft.com/office/officeart/2005/8/layout/hList7"/>
    <dgm:cxn modelId="{B9525E52-81F6-4D2E-BAE9-1AF0239D36AF}" type="presParOf" srcId="{E23F9BCE-A404-498E-B383-5C3BB6BB493A}" destId="{016A5C28-565F-4BC6-8458-AE40D44C5869}" srcOrd="3" destOrd="0" presId="urn:microsoft.com/office/officeart/2005/8/layout/hList7"/>
    <dgm:cxn modelId="{A5967082-4281-4794-B97D-BFC0ADF2E146}" type="presParOf" srcId="{89EBF1E7-1D56-443C-8473-FEF642BCA168}" destId="{F3F3FD05-899D-4B8D-AA08-74E95836CFD5}" srcOrd="5" destOrd="0" presId="urn:microsoft.com/office/officeart/2005/8/layout/hList7"/>
    <dgm:cxn modelId="{D97103CF-9E89-4854-B7D0-43A550D5040F}" type="presParOf" srcId="{89EBF1E7-1D56-443C-8473-FEF642BCA168}" destId="{6F679F79-D7C1-474D-8B10-DADB3C6C0A0A}" srcOrd="6" destOrd="0" presId="urn:microsoft.com/office/officeart/2005/8/layout/hList7"/>
    <dgm:cxn modelId="{6C058516-D655-4AF8-9C22-291366DEB1C0}" type="presParOf" srcId="{6F679F79-D7C1-474D-8B10-DADB3C6C0A0A}" destId="{DD49F362-E569-42D4-B114-92DD05C7B76A}" srcOrd="0" destOrd="0" presId="urn:microsoft.com/office/officeart/2005/8/layout/hList7"/>
    <dgm:cxn modelId="{63E52B0B-F7D2-4730-8433-BDFCBC4B2708}" type="presParOf" srcId="{6F679F79-D7C1-474D-8B10-DADB3C6C0A0A}" destId="{B3A2D22A-1872-47CF-8E48-4B34CFE799BD}" srcOrd="1" destOrd="0" presId="urn:microsoft.com/office/officeart/2005/8/layout/hList7"/>
    <dgm:cxn modelId="{E24382DA-7CC5-4E68-9D50-63FC65C6537D}" type="presParOf" srcId="{6F679F79-D7C1-474D-8B10-DADB3C6C0A0A}" destId="{8C17C6E1-A691-46C8-B2F4-B56D96B413E2}" srcOrd="2" destOrd="0" presId="urn:microsoft.com/office/officeart/2005/8/layout/hList7"/>
    <dgm:cxn modelId="{535B2D28-E40A-4BA4-B0C8-9DED01F9B0D4}" type="presParOf" srcId="{6F679F79-D7C1-474D-8B10-DADB3C6C0A0A}" destId="{369C2D39-601A-4D2A-8C71-F47C280B9C7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2EC42A-6352-49F0-8CB9-3D588AE42259}" type="doc">
      <dgm:prSet loTypeId="urn:microsoft.com/office/officeart/2008/layout/TitledPictureBlocks" loCatId="pictur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AA96CDE-5B64-4E38-BB9F-175E09409EF2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室外至少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1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公尺</a:t>
          </a:r>
        </a:p>
      </dgm:t>
    </dgm:pt>
    <dgm:pt modelId="{5E4D3439-A58C-431D-9D49-DD8D2FFDD144}" type="parTrans" cxnId="{8D3AFBD5-58D7-4A19-890D-E5A6CE677E50}">
      <dgm:prSet/>
      <dgm:spPr/>
      <dgm:t>
        <a:bodyPr/>
        <a:lstStyle/>
        <a:p>
          <a:endParaRPr lang="zh-TW" altLang="en-US"/>
        </a:p>
      </dgm:t>
    </dgm:pt>
    <dgm:pt modelId="{98415C51-B076-4BD7-B6EE-AC461B6A1AA6}" type="sibTrans" cxnId="{8D3AFBD5-58D7-4A19-890D-E5A6CE677E50}">
      <dgm:prSet/>
      <dgm:spPr/>
      <dgm:t>
        <a:bodyPr/>
        <a:lstStyle/>
        <a:p>
          <a:endParaRPr lang="zh-TW" altLang="en-US"/>
        </a:p>
      </dgm:t>
    </dgm:pt>
    <dgm:pt modelId="{3E0D3CC0-FF87-444E-A2DB-B09D7CF7A35E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大約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3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個步伐</a:t>
          </a:r>
        </a:p>
      </dgm:t>
    </dgm:pt>
    <dgm:pt modelId="{25D3BFCC-7F5F-4254-A47B-E5A334B58699}" type="parTrans" cxnId="{BF79D9BB-0115-4A65-A1F3-227F2F41806C}">
      <dgm:prSet/>
      <dgm:spPr/>
      <dgm:t>
        <a:bodyPr/>
        <a:lstStyle/>
        <a:p>
          <a:endParaRPr lang="zh-TW" altLang="en-US"/>
        </a:p>
      </dgm:t>
    </dgm:pt>
    <dgm:pt modelId="{2B3C3E0F-DDFC-4D13-ABBA-EC305398A40E}" type="sibTrans" cxnId="{BF79D9BB-0115-4A65-A1F3-227F2F41806C}">
      <dgm:prSet/>
      <dgm:spPr/>
      <dgm:t>
        <a:bodyPr/>
        <a:lstStyle/>
        <a:p>
          <a:endParaRPr lang="zh-TW" altLang="en-US"/>
        </a:p>
      </dgm:t>
    </dgm:pt>
    <dgm:pt modelId="{45277CE3-3211-4E8E-B4FE-1E6E418FDB3E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室內至少</a:t>
          </a:r>
          <a:r>
            <a:rPr lang="en-US" dirty="0">
              <a:latin typeface="文鼎超圓" panose="020B0609010101010101" pitchFamily="49" charset="-120"/>
              <a:ea typeface="文鼎超圓" panose="020B0609010101010101" pitchFamily="49" charset="-120"/>
            </a:rPr>
            <a:t>1.5</a:t>
          </a:r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公尺</a:t>
          </a:r>
        </a:p>
      </dgm:t>
    </dgm:pt>
    <dgm:pt modelId="{02995B1E-2A50-4432-B9E1-E3198CE567FB}" type="parTrans" cxnId="{08A39AD2-A05D-4149-8CA3-EDA22A641D5F}">
      <dgm:prSet/>
      <dgm:spPr/>
      <dgm:t>
        <a:bodyPr/>
        <a:lstStyle/>
        <a:p>
          <a:endParaRPr lang="zh-TW" altLang="en-US"/>
        </a:p>
      </dgm:t>
    </dgm:pt>
    <dgm:pt modelId="{566CFCCF-ACB1-4162-BD27-596852097F31}" type="sibTrans" cxnId="{08A39AD2-A05D-4149-8CA3-EDA22A641D5F}">
      <dgm:prSet/>
      <dgm:spPr/>
      <dgm:t>
        <a:bodyPr/>
        <a:lstStyle/>
        <a:p>
          <a:endParaRPr lang="zh-TW" altLang="en-US"/>
        </a:p>
      </dgm:t>
    </dgm:pt>
    <dgm:pt modelId="{75052D57-25D7-4D7C-935B-57B7EDE277E4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大約手臂的兩倍長</a:t>
          </a:r>
        </a:p>
      </dgm:t>
    </dgm:pt>
    <dgm:pt modelId="{D404B62E-7B92-4A4E-A01D-20047AA86D6A}" type="parTrans" cxnId="{C2D9A5D8-0A62-48CE-8D4B-9612E8FE24C4}">
      <dgm:prSet/>
      <dgm:spPr/>
      <dgm:t>
        <a:bodyPr/>
        <a:lstStyle/>
        <a:p>
          <a:endParaRPr lang="zh-TW" altLang="en-US"/>
        </a:p>
      </dgm:t>
    </dgm:pt>
    <dgm:pt modelId="{F7EDBD5D-092D-41C3-858D-CB3B90E9F77B}" type="sibTrans" cxnId="{C2D9A5D8-0A62-48CE-8D4B-9612E8FE24C4}">
      <dgm:prSet/>
      <dgm:spPr/>
      <dgm:t>
        <a:bodyPr/>
        <a:lstStyle/>
        <a:p>
          <a:endParaRPr lang="zh-TW" altLang="en-US"/>
        </a:p>
      </dgm:t>
    </dgm:pt>
    <dgm:pt modelId="{0E341DB2-252E-4136-8BA8-E843A8C4D209}" type="pres">
      <dgm:prSet presAssocID="{BC2EC42A-6352-49F0-8CB9-3D588AE42259}" presName="rootNode" presStyleCnt="0">
        <dgm:presLayoutVars>
          <dgm:chMax/>
          <dgm:chPref/>
          <dgm:dir/>
          <dgm:animLvl val="lvl"/>
        </dgm:presLayoutVars>
      </dgm:prSet>
      <dgm:spPr/>
    </dgm:pt>
    <dgm:pt modelId="{4133EEAB-DD3F-4EB9-8E1F-06C1F61FA3A7}" type="pres">
      <dgm:prSet presAssocID="{DAA96CDE-5B64-4E38-BB9F-175E09409EF2}" presName="composite" presStyleCnt="0"/>
      <dgm:spPr/>
    </dgm:pt>
    <dgm:pt modelId="{71A1ABB0-0852-422E-9DC8-37BDF16D1D9F}" type="pres">
      <dgm:prSet presAssocID="{DAA96CDE-5B64-4E38-BB9F-175E09409EF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48C157A-3B6A-4D84-8FBB-68BAB8F1774F}" type="pres">
      <dgm:prSet presAssocID="{DAA96CDE-5B64-4E38-BB9F-175E09409EF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4657C3-B458-48E6-B847-375D7CFCEE3D}" type="pres">
      <dgm:prSet presAssocID="{DAA96CDE-5B64-4E38-BB9F-175E09409EF2}" presName="ChildText" presStyleLbl="fgAcc1" presStyleIdx="0" presStyleCnt="2" custScaleX="41154" custScaleY="193321">
        <dgm:presLayoutVars>
          <dgm:chMax val="0"/>
          <dgm:chPref val="0"/>
          <dgm:bulletEnabled val="1"/>
        </dgm:presLayoutVars>
      </dgm:prSet>
      <dgm:spPr/>
    </dgm:pt>
    <dgm:pt modelId="{4FC8F78D-6C58-4DC5-99AE-1DB97A0A3DF9}" type="pres">
      <dgm:prSet presAssocID="{98415C51-B076-4BD7-B6EE-AC461B6A1AA6}" presName="sibTrans" presStyleCnt="0"/>
      <dgm:spPr/>
    </dgm:pt>
    <dgm:pt modelId="{60E39E29-AD82-4156-B45F-89789CAA6F86}" type="pres">
      <dgm:prSet presAssocID="{45277CE3-3211-4E8E-B4FE-1E6E418FDB3E}" presName="composite" presStyleCnt="0"/>
      <dgm:spPr/>
    </dgm:pt>
    <dgm:pt modelId="{4D183393-92FE-448D-A894-74504C453065}" type="pres">
      <dgm:prSet presAssocID="{45277CE3-3211-4E8E-B4FE-1E6E418FDB3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32598F4-A764-4120-A179-0509EBA72F7B}" type="pres">
      <dgm:prSet presAssocID="{45277CE3-3211-4E8E-B4FE-1E6E418FDB3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BCB53F-3D5F-48AC-8C7D-07095528BF26}" type="pres">
      <dgm:prSet presAssocID="{45277CE3-3211-4E8E-B4FE-1E6E418FDB3E}" presName="ChildText" presStyleLbl="fgAcc1" presStyleIdx="1" presStyleCnt="2" custScaleX="42502" custScaleY="196656" custLinFactNeighborX="24007" custLinFactNeighborY="1742">
        <dgm:presLayoutVars>
          <dgm:chMax val="0"/>
          <dgm:chPref val="0"/>
          <dgm:bulletEnabled val="1"/>
        </dgm:presLayoutVars>
      </dgm:prSet>
      <dgm:spPr/>
    </dgm:pt>
  </dgm:ptLst>
  <dgm:cxnLst>
    <dgm:cxn modelId="{619CF85C-A15E-4238-AD5B-4FA2EFDB2BB0}" type="presOf" srcId="{45277CE3-3211-4E8E-B4FE-1E6E418FDB3E}" destId="{4D183393-92FE-448D-A894-74504C453065}" srcOrd="0" destOrd="0" presId="urn:microsoft.com/office/officeart/2008/layout/TitledPictureBlocks"/>
    <dgm:cxn modelId="{7D605042-024B-406A-8476-08BF983AF7D7}" type="presOf" srcId="{DAA96CDE-5B64-4E38-BB9F-175E09409EF2}" destId="{71A1ABB0-0852-422E-9DC8-37BDF16D1D9F}" srcOrd="0" destOrd="0" presId="urn:microsoft.com/office/officeart/2008/layout/TitledPictureBlocks"/>
    <dgm:cxn modelId="{EA43EF50-808D-49C4-B21C-5C9656C7C9DC}" type="presOf" srcId="{75052D57-25D7-4D7C-935B-57B7EDE277E4}" destId="{99BCB53F-3D5F-48AC-8C7D-07095528BF26}" srcOrd="0" destOrd="0" presId="urn:microsoft.com/office/officeart/2008/layout/TitledPictureBlocks"/>
    <dgm:cxn modelId="{1FD45E88-B9F8-435F-8454-D4523B7377D5}" type="presOf" srcId="{3E0D3CC0-FF87-444E-A2DB-B09D7CF7A35E}" destId="{FF4657C3-B458-48E6-B847-375D7CFCEE3D}" srcOrd="0" destOrd="0" presId="urn:microsoft.com/office/officeart/2008/layout/TitledPictureBlocks"/>
    <dgm:cxn modelId="{42B635B1-86D0-47BF-A486-CFEFBA18EB3F}" type="presOf" srcId="{BC2EC42A-6352-49F0-8CB9-3D588AE42259}" destId="{0E341DB2-252E-4136-8BA8-E843A8C4D209}" srcOrd="0" destOrd="0" presId="urn:microsoft.com/office/officeart/2008/layout/TitledPictureBlocks"/>
    <dgm:cxn modelId="{BF79D9BB-0115-4A65-A1F3-227F2F41806C}" srcId="{DAA96CDE-5B64-4E38-BB9F-175E09409EF2}" destId="{3E0D3CC0-FF87-444E-A2DB-B09D7CF7A35E}" srcOrd="0" destOrd="0" parTransId="{25D3BFCC-7F5F-4254-A47B-E5A334B58699}" sibTransId="{2B3C3E0F-DDFC-4D13-ABBA-EC305398A40E}"/>
    <dgm:cxn modelId="{08A39AD2-A05D-4149-8CA3-EDA22A641D5F}" srcId="{BC2EC42A-6352-49F0-8CB9-3D588AE42259}" destId="{45277CE3-3211-4E8E-B4FE-1E6E418FDB3E}" srcOrd="1" destOrd="0" parTransId="{02995B1E-2A50-4432-B9E1-E3198CE567FB}" sibTransId="{566CFCCF-ACB1-4162-BD27-596852097F31}"/>
    <dgm:cxn modelId="{8D3AFBD5-58D7-4A19-890D-E5A6CE677E50}" srcId="{BC2EC42A-6352-49F0-8CB9-3D588AE42259}" destId="{DAA96CDE-5B64-4E38-BB9F-175E09409EF2}" srcOrd="0" destOrd="0" parTransId="{5E4D3439-A58C-431D-9D49-DD8D2FFDD144}" sibTransId="{98415C51-B076-4BD7-B6EE-AC461B6A1AA6}"/>
    <dgm:cxn modelId="{C2D9A5D8-0A62-48CE-8D4B-9612E8FE24C4}" srcId="{45277CE3-3211-4E8E-B4FE-1E6E418FDB3E}" destId="{75052D57-25D7-4D7C-935B-57B7EDE277E4}" srcOrd="0" destOrd="0" parTransId="{D404B62E-7B92-4A4E-A01D-20047AA86D6A}" sibTransId="{F7EDBD5D-092D-41C3-858D-CB3B90E9F77B}"/>
    <dgm:cxn modelId="{3102253F-657C-4CCB-A15C-9A69E419023A}" type="presParOf" srcId="{0E341DB2-252E-4136-8BA8-E843A8C4D209}" destId="{4133EEAB-DD3F-4EB9-8E1F-06C1F61FA3A7}" srcOrd="0" destOrd="0" presId="urn:microsoft.com/office/officeart/2008/layout/TitledPictureBlocks"/>
    <dgm:cxn modelId="{866BF8CB-E180-45DB-AE83-EA7CE208128E}" type="presParOf" srcId="{4133EEAB-DD3F-4EB9-8E1F-06C1F61FA3A7}" destId="{71A1ABB0-0852-422E-9DC8-37BDF16D1D9F}" srcOrd="0" destOrd="0" presId="urn:microsoft.com/office/officeart/2008/layout/TitledPictureBlocks"/>
    <dgm:cxn modelId="{336CDE41-449B-4CC8-93AF-A846D1B17722}" type="presParOf" srcId="{4133EEAB-DD3F-4EB9-8E1F-06C1F61FA3A7}" destId="{D48C157A-3B6A-4D84-8FBB-68BAB8F1774F}" srcOrd="1" destOrd="0" presId="urn:microsoft.com/office/officeart/2008/layout/TitledPictureBlocks"/>
    <dgm:cxn modelId="{72336805-8230-4CE2-805B-66F7ACE42977}" type="presParOf" srcId="{4133EEAB-DD3F-4EB9-8E1F-06C1F61FA3A7}" destId="{FF4657C3-B458-48E6-B847-375D7CFCEE3D}" srcOrd="2" destOrd="0" presId="urn:microsoft.com/office/officeart/2008/layout/TitledPictureBlocks"/>
    <dgm:cxn modelId="{46957DA6-1D8E-447F-95A3-36FEFD55BC8A}" type="presParOf" srcId="{0E341DB2-252E-4136-8BA8-E843A8C4D209}" destId="{4FC8F78D-6C58-4DC5-99AE-1DB97A0A3DF9}" srcOrd="1" destOrd="0" presId="urn:microsoft.com/office/officeart/2008/layout/TitledPictureBlocks"/>
    <dgm:cxn modelId="{393B5FFC-FC20-49CE-947A-169F090EA557}" type="presParOf" srcId="{0E341DB2-252E-4136-8BA8-E843A8C4D209}" destId="{60E39E29-AD82-4156-B45F-89789CAA6F86}" srcOrd="2" destOrd="0" presId="urn:microsoft.com/office/officeart/2008/layout/TitledPictureBlocks"/>
    <dgm:cxn modelId="{C9BE8221-534C-4DD0-903A-F7F208713335}" type="presParOf" srcId="{60E39E29-AD82-4156-B45F-89789CAA6F86}" destId="{4D183393-92FE-448D-A894-74504C453065}" srcOrd="0" destOrd="0" presId="urn:microsoft.com/office/officeart/2008/layout/TitledPictureBlocks"/>
    <dgm:cxn modelId="{4C250B21-A649-4584-99B0-A2E78AD6B765}" type="presParOf" srcId="{60E39E29-AD82-4156-B45F-89789CAA6F86}" destId="{132598F4-A764-4120-A179-0509EBA72F7B}" srcOrd="1" destOrd="0" presId="urn:microsoft.com/office/officeart/2008/layout/TitledPictureBlocks"/>
    <dgm:cxn modelId="{AAF5F7A2-633D-424C-BA79-17BD13EDF899}" type="presParOf" srcId="{60E39E29-AD82-4156-B45F-89789CAA6F86}" destId="{99BCB53F-3D5F-48AC-8C7D-07095528BF2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A24C04-6F1A-4682-801E-E4E7D266D42E}" type="doc">
      <dgm:prSet loTypeId="urn:microsoft.com/office/officeart/2005/8/layout/radial2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4BF4C4FC-5C0A-4028-8825-03667A41BA95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衛福部疾管署</a:t>
          </a:r>
        </a:p>
      </dgm:t>
    </dgm:pt>
    <dgm:pt modelId="{FFD2DFFA-2C1E-4702-8CE3-89C4CBC61CAA}" type="parTrans" cxnId="{76091FC7-9AA6-4A6D-9B24-A73FDA162CA5}">
      <dgm:prSet/>
      <dgm:spPr/>
      <dgm:t>
        <a:bodyPr/>
        <a:lstStyle/>
        <a:p>
          <a:endParaRPr lang="zh-TW" altLang="en-US"/>
        </a:p>
      </dgm:t>
    </dgm:pt>
    <dgm:pt modelId="{2ED60E2E-BD80-495C-8965-53B4E0FE8847}" type="sibTrans" cxnId="{76091FC7-9AA6-4A6D-9B24-A73FDA162CA5}">
      <dgm:prSet/>
      <dgm:spPr/>
      <dgm:t>
        <a:bodyPr/>
        <a:lstStyle/>
        <a:p>
          <a:endParaRPr lang="zh-TW" altLang="en-US"/>
        </a:p>
      </dgm:t>
    </dgm:pt>
    <dgm:pt modelId="{90108967-B107-4869-B212-2D94CF8214EB}">
      <dgm:prSet/>
      <dgm:spPr/>
      <dgm:t>
        <a:bodyPr/>
        <a:lstStyle/>
        <a:p>
          <a:r>
            <a:rPr lang="zh-TW" dirty="0">
              <a:solidFill>
                <a:srgbClr val="0070C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掌握最新疫情</a:t>
          </a:r>
        </a:p>
      </dgm:t>
    </dgm:pt>
    <dgm:pt modelId="{28F6BDEB-A882-4CF6-8A5D-0DFECBE39339}" type="parTrans" cxnId="{584EE838-FE34-4A0A-A797-829DFC7C9120}">
      <dgm:prSet/>
      <dgm:spPr/>
      <dgm:t>
        <a:bodyPr/>
        <a:lstStyle/>
        <a:p>
          <a:endParaRPr lang="zh-TW" altLang="en-US"/>
        </a:p>
      </dgm:t>
    </dgm:pt>
    <dgm:pt modelId="{F284CDD2-7FCE-4051-BBBA-C7ED545DFAE3}" type="sibTrans" cxnId="{584EE838-FE34-4A0A-A797-829DFC7C9120}">
      <dgm:prSet/>
      <dgm:spPr/>
      <dgm:t>
        <a:bodyPr/>
        <a:lstStyle/>
        <a:p>
          <a:endParaRPr lang="zh-TW" altLang="en-US"/>
        </a:p>
      </dgm:t>
    </dgm:pt>
    <dgm:pt modelId="{D81ABC78-EAC0-4B72-8CE1-B7EE48CAC7AA}">
      <dgm:prSet/>
      <dgm:spPr/>
      <dgm:t>
        <a:bodyPr/>
        <a:lstStyle/>
        <a:p>
          <a:r>
            <a:rPr lang="zh-TW" dirty="0">
              <a:solidFill>
                <a:srgbClr val="0070C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了解防疫議題</a:t>
          </a:r>
        </a:p>
      </dgm:t>
    </dgm:pt>
    <dgm:pt modelId="{B428164F-8C2B-4FCF-88AC-38B1723195FB}" type="parTrans" cxnId="{4E4F6A97-7129-4F75-97E1-FCF001BE3C56}">
      <dgm:prSet/>
      <dgm:spPr/>
      <dgm:t>
        <a:bodyPr/>
        <a:lstStyle/>
        <a:p>
          <a:endParaRPr lang="zh-TW" altLang="en-US"/>
        </a:p>
      </dgm:t>
    </dgm:pt>
    <dgm:pt modelId="{2BA5FA89-31DE-4E50-91EC-C8C631F3A4BF}" type="sibTrans" cxnId="{4E4F6A97-7129-4F75-97E1-FCF001BE3C56}">
      <dgm:prSet/>
      <dgm:spPr/>
      <dgm:t>
        <a:bodyPr/>
        <a:lstStyle/>
        <a:p>
          <a:endParaRPr lang="zh-TW" altLang="en-US"/>
        </a:p>
      </dgm:t>
    </dgm:pt>
    <dgm:pt modelId="{ED1D7982-BD8A-46FF-A575-D141AE6070DF}">
      <dgm:prSet/>
      <dgm:spPr/>
      <dgm:t>
        <a:bodyPr/>
        <a:lstStyle/>
        <a:p>
          <a:r>
            <a:rPr lang="zh-TW" dirty="0">
              <a:latin typeface="文鼎超圓" panose="020B0609010101010101" pitchFamily="49" charset="-120"/>
              <a:ea typeface="文鼎超圓" panose="020B0609010101010101" pitchFamily="49" charset="-120"/>
            </a:rPr>
            <a:t>防疫小測驗</a:t>
          </a:r>
        </a:p>
      </dgm:t>
    </dgm:pt>
    <dgm:pt modelId="{373B3934-07AE-4550-954C-6CBD641FE01C}" type="parTrans" cxnId="{A4D2C2F9-7002-4E06-BF8E-DDC5459D3701}">
      <dgm:prSet/>
      <dgm:spPr/>
      <dgm:t>
        <a:bodyPr/>
        <a:lstStyle/>
        <a:p>
          <a:endParaRPr lang="zh-TW" altLang="en-US"/>
        </a:p>
      </dgm:t>
    </dgm:pt>
    <dgm:pt modelId="{DD1D78AC-A2B2-49CB-B0A7-54C2FF965228}" type="sibTrans" cxnId="{A4D2C2F9-7002-4E06-BF8E-DDC5459D3701}">
      <dgm:prSet/>
      <dgm:spPr/>
      <dgm:t>
        <a:bodyPr/>
        <a:lstStyle/>
        <a:p>
          <a:endParaRPr lang="zh-TW" altLang="en-US"/>
        </a:p>
      </dgm:t>
    </dgm:pt>
    <dgm:pt modelId="{06C4AA99-B4CC-4481-B1D4-D50C79A862FD}">
      <dgm:prSet/>
      <dgm:spPr/>
      <dgm:t>
        <a:bodyPr/>
        <a:lstStyle/>
        <a:p>
          <a:r>
            <a:rPr lang="zh-TW" dirty="0">
              <a:solidFill>
                <a:srgbClr val="00206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你的防疫觀念正確嗎？</a:t>
          </a:r>
        </a:p>
      </dgm:t>
    </dgm:pt>
    <dgm:pt modelId="{CEFCAADA-D9FD-4511-98D0-D57632842B70}" type="parTrans" cxnId="{E5C69858-A168-4F43-9CA3-40EE03EF8DE8}">
      <dgm:prSet/>
      <dgm:spPr/>
      <dgm:t>
        <a:bodyPr/>
        <a:lstStyle/>
        <a:p>
          <a:endParaRPr lang="zh-TW" altLang="en-US"/>
        </a:p>
      </dgm:t>
    </dgm:pt>
    <dgm:pt modelId="{D5F6E7CB-4224-4E2A-89E3-65FFDA44B784}" type="sibTrans" cxnId="{E5C69858-A168-4F43-9CA3-40EE03EF8DE8}">
      <dgm:prSet/>
      <dgm:spPr/>
      <dgm:t>
        <a:bodyPr/>
        <a:lstStyle/>
        <a:p>
          <a:endParaRPr lang="zh-TW" altLang="en-US"/>
        </a:p>
      </dgm:t>
    </dgm:pt>
    <dgm:pt modelId="{34598DFD-8B3C-43DE-B9A5-F751B9FE9535}">
      <dgm:prSet/>
      <dgm:spPr/>
      <dgm:t>
        <a:bodyPr/>
        <a:lstStyle/>
        <a:p>
          <a:r>
            <a:rPr lang="zh-TW" dirty="0">
              <a:solidFill>
                <a:srgbClr val="00206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擊敗新冠病毒，健康久久！</a:t>
          </a:r>
        </a:p>
      </dgm:t>
    </dgm:pt>
    <dgm:pt modelId="{9872AA7C-8155-4951-B387-458FD356FA28}" type="parTrans" cxnId="{68C27410-E640-420A-A4FD-D7FB41BCFF0D}">
      <dgm:prSet/>
      <dgm:spPr/>
      <dgm:t>
        <a:bodyPr/>
        <a:lstStyle/>
        <a:p>
          <a:endParaRPr lang="zh-TW" altLang="en-US"/>
        </a:p>
      </dgm:t>
    </dgm:pt>
    <dgm:pt modelId="{19F14F47-44BB-45B8-BDA4-D25C98FD4762}" type="sibTrans" cxnId="{68C27410-E640-420A-A4FD-D7FB41BCFF0D}">
      <dgm:prSet/>
      <dgm:spPr/>
      <dgm:t>
        <a:bodyPr/>
        <a:lstStyle/>
        <a:p>
          <a:endParaRPr lang="zh-TW" altLang="en-US"/>
        </a:p>
      </dgm:t>
    </dgm:pt>
    <dgm:pt modelId="{608B81DC-3819-459F-8B40-F214DB741275}">
      <dgm:prSet/>
      <dgm:spPr/>
      <dgm:t>
        <a:bodyPr/>
        <a:lstStyle/>
        <a:p>
          <a:r>
            <a:rPr lang="zh-TW" altLang="en-US" dirty="0">
              <a:latin typeface="文鼎特圓" panose="020B0609010101010101" pitchFamily="49" charset="-120"/>
              <a:ea typeface="文鼎特圓" panose="020B0609010101010101" pitchFamily="49" charset="-120"/>
            </a:rPr>
            <a:t>防疫影片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E9436F5-96E1-4866-9823-33DB717BAB90}" type="parTrans" cxnId="{3701231D-30AD-49D5-AF8C-5D2D6700FAFE}">
      <dgm:prSet/>
      <dgm:spPr/>
      <dgm:t>
        <a:bodyPr/>
        <a:lstStyle/>
        <a:p>
          <a:endParaRPr lang="zh-TW" altLang="en-US"/>
        </a:p>
      </dgm:t>
    </dgm:pt>
    <dgm:pt modelId="{6386250E-48F5-4EF3-8539-C995416DB2AC}" type="sibTrans" cxnId="{3701231D-30AD-49D5-AF8C-5D2D6700FAFE}">
      <dgm:prSet/>
      <dgm:spPr/>
      <dgm:t>
        <a:bodyPr/>
        <a:lstStyle/>
        <a:p>
          <a:endParaRPr lang="zh-TW" altLang="en-US"/>
        </a:p>
      </dgm:t>
    </dgm:pt>
    <dgm:pt modelId="{AEBE5F19-0E61-4C99-A3AC-4E5547B957C5}">
      <dgm:prSet/>
      <dgm:spPr/>
      <dgm:t>
        <a:bodyPr/>
        <a:lstStyle/>
        <a:p>
          <a:r>
            <a:rPr lang="zh-TW" altLang="en-US" dirty="0">
              <a:solidFill>
                <a:srgbClr val="7030A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觀賞防疫影片</a:t>
          </a:r>
        </a:p>
      </dgm:t>
    </dgm:pt>
    <dgm:pt modelId="{92ACE109-C474-49F7-B39D-CFC439BBADC7}" type="parTrans" cxnId="{58A0BCFC-9BC3-4159-91DD-12BE5F8079A1}">
      <dgm:prSet/>
      <dgm:spPr/>
      <dgm:t>
        <a:bodyPr/>
        <a:lstStyle/>
        <a:p>
          <a:endParaRPr lang="zh-TW" altLang="en-US"/>
        </a:p>
      </dgm:t>
    </dgm:pt>
    <dgm:pt modelId="{74DD9261-A4FB-4C7E-ADC3-2EAC1812DECB}" type="sibTrans" cxnId="{58A0BCFC-9BC3-4159-91DD-12BE5F8079A1}">
      <dgm:prSet/>
      <dgm:spPr/>
      <dgm:t>
        <a:bodyPr/>
        <a:lstStyle/>
        <a:p>
          <a:endParaRPr lang="zh-TW" altLang="en-US"/>
        </a:p>
      </dgm:t>
    </dgm:pt>
    <dgm:pt modelId="{DD4AD278-1DA1-4356-A54A-E85C4EE3B149}">
      <dgm:prSet/>
      <dgm:spPr/>
      <dgm:t>
        <a:bodyPr/>
        <a:lstStyle/>
        <a:p>
          <a:r>
            <a:rPr lang="zh-TW" altLang="en-US" dirty="0">
              <a:solidFill>
                <a:srgbClr val="7030A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照顧自己，愛護家人！</a:t>
          </a:r>
        </a:p>
      </dgm:t>
    </dgm:pt>
    <dgm:pt modelId="{8DBF185E-1CA7-4244-8192-687390300587}" type="parTrans" cxnId="{BA758839-EA79-4AA4-A4E1-51B83A8ACB51}">
      <dgm:prSet/>
      <dgm:spPr/>
      <dgm:t>
        <a:bodyPr/>
        <a:lstStyle/>
        <a:p>
          <a:endParaRPr lang="zh-TW" altLang="en-US"/>
        </a:p>
      </dgm:t>
    </dgm:pt>
    <dgm:pt modelId="{540B9647-ECD6-4537-9C0A-F12F595D9731}" type="sibTrans" cxnId="{BA758839-EA79-4AA4-A4E1-51B83A8ACB51}">
      <dgm:prSet/>
      <dgm:spPr/>
      <dgm:t>
        <a:bodyPr/>
        <a:lstStyle/>
        <a:p>
          <a:endParaRPr lang="zh-TW" altLang="en-US"/>
        </a:p>
      </dgm:t>
    </dgm:pt>
    <dgm:pt modelId="{FC4F43A8-BE69-4ADD-8E7B-B345D1CCB977}">
      <dgm:prSet/>
      <dgm:spPr/>
      <dgm:t>
        <a:bodyPr/>
        <a:lstStyle/>
        <a:p>
          <a:endParaRPr lang="zh-TW" altLang="en-US" dirty="0"/>
        </a:p>
      </dgm:t>
    </dgm:pt>
    <dgm:pt modelId="{CD9164DD-9DAD-4A42-860A-DDB48D7EF90C}" type="parTrans" cxnId="{7F6693C8-475D-4B9E-9CFB-A08585E66A17}">
      <dgm:prSet/>
      <dgm:spPr/>
      <dgm:t>
        <a:bodyPr/>
        <a:lstStyle/>
        <a:p>
          <a:endParaRPr lang="zh-TW" altLang="en-US"/>
        </a:p>
      </dgm:t>
    </dgm:pt>
    <dgm:pt modelId="{47B1C1CE-DE63-4B05-93A5-7A9B61511C66}" type="sibTrans" cxnId="{7F6693C8-475D-4B9E-9CFB-A08585E66A17}">
      <dgm:prSet/>
      <dgm:spPr/>
      <dgm:t>
        <a:bodyPr/>
        <a:lstStyle/>
        <a:p>
          <a:endParaRPr lang="zh-TW" altLang="en-US"/>
        </a:p>
      </dgm:t>
    </dgm:pt>
    <dgm:pt modelId="{6560BE88-D822-4482-86A2-190341328ADE}" type="pres">
      <dgm:prSet presAssocID="{64A24C04-6F1A-4682-801E-E4E7D266D42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DA4899F-F473-44A8-87DF-808AF9A270EE}" type="pres">
      <dgm:prSet presAssocID="{64A24C04-6F1A-4682-801E-E4E7D266D42E}" presName="cycle" presStyleCnt="0"/>
      <dgm:spPr/>
    </dgm:pt>
    <dgm:pt modelId="{0CD3A794-8A50-4B67-962C-45979324AB35}" type="pres">
      <dgm:prSet presAssocID="{64A24C04-6F1A-4682-801E-E4E7D266D42E}" presName="centerShape" presStyleCnt="0"/>
      <dgm:spPr/>
    </dgm:pt>
    <dgm:pt modelId="{D87E6247-1A66-44F7-B1BF-416133C76BC9}" type="pres">
      <dgm:prSet presAssocID="{64A24C04-6F1A-4682-801E-E4E7D266D42E}" presName="connSite" presStyleLbl="node1" presStyleIdx="0" presStyleCnt="4"/>
      <dgm:spPr/>
    </dgm:pt>
    <dgm:pt modelId="{F42FE71A-12DA-4C71-B302-C4400F062676}" type="pres">
      <dgm:prSet presAssocID="{64A24C04-6F1A-4682-801E-E4E7D266D42E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6DEA69-41B3-4879-B87F-88B98C7D6B77}" type="pres">
      <dgm:prSet presAssocID="{FFD2DFFA-2C1E-4702-8CE3-89C4CBC61CAA}" presName="Name25" presStyleLbl="parChTrans1D1" presStyleIdx="0" presStyleCnt="3"/>
      <dgm:spPr/>
    </dgm:pt>
    <dgm:pt modelId="{5EA0D02E-C6EF-4502-81C6-356E2491BA13}" type="pres">
      <dgm:prSet presAssocID="{4BF4C4FC-5C0A-4028-8825-03667A41BA95}" presName="node" presStyleCnt="0"/>
      <dgm:spPr/>
    </dgm:pt>
    <dgm:pt modelId="{4554B31F-6541-4BEE-9C24-027484F4AC3B}" type="pres">
      <dgm:prSet presAssocID="{4BF4C4FC-5C0A-4028-8825-03667A41BA9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A9CF57B-B4AF-45AE-B21A-DDE6F18F382D}" type="pres">
      <dgm:prSet presAssocID="{4BF4C4FC-5C0A-4028-8825-03667A41BA95}" presName="childNode" presStyleLbl="revTx" presStyleIdx="0" presStyleCnt="3">
        <dgm:presLayoutVars>
          <dgm:bulletEnabled val="1"/>
        </dgm:presLayoutVars>
      </dgm:prSet>
      <dgm:spPr/>
    </dgm:pt>
    <dgm:pt modelId="{E5F7C3A1-9000-4044-AF58-5D9BF88644B4}" type="pres">
      <dgm:prSet presAssocID="{373B3934-07AE-4550-954C-6CBD641FE01C}" presName="Name25" presStyleLbl="parChTrans1D1" presStyleIdx="1" presStyleCnt="3"/>
      <dgm:spPr/>
    </dgm:pt>
    <dgm:pt modelId="{CA1206F3-7446-4DA3-A5AC-EFCE083ADBEF}" type="pres">
      <dgm:prSet presAssocID="{ED1D7982-BD8A-46FF-A575-D141AE6070DF}" presName="node" presStyleCnt="0"/>
      <dgm:spPr/>
    </dgm:pt>
    <dgm:pt modelId="{7BDB33E9-9E14-4337-90E4-6CF7B46257AC}" type="pres">
      <dgm:prSet presAssocID="{ED1D7982-BD8A-46FF-A575-D141AE6070D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04FFF5DB-590E-40AD-BE3F-6C529B112329}" type="pres">
      <dgm:prSet presAssocID="{ED1D7982-BD8A-46FF-A575-D141AE6070DF}" presName="childNode" presStyleLbl="revTx" presStyleIdx="1" presStyleCnt="3">
        <dgm:presLayoutVars>
          <dgm:bulletEnabled val="1"/>
        </dgm:presLayoutVars>
      </dgm:prSet>
      <dgm:spPr/>
    </dgm:pt>
    <dgm:pt modelId="{675A2D99-278C-4008-948E-1848AB8D67DD}" type="pres">
      <dgm:prSet presAssocID="{FE9436F5-96E1-4866-9823-33DB717BAB90}" presName="Name25" presStyleLbl="parChTrans1D1" presStyleIdx="2" presStyleCnt="3"/>
      <dgm:spPr/>
    </dgm:pt>
    <dgm:pt modelId="{25C58A02-4BD5-428F-992E-4B00067D8FAE}" type="pres">
      <dgm:prSet presAssocID="{608B81DC-3819-459F-8B40-F214DB741275}" presName="node" presStyleCnt="0"/>
      <dgm:spPr/>
    </dgm:pt>
    <dgm:pt modelId="{496FC2A9-C760-47DE-A1F0-DF8DA2FD0FDA}" type="pres">
      <dgm:prSet presAssocID="{608B81DC-3819-459F-8B40-F214DB741275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0D44CDD4-8B2B-4BFD-AEED-7AB24D2896D4}" type="pres">
      <dgm:prSet presAssocID="{608B81DC-3819-459F-8B40-F214DB74127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8C27410-E640-420A-A4FD-D7FB41BCFF0D}" srcId="{ED1D7982-BD8A-46FF-A575-D141AE6070DF}" destId="{34598DFD-8B3C-43DE-B9A5-F751B9FE9535}" srcOrd="1" destOrd="0" parTransId="{9872AA7C-8155-4951-B387-458FD356FA28}" sibTransId="{19F14F47-44BB-45B8-BDA4-D25C98FD4762}"/>
    <dgm:cxn modelId="{3701231D-30AD-49D5-AF8C-5D2D6700FAFE}" srcId="{64A24C04-6F1A-4682-801E-E4E7D266D42E}" destId="{608B81DC-3819-459F-8B40-F214DB741275}" srcOrd="2" destOrd="0" parTransId="{FE9436F5-96E1-4866-9823-33DB717BAB90}" sibTransId="{6386250E-48F5-4EF3-8539-C995416DB2AC}"/>
    <dgm:cxn modelId="{B3D26628-1DFC-4342-9FC2-1FBCC890E7B7}" type="presOf" srcId="{608B81DC-3819-459F-8B40-F214DB741275}" destId="{496FC2A9-C760-47DE-A1F0-DF8DA2FD0FDA}" srcOrd="0" destOrd="0" presId="urn:microsoft.com/office/officeart/2005/8/layout/radial2"/>
    <dgm:cxn modelId="{C5C0792A-DB5C-456B-8F77-6E902944069F}" type="presOf" srcId="{90108967-B107-4869-B212-2D94CF8214EB}" destId="{FA9CF57B-B4AF-45AE-B21A-DDE6F18F382D}" srcOrd="0" destOrd="0" presId="urn:microsoft.com/office/officeart/2005/8/layout/radial2"/>
    <dgm:cxn modelId="{584EE838-FE34-4A0A-A797-829DFC7C9120}" srcId="{4BF4C4FC-5C0A-4028-8825-03667A41BA95}" destId="{90108967-B107-4869-B212-2D94CF8214EB}" srcOrd="0" destOrd="0" parTransId="{28F6BDEB-A882-4CF6-8A5D-0DFECBE39339}" sibTransId="{F284CDD2-7FCE-4051-BBBA-C7ED545DFAE3}"/>
    <dgm:cxn modelId="{BA758839-EA79-4AA4-A4E1-51B83A8ACB51}" srcId="{608B81DC-3819-459F-8B40-F214DB741275}" destId="{DD4AD278-1DA1-4356-A54A-E85C4EE3B149}" srcOrd="1" destOrd="0" parTransId="{8DBF185E-1CA7-4244-8192-687390300587}" sibTransId="{540B9647-ECD6-4537-9C0A-F12F595D9731}"/>
    <dgm:cxn modelId="{85F2283F-9EBB-4E15-9072-37FB5C7E1B96}" type="presOf" srcId="{DD4AD278-1DA1-4356-A54A-E85C4EE3B149}" destId="{0D44CDD4-8B2B-4BFD-AEED-7AB24D2896D4}" srcOrd="0" destOrd="1" presId="urn:microsoft.com/office/officeart/2005/8/layout/radial2"/>
    <dgm:cxn modelId="{502A5B5E-76A1-45E8-8C33-B48B135EB964}" type="presOf" srcId="{34598DFD-8B3C-43DE-B9A5-F751B9FE9535}" destId="{04FFF5DB-590E-40AD-BE3F-6C529B112329}" srcOrd="0" destOrd="1" presId="urn:microsoft.com/office/officeart/2005/8/layout/radial2"/>
    <dgm:cxn modelId="{1DAB6B50-E5A7-4F5B-82BA-3C5ECCD86A93}" type="presOf" srcId="{06C4AA99-B4CC-4481-B1D4-D50C79A862FD}" destId="{04FFF5DB-590E-40AD-BE3F-6C529B112329}" srcOrd="0" destOrd="0" presId="urn:microsoft.com/office/officeart/2005/8/layout/radial2"/>
    <dgm:cxn modelId="{D57B6872-3383-4E6F-82E9-350EE7FE82A0}" type="presOf" srcId="{AEBE5F19-0E61-4C99-A3AC-4E5547B957C5}" destId="{0D44CDD4-8B2B-4BFD-AEED-7AB24D2896D4}" srcOrd="0" destOrd="0" presId="urn:microsoft.com/office/officeart/2005/8/layout/radial2"/>
    <dgm:cxn modelId="{A505E974-278E-42F2-82E6-DE0B9F46FEA4}" type="presOf" srcId="{373B3934-07AE-4550-954C-6CBD641FE01C}" destId="{E5F7C3A1-9000-4044-AF58-5D9BF88644B4}" srcOrd="0" destOrd="0" presId="urn:microsoft.com/office/officeart/2005/8/layout/radial2"/>
    <dgm:cxn modelId="{80449955-907E-42CA-A72F-D7ECE1BB2724}" type="presOf" srcId="{4BF4C4FC-5C0A-4028-8825-03667A41BA95}" destId="{4554B31F-6541-4BEE-9C24-027484F4AC3B}" srcOrd="0" destOrd="0" presId="urn:microsoft.com/office/officeart/2005/8/layout/radial2"/>
    <dgm:cxn modelId="{502DFF57-26D9-4810-814E-7EF99EF00CFB}" type="presOf" srcId="{D81ABC78-EAC0-4B72-8CE1-B7EE48CAC7AA}" destId="{FA9CF57B-B4AF-45AE-B21A-DDE6F18F382D}" srcOrd="0" destOrd="1" presId="urn:microsoft.com/office/officeart/2005/8/layout/radial2"/>
    <dgm:cxn modelId="{E5C69858-A168-4F43-9CA3-40EE03EF8DE8}" srcId="{ED1D7982-BD8A-46FF-A575-D141AE6070DF}" destId="{06C4AA99-B4CC-4481-B1D4-D50C79A862FD}" srcOrd="0" destOrd="0" parTransId="{CEFCAADA-D9FD-4511-98D0-D57632842B70}" sibTransId="{D5F6E7CB-4224-4E2A-89E3-65FFDA44B784}"/>
    <dgm:cxn modelId="{6FE2B882-8F6D-4CCC-A155-4549A9576EAD}" type="presOf" srcId="{ED1D7982-BD8A-46FF-A575-D141AE6070DF}" destId="{7BDB33E9-9E14-4337-90E4-6CF7B46257AC}" srcOrd="0" destOrd="0" presId="urn:microsoft.com/office/officeart/2005/8/layout/radial2"/>
    <dgm:cxn modelId="{F5F24B89-7700-4CEC-A923-CE1EAB07B157}" type="presOf" srcId="{64A24C04-6F1A-4682-801E-E4E7D266D42E}" destId="{6560BE88-D822-4482-86A2-190341328ADE}" srcOrd="0" destOrd="0" presId="urn:microsoft.com/office/officeart/2005/8/layout/radial2"/>
    <dgm:cxn modelId="{4E4F6A97-7129-4F75-97E1-FCF001BE3C56}" srcId="{4BF4C4FC-5C0A-4028-8825-03667A41BA95}" destId="{D81ABC78-EAC0-4B72-8CE1-B7EE48CAC7AA}" srcOrd="1" destOrd="0" parTransId="{B428164F-8C2B-4FCF-88AC-38B1723195FB}" sibTransId="{2BA5FA89-31DE-4E50-91EC-C8C631F3A4BF}"/>
    <dgm:cxn modelId="{238139B6-4F91-4237-B634-21594BDC78DB}" type="presOf" srcId="{FC4F43A8-BE69-4ADD-8E7B-B345D1CCB977}" destId="{0D44CDD4-8B2B-4BFD-AEED-7AB24D2896D4}" srcOrd="0" destOrd="2" presId="urn:microsoft.com/office/officeart/2005/8/layout/radial2"/>
    <dgm:cxn modelId="{6A500BC6-6B82-4C82-8089-63CBD971EAC2}" type="presOf" srcId="{FE9436F5-96E1-4866-9823-33DB717BAB90}" destId="{675A2D99-278C-4008-948E-1848AB8D67DD}" srcOrd="0" destOrd="0" presId="urn:microsoft.com/office/officeart/2005/8/layout/radial2"/>
    <dgm:cxn modelId="{76091FC7-9AA6-4A6D-9B24-A73FDA162CA5}" srcId="{64A24C04-6F1A-4682-801E-E4E7D266D42E}" destId="{4BF4C4FC-5C0A-4028-8825-03667A41BA95}" srcOrd="0" destOrd="0" parTransId="{FFD2DFFA-2C1E-4702-8CE3-89C4CBC61CAA}" sibTransId="{2ED60E2E-BD80-495C-8965-53B4E0FE8847}"/>
    <dgm:cxn modelId="{7F6693C8-475D-4B9E-9CFB-A08585E66A17}" srcId="{608B81DC-3819-459F-8B40-F214DB741275}" destId="{FC4F43A8-BE69-4ADD-8E7B-B345D1CCB977}" srcOrd="2" destOrd="0" parTransId="{CD9164DD-9DAD-4A42-860A-DDB48D7EF90C}" sibTransId="{47B1C1CE-DE63-4B05-93A5-7A9B61511C66}"/>
    <dgm:cxn modelId="{3B4EF0F6-0F38-4E54-A9DA-4A33484A25CB}" type="presOf" srcId="{FFD2DFFA-2C1E-4702-8CE3-89C4CBC61CAA}" destId="{0D6DEA69-41B3-4879-B87F-88B98C7D6B77}" srcOrd="0" destOrd="0" presId="urn:microsoft.com/office/officeart/2005/8/layout/radial2"/>
    <dgm:cxn modelId="{A4D2C2F9-7002-4E06-BF8E-DDC5459D3701}" srcId="{64A24C04-6F1A-4682-801E-E4E7D266D42E}" destId="{ED1D7982-BD8A-46FF-A575-D141AE6070DF}" srcOrd="1" destOrd="0" parTransId="{373B3934-07AE-4550-954C-6CBD641FE01C}" sibTransId="{DD1D78AC-A2B2-49CB-B0A7-54C2FF965228}"/>
    <dgm:cxn modelId="{58A0BCFC-9BC3-4159-91DD-12BE5F8079A1}" srcId="{608B81DC-3819-459F-8B40-F214DB741275}" destId="{AEBE5F19-0E61-4C99-A3AC-4E5547B957C5}" srcOrd="0" destOrd="0" parTransId="{92ACE109-C474-49F7-B39D-CFC439BBADC7}" sibTransId="{74DD9261-A4FB-4C7E-ADC3-2EAC1812DECB}"/>
    <dgm:cxn modelId="{CA448E64-4996-49CE-834E-FF54BD6BDDD7}" type="presParOf" srcId="{6560BE88-D822-4482-86A2-190341328ADE}" destId="{DDA4899F-F473-44A8-87DF-808AF9A270EE}" srcOrd="0" destOrd="0" presId="urn:microsoft.com/office/officeart/2005/8/layout/radial2"/>
    <dgm:cxn modelId="{9F7B1846-2094-4053-BCE0-208ABA570656}" type="presParOf" srcId="{DDA4899F-F473-44A8-87DF-808AF9A270EE}" destId="{0CD3A794-8A50-4B67-962C-45979324AB35}" srcOrd="0" destOrd="0" presId="urn:microsoft.com/office/officeart/2005/8/layout/radial2"/>
    <dgm:cxn modelId="{61AEF2D9-1B73-40D1-B43B-AF5AB2610588}" type="presParOf" srcId="{0CD3A794-8A50-4B67-962C-45979324AB35}" destId="{D87E6247-1A66-44F7-B1BF-416133C76BC9}" srcOrd="0" destOrd="0" presId="urn:microsoft.com/office/officeart/2005/8/layout/radial2"/>
    <dgm:cxn modelId="{C7C60A36-D6B5-483F-9EFF-C9D28BA7A8EA}" type="presParOf" srcId="{0CD3A794-8A50-4B67-962C-45979324AB35}" destId="{F42FE71A-12DA-4C71-B302-C4400F062676}" srcOrd="1" destOrd="0" presId="urn:microsoft.com/office/officeart/2005/8/layout/radial2"/>
    <dgm:cxn modelId="{24495EE6-9FBB-4517-9CB7-EB8B03A8D025}" type="presParOf" srcId="{DDA4899F-F473-44A8-87DF-808AF9A270EE}" destId="{0D6DEA69-41B3-4879-B87F-88B98C7D6B77}" srcOrd="1" destOrd="0" presId="urn:microsoft.com/office/officeart/2005/8/layout/radial2"/>
    <dgm:cxn modelId="{A9E78F76-A606-44E3-BC9E-1C22B4B69E57}" type="presParOf" srcId="{DDA4899F-F473-44A8-87DF-808AF9A270EE}" destId="{5EA0D02E-C6EF-4502-81C6-356E2491BA13}" srcOrd="2" destOrd="0" presId="urn:microsoft.com/office/officeart/2005/8/layout/radial2"/>
    <dgm:cxn modelId="{D1C4C080-4169-46C8-9816-1E2475822285}" type="presParOf" srcId="{5EA0D02E-C6EF-4502-81C6-356E2491BA13}" destId="{4554B31F-6541-4BEE-9C24-027484F4AC3B}" srcOrd="0" destOrd="0" presId="urn:microsoft.com/office/officeart/2005/8/layout/radial2"/>
    <dgm:cxn modelId="{3D9C1852-1A8A-4FB4-958A-30BF4B578126}" type="presParOf" srcId="{5EA0D02E-C6EF-4502-81C6-356E2491BA13}" destId="{FA9CF57B-B4AF-45AE-B21A-DDE6F18F382D}" srcOrd="1" destOrd="0" presId="urn:microsoft.com/office/officeart/2005/8/layout/radial2"/>
    <dgm:cxn modelId="{EF4AAC53-E2F5-496D-8D46-54513E25AD46}" type="presParOf" srcId="{DDA4899F-F473-44A8-87DF-808AF9A270EE}" destId="{E5F7C3A1-9000-4044-AF58-5D9BF88644B4}" srcOrd="3" destOrd="0" presId="urn:microsoft.com/office/officeart/2005/8/layout/radial2"/>
    <dgm:cxn modelId="{72924DCC-F61D-4A0C-9B7D-743F2B3548E1}" type="presParOf" srcId="{DDA4899F-F473-44A8-87DF-808AF9A270EE}" destId="{CA1206F3-7446-4DA3-A5AC-EFCE083ADBEF}" srcOrd="4" destOrd="0" presId="urn:microsoft.com/office/officeart/2005/8/layout/radial2"/>
    <dgm:cxn modelId="{B5A85904-047D-49B1-A170-1DA49D238FC7}" type="presParOf" srcId="{CA1206F3-7446-4DA3-A5AC-EFCE083ADBEF}" destId="{7BDB33E9-9E14-4337-90E4-6CF7B46257AC}" srcOrd="0" destOrd="0" presId="urn:microsoft.com/office/officeart/2005/8/layout/radial2"/>
    <dgm:cxn modelId="{C12F220B-19AF-4BC5-AC06-71B251A4A8BC}" type="presParOf" srcId="{CA1206F3-7446-4DA3-A5AC-EFCE083ADBEF}" destId="{04FFF5DB-590E-40AD-BE3F-6C529B112329}" srcOrd="1" destOrd="0" presId="urn:microsoft.com/office/officeart/2005/8/layout/radial2"/>
    <dgm:cxn modelId="{DF78A7A4-DD6F-4A33-BDE4-E7E214B304DF}" type="presParOf" srcId="{DDA4899F-F473-44A8-87DF-808AF9A270EE}" destId="{675A2D99-278C-4008-948E-1848AB8D67DD}" srcOrd="5" destOrd="0" presId="urn:microsoft.com/office/officeart/2005/8/layout/radial2"/>
    <dgm:cxn modelId="{C9C6F2F2-2A4F-409B-89F0-82F1635B6C6E}" type="presParOf" srcId="{DDA4899F-F473-44A8-87DF-808AF9A270EE}" destId="{25C58A02-4BD5-428F-992E-4B00067D8FAE}" srcOrd="6" destOrd="0" presId="urn:microsoft.com/office/officeart/2005/8/layout/radial2"/>
    <dgm:cxn modelId="{CCB33F78-9B82-4C64-AA17-F340EA2ED2F0}" type="presParOf" srcId="{25C58A02-4BD5-428F-992E-4B00067D8FAE}" destId="{496FC2A9-C760-47DE-A1F0-DF8DA2FD0FDA}" srcOrd="0" destOrd="0" presId="urn:microsoft.com/office/officeart/2005/8/layout/radial2"/>
    <dgm:cxn modelId="{29E69DD7-6FF4-4421-B5A7-4FCE5F8FE4E7}" type="presParOf" srcId="{25C58A02-4BD5-428F-992E-4B00067D8FAE}" destId="{0D44CDD4-8B2B-4BFD-AEED-7AB24D2896D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B53CC-733B-4366-80CE-F553557BD28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雙手肥皂清潔，搓洗</a:t>
          </a:r>
          <a:r>
            <a:rPr lang="en-US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40~60</a:t>
          </a: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秒</a:t>
          </a:r>
        </a:p>
      </dsp:txBody>
      <dsp:txXfrm>
        <a:off x="1918" y="1810385"/>
        <a:ext cx="2011188" cy="1810385"/>
      </dsp:txXfrm>
    </dsp:sp>
    <dsp:sp modelId="{6B68114C-14F4-4976-BE20-BA4D7F26C61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E27CA4-0171-4B31-ABBE-18FAB9546935}">
      <dsp:nvSpPr>
        <dsp:cNvPr id="0" name=""/>
        <dsp:cNvSpPr/>
      </dsp:nvSpPr>
      <dsp:spPr>
        <a:xfrm>
          <a:off x="206946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口罩要遮住口鼻、蓋住下巴  </a:t>
          </a:r>
        </a:p>
      </dsp:txBody>
      <dsp:txXfrm>
        <a:off x="2069461" y="1810385"/>
        <a:ext cx="2011188" cy="1810385"/>
      </dsp:txXfrm>
    </dsp:sp>
    <dsp:sp modelId="{FA9679C1-2546-4CE9-AF24-D0C166B1FF9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FAA800-D9F9-40F9-A459-8D6DABF9D45F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噴</a:t>
          </a:r>
          <a:r>
            <a:rPr lang="en-US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75%</a:t>
          </a: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酒精搓洗雙手</a:t>
          </a:r>
          <a:r>
            <a:rPr lang="en-US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20-30</a:t>
          </a: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秒</a:t>
          </a:r>
        </a:p>
      </dsp:txBody>
      <dsp:txXfrm>
        <a:off x="4144967" y="1810385"/>
        <a:ext cx="2011188" cy="1810385"/>
      </dsp:txXfrm>
    </dsp:sp>
    <dsp:sp modelId="{016A5C28-565F-4BC6-8458-AE40D44C586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9F362-E569-42D4-B114-92DD05C7B76A}">
      <dsp:nvSpPr>
        <dsp:cNvPr id="0" name=""/>
        <dsp:cNvSpPr/>
      </dsp:nvSpPr>
      <dsp:spPr>
        <a:xfrm>
          <a:off x="621840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有發燒、呼吸道症狀速就醫</a:t>
          </a:r>
        </a:p>
      </dsp:txBody>
      <dsp:txXfrm>
        <a:off x="6218402" y="1810385"/>
        <a:ext cx="2011188" cy="1810385"/>
      </dsp:txXfrm>
    </dsp:sp>
    <dsp:sp modelId="{369C2D39-601A-4D2A-8C71-F47C280B9C7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EF1DA-00AF-4D89-893D-BD13E7195F9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C157A-3B6A-4D84-8FBB-68BAB8F1774F}">
      <dsp:nvSpPr>
        <dsp:cNvPr id="0" name=""/>
        <dsp:cNvSpPr/>
      </dsp:nvSpPr>
      <dsp:spPr>
        <a:xfrm>
          <a:off x="1189" y="1174258"/>
          <a:ext cx="3175354" cy="269045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657C3-B458-48E6-B847-375D7CFCEE3D}">
      <dsp:nvSpPr>
        <dsp:cNvPr id="0" name=""/>
        <dsp:cNvSpPr/>
      </dsp:nvSpPr>
      <dsp:spPr>
        <a:xfrm>
          <a:off x="3196727" y="819518"/>
          <a:ext cx="619658" cy="3029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4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大約</a:t>
          </a:r>
          <a:r>
            <a:rPr lang="en-US" sz="24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3</a:t>
          </a:r>
          <a:r>
            <a:rPr lang="zh-TW" sz="24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個步伐</a:t>
          </a:r>
        </a:p>
      </dsp:txBody>
      <dsp:txXfrm>
        <a:off x="3214876" y="837667"/>
        <a:ext cx="583360" cy="2993319"/>
      </dsp:txXfrm>
    </dsp:sp>
    <dsp:sp modelId="{71A1ABB0-0852-422E-9DC8-37BDF16D1D9F}">
      <dsp:nvSpPr>
        <dsp:cNvPr id="0" name=""/>
        <dsp:cNvSpPr/>
      </dsp:nvSpPr>
      <dsp:spPr>
        <a:xfrm>
          <a:off x="1189" y="661245"/>
          <a:ext cx="3175354" cy="4632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室外至少</a:t>
          </a:r>
          <a:r>
            <a:rPr lang="en-US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1</a:t>
          </a:r>
          <a:r>
            <a:rPr lang="zh-TW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公尺</a:t>
          </a:r>
        </a:p>
      </dsp:txBody>
      <dsp:txXfrm>
        <a:off x="1189" y="661245"/>
        <a:ext cx="3175354" cy="463286"/>
      </dsp:txXfrm>
    </dsp:sp>
    <dsp:sp modelId="{132598F4-A764-4120-A179-0509EBA72F7B}">
      <dsp:nvSpPr>
        <dsp:cNvPr id="0" name=""/>
        <dsp:cNvSpPr/>
      </dsp:nvSpPr>
      <dsp:spPr>
        <a:xfrm>
          <a:off x="4403066" y="1168982"/>
          <a:ext cx="3175354" cy="269045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BCB53F-3D5F-48AC-8C7D-07095528BF26}">
      <dsp:nvSpPr>
        <dsp:cNvPr id="0" name=""/>
        <dsp:cNvSpPr/>
      </dsp:nvSpPr>
      <dsp:spPr>
        <a:xfrm>
          <a:off x="7589644" y="815410"/>
          <a:ext cx="639955" cy="30818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4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大約手臂的兩倍長</a:t>
          </a:r>
        </a:p>
      </dsp:txBody>
      <dsp:txXfrm>
        <a:off x="7608388" y="834154"/>
        <a:ext cx="602467" cy="3044393"/>
      </dsp:txXfrm>
    </dsp:sp>
    <dsp:sp modelId="{4D183393-92FE-448D-A894-74504C453065}">
      <dsp:nvSpPr>
        <dsp:cNvPr id="0" name=""/>
        <dsp:cNvSpPr/>
      </dsp:nvSpPr>
      <dsp:spPr>
        <a:xfrm>
          <a:off x="4403066" y="655970"/>
          <a:ext cx="3175354" cy="463286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室內至少</a:t>
          </a:r>
          <a:r>
            <a:rPr lang="en-US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1.5</a:t>
          </a:r>
          <a:r>
            <a:rPr lang="zh-TW" sz="20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公尺</a:t>
          </a:r>
        </a:p>
      </dsp:txBody>
      <dsp:txXfrm>
        <a:off x="4403066" y="655970"/>
        <a:ext cx="3175354" cy="4632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A2D99-278C-4008-948E-1848AB8D67DD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C3A1-9000-4044-AF58-5D9BF88644B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DEA69-41B3-4879-B87F-88B98C7D6B77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FE71A-12DA-4C71-B302-C4400F062676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54B31F-6541-4BEE-9C24-027484F4AC3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衛福部疾管署</a:t>
          </a:r>
        </a:p>
      </dsp:txBody>
      <dsp:txXfrm>
        <a:off x="3483799" y="192645"/>
        <a:ext cx="922321" cy="922321"/>
      </dsp:txXfrm>
    </dsp:sp>
    <dsp:sp modelId="{FA9CF57B-B4AF-45AE-B21A-DDE6F18F382D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 dirty="0">
              <a:solidFill>
                <a:srgbClr val="0070C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掌握最新疫情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 dirty="0">
              <a:solidFill>
                <a:srgbClr val="0070C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了解防疫議題</a:t>
          </a:r>
        </a:p>
      </dsp:txBody>
      <dsp:txXfrm>
        <a:off x="4727575" y="1626"/>
        <a:ext cx="1956539" cy="1304359"/>
      </dsp:txXfrm>
    </dsp:sp>
    <dsp:sp modelId="{7BDB33E9-9E14-4337-90E4-6CF7B46257A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超圓" panose="020B0609010101010101" pitchFamily="49" charset="-120"/>
              <a:ea typeface="文鼎超圓" panose="020B0609010101010101" pitchFamily="49" charset="-120"/>
            </a:rPr>
            <a:t>防疫小測驗</a:t>
          </a:r>
        </a:p>
      </dsp:txBody>
      <dsp:txXfrm>
        <a:off x="3914976" y="1801820"/>
        <a:ext cx="922321" cy="922321"/>
      </dsp:txXfrm>
    </dsp:sp>
    <dsp:sp modelId="{04FFF5DB-590E-40AD-BE3F-6C529B112329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 dirty="0">
              <a:solidFill>
                <a:srgbClr val="00206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你的防疫觀念正確嗎？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 dirty="0">
              <a:solidFill>
                <a:srgbClr val="002060"/>
              </a:solidFill>
              <a:latin typeface="文鼎超圓" panose="020B0609010101010101" pitchFamily="49" charset="-120"/>
              <a:ea typeface="文鼎超圓" panose="020B0609010101010101" pitchFamily="49" charset="-120"/>
            </a:rPr>
            <a:t>擊敗新冠病毒，健康久久！</a:t>
          </a:r>
        </a:p>
      </dsp:txBody>
      <dsp:txXfrm>
        <a:off x="5158753" y="1610801"/>
        <a:ext cx="1956539" cy="1304359"/>
      </dsp:txXfrm>
    </dsp:sp>
    <dsp:sp modelId="{496FC2A9-C760-47DE-A1F0-DF8DA2FD0FD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300" kern="1200" dirty="0">
              <a:latin typeface="文鼎特圓" panose="020B0609010101010101" pitchFamily="49" charset="-120"/>
              <a:ea typeface="文鼎特圓" panose="020B0609010101010101" pitchFamily="49" charset="-120"/>
            </a:rPr>
            <a:t>防疫影片</a:t>
          </a:r>
        </a:p>
      </dsp:txBody>
      <dsp:txXfrm>
        <a:off x="3483799" y="3410996"/>
        <a:ext cx="922321" cy="922321"/>
      </dsp:txXfrm>
    </dsp:sp>
    <dsp:sp modelId="{0D44CDD4-8B2B-4BFD-AEED-7AB24D2896D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kern="1200" dirty="0">
              <a:solidFill>
                <a:srgbClr val="7030A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kern="1200" dirty="0">
              <a:solidFill>
                <a:srgbClr val="7030A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照顧自己，愛護家人！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E0DCC7"/>
            </a:gs>
            <a:gs pos="22438">
              <a:srgbClr val="FFFF00"/>
            </a:gs>
            <a:gs pos="40000">
              <a:schemeClr val="accent3">
                <a:lumMod val="60000"/>
                <a:lumOff val="40000"/>
              </a:schemeClr>
            </a:gs>
            <a:gs pos="96000">
              <a:srgbClr val="00B050"/>
            </a:gs>
            <a:gs pos="1000">
              <a:srgbClr val="FFC00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cdc.gov.tw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FA47DD5-65EB-4085-9088-C56D54BA67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32856"/>
            <a:ext cx="616903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C06DAB8E-8CB1-4512-AED2-A05FB5536F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7224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9E14D58-2C8C-4787-BBF4-5491C95E65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209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  <a:extLst>
              <a:ext uri="{FF2B5EF4-FFF2-40B4-BE49-F238E27FC236}">
                <a16:creationId xmlns:a16="http://schemas.microsoft.com/office/drawing/2014/main" id="{228A4D38-3509-4C83-BAC1-D98C52FE52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8742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TM02900688[[fn=多面向]]</Template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文鼎特圓</vt:lpstr>
      <vt:lpstr>文鼎超圓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55</cp:revision>
  <dcterms:created xsi:type="dcterms:W3CDTF">2014-02-08T16:25:00Z</dcterms:created>
  <dcterms:modified xsi:type="dcterms:W3CDTF">2025-11-25T03:51:05Z</dcterms:modified>
</cp:coreProperties>
</file>