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2576EC-9B9E-48C6-AC41-646D351165B2}" type="doc">
      <dgm:prSet loTypeId="urn:microsoft.com/office/officeart/2005/8/layout/hList7" loCatId="list" qsTypeId="urn:microsoft.com/office/officeart/2005/8/quickstyle/3d2" qsCatId="3D" csTypeId="urn:microsoft.com/office/officeart/2005/8/colors/accent4_3" csCatId="accent4" phldr="1"/>
      <dgm:spPr/>
      <dgm:t>
        <a:bodyPr/>
        <a:lstStyle/>
        <a:p>
          <a:endParaRPr lang="zh-TW" altLang="en-US"/>
        </a:p>
      </dgm:t>
    </dgm:pt>
    <dgm:pt modelId="{746C1136-9025-4963-8EEF-993438064752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C23F63B4-E782-456F-A56C-BAD700D2AE2D}" type="parTrans" cxnId="{03E8F786-06E4-45A2-8CD7-CD65BCC4077F}">
      <dgm:prSet/>
      <dgm:spPr/>
      <dgm:t>
        <a:bodyPr/>
        <a:lstStyle/>
        <a:p>
          <a:endParaRPr lang="zh-TW" altLang="en-US"/>
        </a:p>
      </dgm:t>
    </dgm:pt>
    <dgm:pt modelId="{051DC643-F72F-4D0C-8A74-DFD232F24D99}" type="sibTrans" cxnId="{03E8F786-06E4-45A2-8CD7-CD65BCC4077F}">
      <dgm:prSet/>
      <dgm:spPr/>
      <dgm:t>
        <a:bodyPr/>
        <a:lstStyle/>
        <a:p>
          <a:endParaRPr lang="zh-TW" altLang="en-US"/>
        </a:p>
      </dgm:t>
    </dgm:pt>
    <dgm:pt modelId="{BF50593B-5194-4FD0-B15D-7D0DBFE58565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gm:t>
    </dgm:pt>
    <dgm:pt modelId="{CB500C7B-FC6D-4F68-87AC-0326617A568E}" type="parTrans" cxnId="{7AE46951-BA70-4C23-85C5-E7869FB4FF0D}">
      <dgm:prSet/>
      <dgm:spPr/>
      <dgm:t>
        <a:bodyPr/>
        <a:lstStyle/>
        <a:p>
          <a:endParaRPr lang="zh-TW" altLang="en-US"/>
        </a:p>
      </dgm:t>
    </dgm:pt>
    <dgm:pt modelId="{54396233-AEAB-4E99-9109-5608F0BC9D51}" type="sibTrans" cxnId="{7AE46951-BA70-4C23-85C5-E7869FB4FF0D}">
      <dgm:prSet/>
      <dgm:spPr/>
      <dgm:t>
        <a:bodyPr/>
        <a:lstStyle/>
        <a:p>
          <a:endParaRPr lang="zh-TW" altLang="en-US"/>
        </a:p>
      </dgm:t>
    </dgm:pt>
    <dgm:pt modelId="{A6202F13-A8BD-46D0-902A-E344DA464919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D4F4D074-286B-447A-AE45-9A79645C158C}" type="parTrans" cxnId="{0155A610-A95C-409A-8431-817167CF0D20}">
      <dgm:prSet/>
      <dgm:spPr/>
      <dgm:t>
        <a:bodyPr/>
        <a:lstStyle/>
        <a:p>
          <a:endParaRPr lang="zh-TW" altLang="en-US"/>
        </a:p>
      </dgm:t>
    </dgm:pt>
    <dgm:pt modelId="{4B919681-27A5-41DF-A1E9-1F3B01D072D7}" type="sibTrans" cxnId="{0155A610-A95C-409A-8431-817167CF0D20}">
      <dgm:prSet/>
      <dgm:spPr/>
      <dgm:t>
        <a:bodyPr/>
        <a:lstStyle/>
        <a:p>
          <a:endParaRPr lang="zh-TW" altLang="en-US"/>
        </a:p>
      </dgm:t>
    </dgm:pt>
    <dgm:pt modelId="{098D1A13-94E6-4209-BCDA-8DA276E413D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gm:t>
    </dgm:pt>
    <dgm:pt modelId="{8DC14E4D-A148-4A6A-A04A-FA827EA8988F}" type="parTrans" cxnId="{CB675183-0D41-4308-A202-C14885395EC1}">
      <dgm:prSet/>
      <dgm:spPr/>
      <dgm:t>
        <a:bodyPr/>
        <a:lstStyle/>
        <a:p>
          <a:endParaRPr lang="zh-TW" altLang="en-US"/>
        </a:p>
      </dgm:t>
    </dgm:pt>
    <dgm:pt modelId="{DB8177B9-F905-48C5-AE7C-573152DBC7F8}" type="sibTrans" cxnId="{CB675183-0D41-4308-A202-C14885395EC1}">
      <dgm:prSet/>
      <dgm:spPr/>
      <dgm:t>
        <a:bodyPr/>
        <a:lstStyle/>
        <a:p>
          <a:endParaRPr lang="zh-TW" altLang="en-US"/>
        </a:p>
      </dgm:t>
    </dgm:pt>
    <dgm:pt modelId="{4A2C514E-BDD1-4AD6-9E14-3F91B4B799DD}" type="pres">
      <dgm:prSet presAssocID="{6E2576EC-9B9E-48C6-AC41-646D351165B2}" presName="Name0" presStyleCnt="0">
        <dgm:presLayoutVars>
          <dgm:dir/>
          <dgm:resizeHandles val="exact"/>
        </dgm:presLayoutVars>
      </dgm:prSet>
      <dgm:spPr/>
    </dgm:pt>
    <dgm:pt modelId="{C2E95565-0C96-4CD1-96AC-AC35FE728EFB}" type="pres">
      <dgm:prSet presAssocID="{6E2576EC-9B9E-48C6-AC41-646D351165B2}" presName="fgShape" presStyleLbl="fgShp" presStyleIdx="0" presStyleCnt="1"/>
      <dgm:spPr/>
    </dgm:pt>
    <dgm:pt modelId="{59E95DE9-3BCA-4D68-B577-F3EF59774D8B}" type="pres">
      <dgm:prSet presAssocID="{6E2576EC-9B9E-48C6-AC41-646D351165B2}" presName="linComp" presStyleCnt="0"/>
      <dgm:spPr/>
    </dgm:pt>
    <dgm:pt modelId="{4C194E29-9E4A-424E-93F1-136E38561139}" type="pres">
      <dgm:prSet presAssocID="{746C1136-9025-4963-8EEF-993438064752}" presName="compNode" presStyleCnt="0"/>
      <dgm:spPr/>
    </dgm:pt>
    <dgm:pt modelId="{1F21BFB9-5414-4656-88AA-D5A2A8908591}" type="pres">
      <dgm:prSet presAssocID="{746C1136-9025-4963-8EEF-993438064752}" presName="bkgdShape" presStyleLbl="node1" presStyleIdx="0" presStyleCnt="4"/>
      <dgm:spPr/>
    </dgm:pt>
    <dgm:pt modelId="{C8F4A891-B4C1-4965-9246-3A7730DE81B0}" type="pres">
      <dgm:prSet presAssocID="{746C1136-9025-4963-8EEF-993438064752}" presName="nodeTx" presStyleLbl="node1" presStyleIdx="0" presStyleCnt="4">
        <dgm:presLayoutVars>
          <dgm:bulletEnabled val="1"/>
        </dgm:presLayoutVars>
      </dgm:prSet>
      <dgm:spPr/>
    </dgm:pt>
    <dgm:pt modelId="{BFCB5A45-2D59-4FF4-9629-E8BD0FD61B35}" type="pres">
      <dgm:prSet presAssocID="{746C1136-9025-4963-8EEF-993438064752}" presName="invisiNode" presStyleLbl="node1" presStyleIdx="0" presStyleCnt="4"/>
      <dgm:spPr/>
    </dgm:pt>
    <dgm:pt modelId="{29BEF846-9993-4181-AF6A-938B0EB80022}" type="pres">
      <dgm:prSet presAssocID="{746C1136-9025-4963-8EEF-993438064752}" presName="imagNode" presStyleLbl="fgImgPlace1" presStyleIdx="0" presStyleCnt="4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EFD90EAD-848D-44B9-97E1-EB5D6FEEDABD}" type="pres">
      <dgm:prSet presAssocID="{051DC643-F72F-4D0C-8A74-DFD232F24D99}" presName="sibTrans" presStyleLbl="sibTrans2D1" presStyleIdx="0" presStyleCnt="0"/>
      <dgm:spPr/>
    </dgm:pt>
    <dgm:pt modelId="{BB24979D-E05C-4A3D-8BA1-A7E0062BE437}" type="pres">
      <dgm:prSet presAssocID="{BF50593B-5194-4FD0-B15D-7D0DBFE58565}" presName="compNode" presStyleCnt="0"/>
      <dgm:spPr/>
    </dgm:pt>
    <dgm:pt modelId="{2AAD65E5-2F1F-4BDA-8183-B75599CDA746}" type="pres">
      <dgm:prSet presAssocID="{BF50593B-5194-4FD0-B15D-7D0DBFE58565}" presName="bkgdShape" presStyleLbl="node1" presStyleIdx="1" presStyleCnt="4"/>
      <dgm:spPr/>
    </dgm:pt>
    <dgm:pt modelId="{AE77CFC4-DFCB-4D49-9007-BEBB5A2C2E00}" type="pres">
      <dgm:prSet presAssocID="{BF50593B-5194-4FD0-B15D-7D0DBFE58565}" presName="nodeTx" presStyleLbl="node1" presStyleIdx="1" presStyleCnt="4">
        <dgm:presLayoutVars>
          <dgm:bulletEnabled val="1"/>
        </dgm:presLayoutVars>
      </dgm:prSet>
      <dgm:spPr/>
    </dgm:pt>
    <dgm:pt modelId="{866D6B71-3218-489A-BC0E-FB3F1A33623F}" type="pres">
      <dgm:prSet presAssocID="{BF50593B-5194-4FD0-B15D-7D0DBFE58565}" presName="invisiNode" presStyleLbl="node1" presStyleIdx="1" presStyleCnt="4"/>
      <dgm:spPr/>
    </dgm:pt>
    <dgm:pt modelId="{FF23DD3B-B298-44C6-A4BF-93F81FDC9865}" type="pres">
      <dgm:prSet presAssocID="{BF50593B-5194-4FD0-B15D-7D0DBFE58565}" presName="imagNode" presStyleLbl="fgImgPlace1" presStyleIdx="1" presStyleCnt="4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04550BAB-B565-48DA-A33C-626021C81AFD}" type="pres">
      <dgm:prSet presAssocID="{54396233-AEAB-4E99-9109-5608F0BC9D51}" presName="sibTrans" presStyleLbl="sibTrans2D1" presStyleIdx="0" presStyleCnt="0"/>
      <dgm:spPr/>
    </dgm:pt>
    <dgm:pt modelId="{B77DC9B5-5C4D-4B04-B2D7-D6D317674D18}" type="pres">
      <dgm:prSet presAssocID="{A6202F13-A8BD-46D0-902A-E344DA464919}" presName="compNode" presStyleCnt="0"/>
      <dgm:spPr/>
    </dgm:pt>
    <dgm:pt modelId="{B59A9892-3BA2-45FA-B401-5B403D66AAF4}" type="pres">
      <dgm:prSet presAssocID="{A6202F13-A8BD-46D0-902A-E344DA464919}" presName="bkgdShape" presStyleLbl="node1" presStyleIdx="2" presStyleCnt="4"/>
      <dgm:spPr/>
    </dgm:pt>
    <dgm:pt modelId="{8C32450B-F39B-4544-A853-D81899E76B10}" type="pres">
      <dgm:prSet presAssocID="{A6202F13-A8BD-46D0-902A-E344DA464919}" presName="nodeTx" presStyleLbl="node1" presStyleIdx="2" presStyleCnt="4">
        <dgm:presLayoutVars>
          <dgm:bulletEnabled val="1"/>
        </dgm:presLayoutVars>
      </dgm:prSet>
      <dgm:spPr/>
    </dgm:pt>
    <dgm:pt modelId="{2DE1EE5D-4FC9-4509-A686-149E67E6E62E}" type="pres">
      <dgm:prSet presAssocID="{A6202F13-A8BD-46D0-902A-E344DA464919}" presName="invisiNode" presStyleLbl="node1" presStyleIdx="2" presStyleCnt="4"/>
      <dgm:spPr/>
    </dgm:pt>
    <dgm:pt modelId="{17572984-B21B-4F96-B012-C2B2DA833A2E}" type="pres">
      <dgm:prSet presAssocID="{A6202F13-A8BD-46D0-902A-E344DA464919}" presName="imagNode" presStyleLbl="fgImgPlace1" presStyleIdx="2" presStyleCnt="4"/>
      <dgm:spPr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  <dgm:pt modelId="{57E891A5-E50F-4008-89EA-F621A7490D8C}" type="pres">
      <dgm:prSet presAssocID="{4B919681-27A5-41DF-A1E9-1F3B01D072D7}" presName="sibTrans" presStyleLbl="sibTrans2D1" presStyleIdx="0" presStyleCnt="0"/>
      <dgm:spPr/>
    </dgm:pt>
    <dgm:pt modelId="{A77B9F72-6536-4F29-95A9-131FC06E8F72}" type="pres">
      <dgm:prSet presAssocID="{098D1A13-94E6-4209-BCDA-8DA276E413D4}" presName="compNode" presStyleCnt="0"/>
      <dgm:spPr/>
    </dgm:pt>
    <dgm:pt modelId="{3350C004-E11B-41A2-889B-F22C35B4E1F4}" type="pres">
      <dgm:prSet presAssocID="{098D1A13-94E6-4209-BCDA-8DA276E413D4}" presName="bkgdShape" presStyleLbl="node1" presStyleIdx="3" presStyleCnt="4"/>
      <dgm:spPr/>
    </dgm:pt>
    <dgm:pt modelId="{BD13A1FE-0F44-4ADB-A158-68782A82F2B3}" type="pres">
      <dgm:prSet presAssocID="{098D1A13-94E6-4209-BCDA-8DA276E413D4}" presName="nodeTx" presStyleLbl="node1" presStyleIdx="3" presStyleCnt="4">
        <dgm:presLayoutVars>
          <dgm:bulletEnabled val="1"/>
        </dgm:presLayoutVars>
      </dgm:prSet>
      <dgm:spPr/>
    </dgm:pt>
    <dgm:pt modelId="{C1487229-DA7C-4D00-860C-E03CF68191B2}" type="pres">
      <dgm:prSet presAssocID="{098D1A13-94E6-4209-BCDA-8DA276E413D4}" presName="invisiNode" presStyleLbl="node1" presStyleIdx="3" presStyleCnt="4"/>
      <dgm:spPr/>
    </dgm:pt>
    <dgm:pt modelId="{4C4FF4FE-9113-4D2F-8734-1DBD0E6CECE0}" type="pres">
      <dgm:prSet presAssocID="{098D1A13-94E6-4209-BCDA-8DA276E413D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0155A610-A95C-409A-8431-817167CF0D20}" srcId="{6E2576EC-9B9E-48C6-AC41-646D351165B2}" destId="{A6202F13-A8BD-46D0-902A-E344DA464919}" srcOrd="2" destOrd="0" parTransId="{D4F4D074-286B-447A-AE45-9A79645C158C}" sibTransId="{4B919681-27A5-41DF-A1E9-1F3B01D072D7}"/>
    <dgm:cxn modelId="{1E627621-D5C8-4705-A04E-08627AA90401}" type="presOf" srcId="{746C1136-9025-4963-8EEF-993438064752}" destId="{C8F4A891-B4C1-4965-9246-3A7730DE81B0}" srcOrd="1" destOrd="0" presId="urn:microsoft.com/office/officeart/2005/8/layout/hList7"/>
    <dgm:cxn modelId="{36BD5D31-4E13-4FD1-B7D3-B94E21FC7BAB}" type="presOf" srcId="{051DC643-F72F-4D0C-8A74-DFD232F24D99}" destId="{EFD90EAD-848D-44B9-97E1-EB5D6FEEDABD}" srcOrd="0" destOrd="0" presId="urn:microsoft.com/office/officeart/2005/8/layout/hList7"/>
    <dgm:cxn modelId="{BBD8AB4D-3AA0-4890-94B6-741EFD4F118A}" type="presOf" srcId="{BF50593B-5194-4FD0-B15D-7D0DBFE58565}" destId="{2AAD65E5-2F1F-4BDA-8183-B75599CDA746}" srcOrd="0" destOrd="0" presId="urn:microsoft.com/office/officeart/2005/8/layout/hList7"/>
    <dgm:cxn modelId="{7AE46951-BA70-4C23-85C5-E7869FB4FF0D}" srcId="{6E2576EC-9B9E-48C6-AC41-646D351165B2}" destId="{BF50593B-5194-4FD0-B15D-7D0DBFE58565}" srcOrd="1" destOrd="0" parTransId="{CB500C7B-FC6D-4F68-87AC-0326617A568E}" sibTransId="{54396233-AEAB-4E99-9109-5608F0BC9D51}"/>
    <dgm:cxn modelId="{CB675183-0D41-4308-A202-C14885395EC1}" srcId="{6E2576EC-9B9E-48C6-AC41-646D351165B2}" destId="{098D1A13-94E6-4209-BCDA-8DA276E413D4}" srcOrd="3" destOrd="0" parTransId="{8DC14E4D-A148-4A6A-A04A-FA827EA8988F}" sibTransId="{DB8177B9-F905-48C5-AE7C-573152DBC7F8}"/>
    <dgm:cxn modelId="{03E8F786-06E4-45A2-8CD7-CD65BCC4077F}" srcId="{6E2576EC-9B9E-48C6-AC41-646D351165B2}" destId="{746C1136-9025-4963-8EEF-993438064752}" srcOrd="0" destOrd="0" parTransId="{C23F63B4-E782-456F-A56C-BAD700D2AE2D}" sibTransId="{051DC643-F72F-4D0C-8A74-DFD232F24D99}"/>
    <dgm:cxn modelId="{E4355A90-97AE-40EC-A893-1DDB4DD43E18}" type="presOf" srcId="{A6202F13-A8BD-46D0-902A-E344DA464919}" destId="{B59A9892-3BA2-45FA-B401-5B403D66AAF4}" srcOrd="0" destOrd="0" presId="urn:microsoft.com/office/officeart/2005/8/layout/hList7"/>
    <dgm:cxn modelId="{63A1189B-F731-4D3B-93BF-1C996CFFEBF3}" type="presOf" srcId="{A6202F13-A8BD-46D0-902A-E344DA464919}" destId="{8C32450B-F39B-4544-A853-D81899E76B10}" srcOrd="1" destOrd="0" presId="urn:microsoft.com/office/officeart/2005/8/layout/hList7"/>
    <dgm:cxn modelId="{E3F123E0-7F11-481D-B60F-CA170BDDFE0F}" type="presOf" srcId="{54396233-AEAB-4E99-9109-5608F0BC9D51}" destId="{04550BAB-B565-48DA-A33C-626021C81AFD}" srcOrd="0" destOrd="0" presId="urn:microsoft.com/office/officeart/2005/8/layout/hList7"/>
    <dgm:cxn modelId="{9931BCE1-8D51-4297-B56F-C37834A0333A}" type="presOf" srcId="{746C1136-9025-4963-8EEF-993438064752}" destId="{1F21BFB9-5414-4656-88AA-D5A2A8908591}" srcOrd="0" destOrd="0" presId="urn:microsoft.com/office/officeart/2005/8/layout/hList7"/>
    <dgm:cxn modelId="{7131F8E6-34D9-4595-B277-7487B1424E0A}" type="presOf" srcId="{BF50593B-5194-4FD0-B15D-7D0DBFE58565}" destId="{AE77CFC4-DFCB-4D49-9007-BEBB5A2C2E00}" srcOrd="1" destOrd="0" presId="urn:microsoft.com/office/officeart/2005/8/layout/hList7"/>
    <dgm:cxn modelId="{F106B0E8-42F7-4679-AD3C-ABE7B01FD48F}" type="presOf" srcId="{4B919681-27A5-41DF-A1E9-1F3B01D072D7}" destId="{57E891A5-E50F-4008-89EA-F621A7490D8C}" srcOrd="0" destOrd="0" presId="urn:microsoft.com/office/officeart/2005/8/layout/hList7"/>
    <dgm:cxn modelId="{26AB01EB-934B-4D08-8415-70D8E142203B}" type="presOf" srcId="{098D1A13-94E6-4209-BCDA-8DA276E413D4}" destId="{BD13A1FE-0F44-4ADB-A158-68782A82F2B3}" srcOrd="1" destOrd="0" presId="urn:microsoft.com/office/officeart/2005/8/layout/hList7"/>
    <dgm:cxn modelId="{D68DB1F4-7659-4EE6-A01D-C9309832D82A}" type="presOf" srcId="{6E2576EC-9B9E-48C6-AC41-646D351165B2}" destId="{4A2C514E-BDD1-4AD6-9E14-3F91B4B799DD}" srcOrd="0" destOrd="0" presId="urn:microsoft.com/office/officeart/2005/8/layout/hList7"/>
    <dgm:cxn modelId="{D5E476FE-31E8-49E3-9E2E-C5A4FC50EF4E}" type="presOf" srcId="{098D1A13-94E6-4209-BCDA-8DA276E413D4}" destId="{3350C004-E11B-41A2-889B-F22C35B4E1F4}" srcOrd="0" destOrd="0" presId="urn:microsoft.com/office/officeart/2005/8/layout/hList7"/>
    <dgm:cxn modelId="{13262907-6823-4F6F-8F55-77515A08C9B6}" type="presParOf" srcId="{4A2C514E-BDD1-4AD6-9E14-3F91B4B799DD}" destId="{C2E95565-0C96-4CD1-96AC-AC35FE728EFB}" srcOrd="0" destOrd="0" presId="urn:microsoft.com/office/officeart/2005/8/layout/hList7"/>
    <dgm:cxn modelId="{02A6451B-6BC2-408A-A34B-D9D92482D84D}" type="presParOf" srcId="{4A2C514E-BDD1-4AD6-9E14-3F91B4B799DD}" destId="{59E95DE9-3BCA-4D68-B577-F3EF59774D8B}" srcOrd="1" destOrd="0" presId="urn:microsoft.com/office/officeart/2005/8/layout/hList7"/>
    <dgm:cxn modelId="{C2FCB4D1-7EFB-4C9A-B520-017BEE63815B}" type="presParOf" srcId="{59E95DE9-3BCA-4D68-B577-F3EF59774D8B}" destId="{4C194E29-9E4A-424E-93F1-136E38561139}" srcOrd="0" destOrd="0" presId="urn:microsoft.com/office/officeart/2005/8/layout/hList7"/>
    <dgm:cxn modelId="{4F7F6740-6AEE-4B82-A276-3F9E6A4E11D4}" type="presParOf" srcId="{4C194E29-9E4A-424E-93F1-136E38561139}" destId="{1F21BFB9-5414-4656-88AA-D5A2A8908591}" srcOrd="0" destOrd="0" presId="urn:microsoft.com/office/officeart/2005/8/layout/hList7"/>
    <dgm:cxn modelId="{4AFB22E4-CF04-48B7-8391-1E601FD7886F}" type="presParOf" srcId="{4C194E29-9E4A-424E-93F1-136E38561139}" destId="{C8F4A891-B4C1-4965-9246-3A7730DE81B0}" srcOrd="1" destOrd="0" presId="urn:microsoft.com/office/officeart/2005/8/layout/hList7"/>
    <dgm:cxn modelId="{AEE02DFB-B1FF-4ABE-851E-54253054C61A}" type="presParOf" srcId="{4C194E29-9E4A-424E-93F1-136E38561139}" destId="{BFCB5A45-2D59-4FF4-9629-E8BD0FD61B35}" srcOrd="2" destOrd="0" presId="urn:microsoft.com/office/officeart/2005/8/layout/hList7"/>
    <dgm:cxn modelId="{6F634F20-D3DF-4837-9C6A-0A00E10A0262}" type="presParOf" srcId="{4C194E29-9E4A-424E-93F1-136E38561139}" destId="{29BEF846-9993-4181-AF6A-938B0EB80022}" srcOrd="3" destOrd="0" presId="urn:microsoft.com/office/officeart/2005/8/layout/hList7"/>
    <dgm:cxn modelId="{53728079-7538-40DC-B8E4-3FB7C7FC553B}" type="presParOf" srcId="{59E95DE9-3BCA-4D68-B577-F3EF59774D8B}" destId="{EFD90EAD-848D-44B9-97E1-EB5D6FEEDABD}" srcOrd="1" destOrd="0" presId="urn:microsoft.com/office/officeart/2005/8/layout/hList7"/>
    <dgm:cxn modelId="{A63F90BF-72F9-4D90-B79E-32C052D6F4F1}" type="presParOf" srcId="{59E95DE9-3BCA-4D68-B577-F3EF59774D8B}" destId="{BB24979D-E05C-4A3D-8BA1-A7E0062BE437}" srcOrd="2" destOrd="0" presId="urn:microsoft.com/office/officeart/2005/8/layout/hList7"/>
    <dgm:cxn modelId="{A1C9AFEB-C931-4721-AC50-0A9FE019245C}" type="presParOf" srcId="{BB24979D-E05C-4A3D-8BA1-A7E0062BE437}" destId="{2AAD65E5-2F1F-4BDA-8183-B75599CDA746}" srcOrd="0" destOrd="0" presId="urn:microsoft.com/office/officeart/2005/8/layout/hList7"/>
    <dgm:cxn modelId="{3FE9D70E-41BA-4540-91B9-FE62EEA21E76}" type="presParOf" srcId="{BB24979D-E05C-4A3D-8BA1-A7E0062BE437}" destId="{AE77CFC4-DFCB-4D49-9007-BEBB5A2C2E00}" srcOrd="1" destOrd="0" presId="urn:microsoft.com/office/officeart/2005/8/layout/hList7"/>
    <dgm:cxn modelId="{1295D1FE-8354-4001-883F-D2389C253129}" type="presParOf" srcId="{BB24979D-E05C-4A3D-8BA1-A7E0062BE437}" destId="{866D6B71-3218-489A-BC0E-FB3F1A33623F}" srcOrd="2" destOrd="0" presId="urn:microsoft.com/office/officeart/2005/8/layout/hList7"/>
    <dgm:cxn modelId="{1A9268BC-A3C2-40D0-A793-7473F784267C}" type="presParOf" srcId="{BB24979D-E05C-4A3D-8BA1-A7E0062BE437}" destId="{FF23DD3B-B298-44C6-A4BF-93F81FDC9865}" srcOrd="3" destOrd="0" presId="urn:microsoft.com/office/officeart/2005/8/layout/hList7"/>
    <dgm:cxn modelId="{3005A39E-0EB4-4564-802D-49EC0BFEC890}" type="presParOf" srcId="{59E95DE9-3BCA-4D68-B577-F3EF59774D8B}" destId="{04550BAB-B565-48DA-A33C-626021C81AFD}" srcOrd="3" destOrd="0" presId="urn:microsoft.com/office/officeart/2005/8/layout/hList7"/>
    <dgm:cxn modelId="{1FDC9EAB-9646-4A88-81C8-4F5D647CA638}" type="presParOf" srcId="{59E95DE9-3BCA-4D68-B577-F3EF59774D8B}" destId="{B77DC9B5-5C4D-4B04-B2D7-D6D317674D18}" srcOrd="4" destOrd="0" presId="urn:microsoft.com/office/officeart/2005/8/layout/hList7"/>
    <dgm:cxn modelId="{ABF2A0A1-C73A-400D-96E5-705C13B6A19B}" type="presParOf" srcId="{B77DC9B5-5C4D-4B04-B2D7-D6D317674D18}" destId="{B59A9892-3BA2-45FA-B401-5B403D66AAF4}" srcOrd="0" destOrd="0" presId="urn:microsoft.com/office/officeart/2005/8/layout/hList7"/>
    <dgm:cxn modelId="{E1E1A231-9A38-4677-813F-FCEE578259D4}" type="presParOf" srcId="{B77DC9B5-5C4D-4B04-B2D7-D6D317674D18}" destId="{8C32450B-F39B-4544-A853-D81899E76B10}" srcOrd="1" destOrd="0" presId="urn:microsoft.com/office/officeart/2005/8/layout/hList7"/>
    <dgm:cxn modelId="{2220FB2B-BFC7-4117-A64B-4B0300E76EBF}" type="presParOf" srcId="{B77DC9B5-5C4D-4B04-B2D7-D6D317674D18}" destId="{2DE1EE5D-4FC9-4509-A686-149E67E6E62E}" srcOrd="2" destOrd="0" presId="urn:microsoft.com/office/officeart/2005/8/layout/hList7"/>
    <dgm:cxn modelId="{62078EA2-F210-4E6E-A972-B7E7CE8629D6}" type="presParOf" srcId="{B77DC9B5-5C4D-4B04-B2D7-D6D317674D18}" destId="{17572984-B21B-4F96-B012-C2B2DA833A2E}" srcOrd="3" destOrd="0" presId="urn:microsoft.com/office/officeart/2005/8/layout/hList7"/>
    <dgm:cxn modelId="{BAD15B52-7E47-41A9-8F86-6C42B5FC64F2}" type="presParOf" srcId="{59E95DE9-3BCA-4D68-B577-F3EF59774D8B}" destId="{57E891A5-E50F-4008-89EA-F621A7490D8C}" srcOrd="5" destOrd="0" presId="urn:microsoft.com/office/officeart/2005/8/layout/hList7"/>
    <dgm:cxn modelId="{00BF96A4-AE65-4DB2-881C-1E316D2E02CA}" type="presParOf" srcId="{59E95DE9-3BCA-4D68-B577-F3EF59774D8B}" destId="{A77B9F72-6536-4F29-95A9-131FC06E8F72}" srcOrd="6" destOrd="0" presId="urn:microsoft.com/office/officeart/2005/8/layout/hList7"/>
    <dgm:cxn modelId="{F9C47AC0-E10F-4358-A3DC-5CF823876006}" type="presParOf" srcId="{A77B9F72-6536-4F29-95A9-131FC06E8F72}" destId="{3350C004-E11B-41A2-889B-F22C35B4E1F4}" srcOrd="0" destOrd="0" presId="urn:microsoft.com/office/officeart/2005/8/layout/hList7"/>
    <dgm:cxn modelId="{C0E5B2D2-544A-4249-ABCE-9DF1C95B15EB}" type="presParOf" srcId="{A77B9F72-6536-4F29-95A9-131FC06E8F72}" destId="{BD13A1FE-0F44-4ADB-A158-68782A82F2B3}" srcOrd="1" destOrd="0" presId="urn:microsoft.com/office/officeart/2005/8/layout/hList7"/>
    <dgm:cxn modelId="{F9883974-AC44-4F2C-9575-287DD75C38A2}" type="presParOf" srcId="{A77B9F72-6536-4F29-95A9-131FC06E8F72}" destId="{C1487229-DA7C-4D00-860C-E03CF68191B2}" srcOrd="2" destOrd="0" presId="urn:microsoft.com/office/officeart/2005/8/layout/hList7"/>
    <dgm:cxn modelId="{89BBABD8-9A76-4D23-B074-FD870E08F37A}" type="presParOf" srcId="{A77B9F72-6536-4F29-95A9-131FC06E8F72}" destId="{4C4FF4FE-9113-4D2F-8734-1DBD0E6CECE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B90A90-3261-4E5F-A7F7-76A89898D16C}" type="doc">
      <dgm:prSet loTypeId="urn:microsoft.com/office/officeart/2008/layout/TitledPictureBlocks" loCatId="picture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zh-TW" altLang="en-US"/>
        </a:p>
      </dgm:t>
    </dgm:pt>
    <dgm:pt modelId="{949F4809-9852-4EE0-B99F-03A747E2730E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78AE9000-B131-416F-9D9E-1F017F70CAA2}" type="parTrans" cxnId="{BA1566DD-7F1F-4B08-B808-7470AE619CF0}">
      <dgm:prSet/>
      <dgm:spPr/>
      <dgm:t>
        <a:bodyPr/>
        <a:lstStyle/>
        <a:p>
          <a:endParaRPr lang="zh-TW" altLang="en-US"/>
        </a:p>
      </dgm:t>
    </dgm:pt>
    <dgm:pt modelId="{81CEB926-7A76-40F3-84FF-F32784E20DE6}" type="sibTrans" cxnId="{BA1566DD-7F1F-4B08-B808-7470AE619CF0}">
      <dgm:prSet/>
      <dgm:spPr/>
      <dgm:t>
        <a:bodyPr/>
        <a:lstStyle/>
        <a:p>
          <a:endParaRPr lang="zh-TW" altLang="en-US"/>
        </a:p>
      </dgm:t>
    </dgm:pt>
    <dgm:pt modelId="{43DA26FC-E72E-4F6E-BF9E-739A52F7A393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gm:t>
    </dgm:pt>
    <dgm:pt modelId="{07CA367E-FED0-4055-AD03-31FEAFFE1C22}" type="parTrans" cxnId="{6728B9DE-AAF1-40E7-9CBB-9AB15D3966C9}">
      <dgm:prSet/>
      <dgm:spPr/>
      <dgm:t>
        <a:bodyPr/>
        <a:lstStyle/>
        <a:p>
          <a:endParaRPr lang="zh-TW" altLang="en-US"/>
        </a:p>
      </dgm:t>
    </dgm:pt>
    <dgm:pt modelId="{D6FAB19B-706F-4417-9E51-020C886F87DF}" type="sibTrans" cxnId="{6728B9DE-AAF1-40E7-9CBB-9AB15D3966C9}">
      <dgm:prSet/>
      <dgm:spPr/>
      <dgm:t>
        <a:bodyPr/>
        <a:lstStyle/>
        <a:p>
          <a:endParaRPr lang="zh-TW" altLang="en-US"/>
        </a:p>
      </dgm:t>
    </dgm:pt>
    <dgm:pt modelId="{830F3FC1-7302-4CA4-A65B-136215A6A54B}">
      <dgm:prSet/>
      <dgm:spPr/>
      <dgm:t>
        <a:bodyPr/>
        <a:lstStyle/>
        <a:p>
          <a:r>
            <a:rPr lang="zh-TW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08157B17-6CB9-4707-A67D-327ED35D8C48}" type="parTrans" cxnId="{B0F1AD9A-57E7-44D0-9A4E-B4ED93EB437E}">
      <dgm:prSet/>
      <dgm:spPr/>
      <dgm:t>
        <a:bodyPr/>
        <a:lstStyle/>
        <a:p>
          <a:endParaRPr lang="zh-TW" altLang="en-US"/>
        </a:p>
      </dgm:t>
    </dgm:pt>
    <dgm:pt modelId="{DD6A9F72-D27D-4751-9812-21883D54593A}" type="sibTrans" cxnId="{B0F1AD9A-57E7-44D0-9A4E-B4ED93EB437E}">
      <dgm:prSet/>
      <dgm:spPr/>
      <dgm:t>
        <a:bodyPr/>
        <a:lstStyle/>
        <a:p>
          <a:endParaRPr lang="zh-TW" altLang="en-US"/>
        </a:p>
      </dgm:t>
    </dgm:pt>
    <dgm:pt modelId="{1DC0B610-1230-4A8F-B6B1-CA020B60C5A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gm:t>
    </dgm:pt>
    <dgm:pt modelId="{3011BAB3-41C7-4D50-8326-1D957B9057F9}" type="parTrans" cxnId="{48F63374-3A65-4162-B558-2EC50E2F633F}">
      <dgm:prSet/>
      <dgm:spPr/>
      <dgm:t>
        <a:bodyPr/>
        <a:lstStyle/>
        <a:p>
          <a:endParaRPr lang="zh-TW" altLang="en-US"/>
        </a:p>
      </dgm:t>
    </dgm:pt>
    <dgm:pt modelId="{C463B4DF-553A-4FDD-B8C6-A79E5CB80105}" type="sibTrans" cxnId="{48F63374-3A65-4162-B558-2EC50E2F633F}">
      <dgm:prSet/>
      <dgm:spPr/>
      <dgm:t>
        <a:bodyPr/>
        <a:lstStyle/>
        <a:p>
          <a:endParaRPr lang="zh-TW" altLang="en-US"/>
        </a:p>
      </dgm:t>
    </dgm:pt>
    <dgm:pt modelId="{86AE8598-0DB4-4129-8AE8-2F30A505254B}" type="pres">
      <dgm:prSet presAssocID="{E7B90A90-3261-4E5F-A7F7-76A89898D16C}" presName="rootNode" presStyleCnt="0">
        <dgm:presLayoutVars>
          <dgm:chMax/>
          <dgm:chPref/>
          <dgm:dir/>
          <dgm:animLvl val="lvl"/>
        </dgm:presLayoutVars>
      </dgm:prSet>
      <dgm:spPr/>
    </dgm:pt>
    <dgm:pt modelId="{B6DFF9D4-1702-4046-88BC-63BD19377615}" type="pres">
      <dgm:prSet presAssocID="{949F4809-9852-4EE0-B99F-03A747E2730E}" presName="composite" presStyleCnt="0"/>
      <dgm:spPr/>
    </dgm:pt>
    <dgm:pt modelId="{3723B480-4A48-42E4-8A97-2D657338500D}" type="pres">
      <dgm:prSet presAssocID="{949F4809-9852-4EE0-B99F-03A747E2730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1328E00-AF77-49B8-8AFD-C56073EB0545}" type="pres">
      <dgm:prSet presAssocID="{949F4809-9852-4EE0-B99F-03A747E2730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8E34B8-9F29-4140-A260-17E5BC434A14}" type="pres">
      <dgm:prSet presAssocID="{949F4809-9852-4EE0-B99F-03A747E2730E}" presName="ChildText" presStyleLbl="fgAcc1" presStyleIdx="0" presStyleCnt="2" custScaleX="72939">
        <dgm:presLayoutVars>
          <dgm:chMax val="0"/>
          <dgm:chPref val="0"/>
          <dgm:bulletEnabled val="1"/>
        </dgm:presLayoutVars>
      </dgm:prSet>
      <dgm:spPr/>
    </dgm:pt>
    <dgm:pt modelId="{1C580F04-6627-41FE-A780-D991426EAA90}" type="pres">
      <dgm:prSet presAssocID="{81CEB926-7A76-40F3-84FF-F32784E20DE6}" presName="sibTrans" presStyleCnt="0"/>
      <dgm:spPr/>
    </dgm:pt>
    <dgm:pt modelId="{B658F156-A74E-48F3-98BE-F2610ABEC2AA}" type="pres">
      <dgm:prSet presAssocID="{830F3FC1-7302-4CA4-A65B-136215A6A54B}" presName="composite" presStyleCnt="0"/>
      <dgm:spPr/>
    </dgm:pt>
    <dgm:pt modelId="{B339F5A0-CA3C-4D50-B349-881D16D3E288}" type="pres">
      <dgm:prSet presAssocID="{830F3FC1-7302-4CA4-A65B-136215A6A54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F81E4BC-241E-472E-ADFB-DA98C6C6B416}" type="pres">
      <dgm:prSet presAssocID="{830F3FC1-7302-4CA4-A65B-136215A6A54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3433C5-2030-4E67-BF0F-81E4A691AA8A}" type="pres">
      <dgm:prSet presAssocID="{830F3FC1-7302-4CA4-A65B-136215A6A54B}" presName="ChildText" presStyleLbl="fgAcc1" presStyleIdx="1" presStyleCnt="2" custScaleX="85020" custScaleY="88825">
        <dgm:presLayoutVars>
          <dgm:chMax val="0"/>
          <dgm:chPref val="0"/>
          <dgm:bulletEnabled val="1"/>
        </dgm:presLayoutVars>
      </dgm:prSet>
      <dgm:spPr/>
    </dgm:pt>
  </dgm:ptLst>
  <dgm:cxnLst>
    <dgm:cxn modelId="{2CC26021-02E9-4A5B-B521-A3AA3F85F0C6}" type="presOf" srcId="{43DA26FC-E72E-4F6E-BF9E-739A52F7A393}" destId="{0D8E34B8-9F29-4140-A260-17E5BC434A14}" srcOrd="0" destOrd="0" presId="urn:microsoft.com/office/officeart/2008/layout/TitledPictureBlocks"/>
    <dgm:cxn modelId="{48F63374-3A65-4162-B558-2EC50E2F633F}" srcId="{830F3FC1-7302-4CA4-A65B-136215A6A54B}" destId="{1DC0B610-1230-4A8F-B6B1-CA020B60C5A7}" srcOrd="0" destOrd="0" parTransId="{3011BAB3-41C7-4D50-8326-1D957B9057F9}" sibTransId="{C463B4DF-553A-4FDD-B8C6-A79E5CB80105}"/>
    <dgm:cxn modelId="{0CE31879-3AD2-4886-BBE7-35DBD64CBB86}" type="presOf" srcId="{1DC0B610-1230-4A8F-B6B1-CA020B60C5A7}" destId="{563433C5-2030-4E67-BF0F-81E4A691AA8A}" srcOrd="0" destOrd="0" presId="urn:microsoft.com/office/officeart/2008/layout/TitledPictureBlocks"/>
    <dgm:cxn modelId="{BC286E8A-3DEA-4C26-819B-14D35CDBB592}" type="presOf" srcId="{E7B90A90-3261-4E5F-A7F7-76A89898D16C}" destId="{86AE8598-0DB4-4129-8AE8-2F30A505254B}" srcOrd="0" destOrd="0" presId="urn:microsoft.com/office/officeart/2008/layout/TitledPictureBlocks"/>
    <dgm:cxn modelId="{B0F1AD9A-57E7-44D0-9A4E-B4ED93EB437E}" srcId="{E7B90A90-3261-4E5F-A7F7-76A89898D16C}" destId="{830F3FC1-7302-4CA4-A65B-136215A6A54B}" srcOrd="1" destOrd="0" parTransId="{08157B17-6CB9-4707-A67D-327ED35D8C48}" sibTransId="{DD6A9F72-D27D-4751-9812-21883D54593A}"/>
    <dgm:cxn modelId="{BA1566DD-7F1F-4B08-B808-7470AE619CF0}" srcId="{E7B90A90-3261-4E5F-A7F7-76A89898D16C}" destId="{949F4809-9852-4EE0-B99F-03A747E2730E}" srcOrd="0" destOrd="0" parTransId="{78AE9000-B131-416F-9D9E-1F017F70CAA2}" sibTransId="{81CEB926-7A76-40F3-84FF-F32784E20DE6}"/>
    <dgm:cxn modelId="{6728B9DE-AAF1-40E7-9CBB-9AB15D3966C9}" srcId="{949F4809-9852-4EE0-B99F-03A747E2730E}" destId="{43DA26FC-E72E-4F6E-BF9E-739A52F7A393}" srcOrd="0" destOrd="0" parTransId="{07CA367E-FED0-4055-AD03-31FEAFFE1C22}" sibTransId="{D6FAB19B-706F-4417-9E51-020C886F87DF}"/>
    <dgm:cxn modelId="{6F361FF5-8213-41E6-A39A-0EDF92310F45}" type="presOf" srcId="{830F3FC1-7302-4CA4-A65B-136215A6A54B}" destId="{B339F5A0-CA3C-4D50-B349-881D16D3E288}" srcOrd="0" destOrd="0" presId="urn:microsoft.com/office/officeart/2008/layout/TitledPictureBlocks"/>
    <dgm:cxn modelId="{8B7FD9FE-AF98-49AC-9011-05D8C6801D41}" type="presOf" srcId="{949F4809-9852-4EE0-B99F-03A747E2730E}" destId="{3723B480-4A48-42E4-8A97-2D657338500D}" srcOrd="0" destOrd="0" presId="urn:microsoft.com/office/officeart/2008/layout/TitledPictureBlocks"/>
    <dgm:cxn modelId="{41A74445-9B0A-40B8-AFA5-3571982D2AE5}" type="presParOf" srcId="{86AE8598-0DB4-4129-8AE8-2F30A505254B}" destId="{B6DFF9D4-1702-4046-88BC-63BD19377615}" srcOrd="0" destOrd="0" presId="urn:microsoft.com/office/officeart/2008/layout/TitledPictureBlocks"/>
    <dgm:cxn modelId="{A1C55243-6D70-47FD-BCA1-7081281000A2}" type="presParOf" srcId="{B6DFF9D4-1702-4046-88BC-63BD19377615}" destId="{3723B480-4A48-42E4-8A97-2D657338500D}" srcOrd="0" destOrd="0" presId="urn:microsoft.com/office/officeart/2008/layout/TitledPictureBlocks"/>
    <dgm:cxn modelId="{9984EFC5-0930-4692-A5F6-2F8E97F99DD2}" type="presParOf" srcId="{B6DFF9D4-1702-4046-88BC-63BD19377615}" destId="{71328E00-AF77-49B8-8AFD-C56073EB0545}" srcOrd="1" destOrd="0" presId="urn:microsoft.com/office/officeart/2008/layout/TitledPictureBlocks"/>
    <dgm:cxn modelId="{21F6BEB3-E78F-4F7D-824D-B39B36EA97F5}" type="presParOf" srcId="{B6DFF9D4-1702-4046-88BC-63BD19377615}" destId="{0D8E34B8-9F29-4140-A260-17E5BC434A14}" srcOrd="2" destOrd="0" presId="urn:microsoft.com/office/officeart/2008/layout/TitledPictureBlocks"/>
    <dgm:cxn modelId="{18933345-80D3-4B6C-A635-FCE693CA7470}" type="presParOf" srcId="{86AE8598-0DB4-4129-8AE8-2F30A505254B}" destId="{1C580F04-6627-41FE-A780-D991426EAA90}" srcOrd="1" destOrd="0" presId="urn:microsoft.com/office/officeart/2008/layout/TitledPictureBlocks"/>
    <dgm:cxn modelId="{7E6E88E6-18E2-40DD-8E8F-B22E29AC6C15}" type="presParOf" srcId="{86AE8598-0DB4-4129-8AE8-2F30A505254B}" destId="{B658F156-A74E-48F3-98BE-F2610ABEC2AA}" srcOrd="2" destOrd="0" presId="urn:microsoft.com/office/officeart/2008/layout/TitledPictureBlocks"/>
    <dgm:cxn modelId="{05F70C3C-54E3-4474-8F20-EFFD7BE6F13D}" type="presParOf" srcId="{B658F156-A74E-48F3-98BE-F2610ABEC2AA}" destId="{B339F5A0-CA3C-4D50-B349-881D16D3E288}" srcOrd="0" destOrd="0" presId="urn:microsoft.com/office/officeart/2008/layout/TitledPictureBlocks"/>
    <dgm:cxn modelId="{99B459FD-2272-4A27-842A-899159F3D051}" type="presParOf" srcId="{B658F156-A74E-48F3-98BE-F2610ABEC2AA}" destId="{5F81E4BC-241E-472E-ADFB-DA98C6C6B416}" srcOrd="1" destOrd="0" presId="urn:microsoft.com/office/officeart/2008/layout/TitledPictureBlocks"/>
    <dgm:cxn modelId="{E432CDE5-0E84-49BF-9D46-8076CEE48888}" type="presParOf" srcId="{B658F156-A74E-48F3-98BE-F2610ABEC2AA}" destId="{563433C5-2030-4E67-BF0F-81E4A691AA8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0FA97F-EDFA-4A30-95E8-155130EC015A}" type="doc">
      <dgm:prSet loTypeId="urn:microsoft.com/office/officeart/2005/8/layout/radial2" loCatId="relationship" qsTypeId="urn:microsoft.com/office/officeart/2005/8/quickstyle/3d1" qsCatId="3D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33F140B7-9A76-49C1-A1CC-6731219B716B}">
      <dgm:prSet/>
      <dgm:spPr/>
      <dgm:t>
        <a:bodyPr/>
        <a:lstStyle/>
        <a:p>
          <a:r>
            <a:rPr lang="zh-TW" dirty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4F51C62-0587-49E7-9A39-CBD0038B1517}" type="parTrans" cxnId="{7527317F-6031-4644-8A06-4FBD24A40A41}">
      <dgm:prSet/>
      <dgm:spPr/>
      <dgm:t>
        <a:bodyPr/>
        <a:lstStyle/>
        <a:p>
          <a:endParaRPr lang="zh-TW" altLang="en-US"/>
        </a:p>
      </dgm:t>
    </dgm:pt>
    <dgm:pt modelId="{BA0FA198-3071-4AA0-BE9F-08D488A32A10}" type="sibTrans" cxnId="{7527317F-6031-4644-8A06-4FBD24A40A41}">
      <dgm:prSet/>
      <dgm:spPr/>
      <dgm:t>
        <a:bodyPr/>
        <a:lstStyle/>
        <a:p>
          <a:endParaRPr lang="zh-TW" altLang="en-US"/>
        </a:p>
      </dgm:t>
    </dgm:pt>
    <dgm:pt modelId="{95C5DC53-367E-44B1-955A-5A1DFC925DB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</dgm:t>
    </dgm:pt>
    <dgm:pt modelId="{7BC5A72B-C450-4BE4-960D-63456EAB4F27}" type="parTrans" cxnId="{B10D33A2-0770-4619-8492-3109E562AD34}">
      <dgm:prSet/>
      <dgm:spPr/>
      <dgm:t>
        <a:bodyPr/>
        <a:lstStyle/>
        <a:p>
          <a:endParaRPr lang="zh-TW" altLang="en-US"/>
        </a:p>
      </dgm:t>
    </dgm:pt>
    <dgm:pt modelId="{609AFD1D-9A7E-4EE8-B77D-E08B6D3ABA46}" type="sibTrans" cxnId="{B10D33A2-0770-4619-8492-3109E562AD34}">
      <dgm:prSet/>
      <dgm:spPr/>
      <dgm:t>
        <a:bodyPr/>
        <a:lstStyle/>
        <a:p>
          <a:endParaRPr lang="zh-TW" altLang="en-US"/>
        </a:p>
      </dgm:t>
    </dgm:pt>
    <dgm:pt modelId="{E77A323F-17DD-43F1-BDB1-A2410C6163E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gm:t>
    </dgm:pt>
    <dgm:pt modelId="{3AE69992-4D7A-401C-833D-B962059E9263}" type="parTrans" cxnId="{740BAFB2-10F7-4F69-AF6B-B38B175CA38B}">
      <dgm:prSet/>
      <dgm:spPr/>
      <dgm:t>
        <a:bodyPr/>
        <a:lstStyle/>
        <a:p>
          <a:endParaRPr lang="zh-TW" altLang="en-US"/>
        </a:p>
      </dgm:t>
    </dgm:pt>
    <dgm:pt modelId="{727ED552-7ECA-4DE1-A456-2030150A01DB}" type="sibTrans" cxnId="{740BAFB2-10F7-4F69-AF6B-B38B175CA38B}">
      <dgm:prSet/>
      <dgm:spPr/>
      <dgm:t>
        <a:bodyPr/>
        <a:lstStyle/>
        <a:p>
          <a:endParaRPr lang="zh-TW" altLang="en-US"/>
        </a:p>
      </dgm:t>
    </dgm:pt>
    <dgm:pt modelId="{2612585C-F40D-4404-AD94-6F24E95A48E9}">
      <dgm:prSet/>
      <dgm:spPr/>
      <dgm:t>
        <a:bodyPr/>
        <a:lstStyle/>
        <a:p>
          <a:r>
            <a:rPr lang="zh-TW" dirty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防疫小測驗</a:t>
          </a:r>
        </a:p>
      </dgm:t>
    </dgm:pt>
    <dgm:pt modelId="{1F566E01-E04B-42F6-BBC2-1D8E120FAECF}" type="parTrans" cxnId="{D188B5B5-0AD6-4853-A4B0-3CA5EAA286B9}">
      <dgm:prSet/>
      <dgm:spPr/>
      <dgm:t>
        <a:bodyPr/>
        <a:lstStyle/>
        <a:p>
          <a:endParaRPr lang="zh-TW" altLang="en-US"/>
        </a:p>
      </dgm:t>
    </dgm:pt>
    <dgm:pt modelId="{7530A084-59D2-46DC-A5F2-85ECB0E2C7AD}" type="sibTrans" cxnId="{D188B5B5-0AD6-4853-A4B0-3CA5EAA286B9}">
      <dgm:prSet/>
      <dgm:spPr/>
      <dgm:t>
        <a:bodyPr/>
        <a:lstStyle/>
        <a:p>
          <a:endParaRPr lang="zh-TW" altLang="en-US"/>
        </a:p>
      </dgm:t>
    </dgm:pt>
    <dgm:pt modelId="{DEC23A2F-4716-4030-9368-CE8A3E2BF49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</dgm:t>
    </dgm:pt>
    <dgm:pt modelId="{8B5DF9C8-6379-4B9C-AEF3-6FCF651EE085}" type="parTrans" cxnId="{25E0B69F-AD1D-480D-B7E8-14BD6AC69E90}">
      <dgm:prSet/>
      <dgm:spPr/>
      <dgm:t>
        <a:bodyPr/>
        <a:lstStyle/>
        <a:p>
          <a:endParaRPr lang="zh-TW" altLang="en-US"/>
        </a:p>
      </dgm:t>
    </dgm:pt>
    <dgm:pt modelId="{53890A5D-42AB-4E46-AD2C-C3085CBB9EC0}" type="sibTrans" cxnId="{25E0B69F-AD1D-480D-B7E8-14BD6AC69E90}">
      <dgm:prSet/>
      <dgm:spPr/>
      <dgm:t>
        <a:bodyPr/>
        <a:lstStyle/>
        <a:p>
          <a:endParaRPr lang="zh-TW" altLang="en-US"/>
        </a:p>
      </dgm:t>
    </dgm:pt>
    <dgm:pt modelId="{D8CC701F-4566-4A61-AEB8-6D13576C7BAA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gm:t>
    </dgm:pt>
    <dgm:pt modelId="{99CD4814-DA9B-4E8B-8A2B-DCB75D54899B}" type="parTrans" cxnId="{2D8E4A65-CB29-452B-8C33-71618D3F2317}">
      <dgm:prSet/>
      <dgm:spPr/>
      <dgm:t>
        <a:bodyPr/>
        <a:lstStyle/>
        <a:p>
          <a:endParaRPr lang="zh-TW" altLang="en-US"/>
        </a:p>
      </dgm:t>
    </dgm:pt>
    <dgm:pt modelId="{E9314610-F96C-44AC-BDDC-427A8E76CA5F}" type="sibTrans" cxnId="{2D8E4A65-CB29-452B-8C33-71618D3F2317}">
      <dgm:prSet/>
      <dgm:spPr/>
      <dgm:t>
        <a:bodyPr/>
        <a:lstStyle/>
        <a:p>
          <a:endParaRPr lang="zh-TW" altLang="en-US"/>
        </a:p>
      </dgm:t>
    </dgm:pt>
    <dgm:pt modelId="{83C5DB33-2654-4BE8-B5DF-3AE5EFAF8834}" type="pres">
      <dgm:prSet presAssocID="{610FA97F-EDFA-4A30-95E8-155130EC015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22C6E63-A2B6-413B-8D7D-C5771D23FE3D}" type="pres">
      <dgm:prSet presAssocID="{610FA97F-EDFA-4A30-95E8-155130EC015A}" presName="cycle" presStyleCnt="0"/>
      <dgm:spPr/>
    </dgm:pt>
    <dgm:pt modelId="{CAEB8406-E17B-48CE-BD5C-171BA8E716E6}" type="pres">
      <dgm:prSet presAssocID="{610FA97F-EDFA-4A30-95E8-155130EC015A}" presName="centerShape" presStyleCnt="0"/>
      <dgm:spPr/>
    </dgm:pt>
    <dgm:pt modelId="{C99FAF4A-0114-41E5-BFCC-F9C54D7BC461}" type="pres">
      <dgm:prSet presAssocID="{610FA97F-EDFA-4A30-95E8-155130EC015A}" presName="connSite" presStyleLbl="node1" presStyleIdx="0" presStyleCnt="3"/>
      <dgm:spPr/>
    </dgm:pt>
    <dgm:pt modelId="{664EF67E-FA4F-45BF-801C-584C028FFD54}" type="pres">
      <dgm:prSet presAssocID="{610FA97F-EDFA-4A30-95E8-155130EC015A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128A2D1-F85F-4E7F-B39E-DC1BA8FE24B3}" type="pres">
      <dgm:prSet presAssocID="{64F51C62-0587-49E7-9A39-CBD0038B1517}" presName="Name25" presStyleLbl="parChTrans1D1" presStyleIdx="0" presStyleCnt="2"/>
      <dgm:spPr/>
    </dgm:pt>
    <dgm:pt modelId="{C19D99F8-807B-4F31-A2CF-4C7CC0E1DFDC}" type="pres">
      <dgm:prSet presAssocID="{33F140B7-9A76-49C1-A1CC-6731219B716B}" presName="node" presStyleCnt="0"/>
      <dgm:spPr/>
    </dgm:pt>
    <dgm:pt modelId="{6873A066-29FC-45D4-8428-8D1126C7CFDA}" type="pres">
      <dgm:prSet presAssocID="{33F140B7-9A76-49C1-A1CC-6731219B716B}" presName="parentNode" presStyleLbl="node1" presStyleIdx="1" presStyleCnt="3" custLinFactNeighborX="1912" custLinFactNeighborY="1734">
        <dgm:presLayoutVars>
          <dgm:chMax val="1"/>
          <dgm:bulletEnabled val="1"/>
        </dgm:presLayoutVars>
      </dgm:prSet>
      <dgm:spPr/>
    </dgm:pt>
    <dgm:pt modelId="{4323DBEF-1075-4163-B01D-8948DDD5587F}" type="pres">
      <dgm:prSet presAssocID="{33F140B7-9A76-49C1-A1CC-6731219B716B}" presName="childNode" presStyleLbl="revTx" presStyleIdx="0" presStyleCnt="2">
        <dgm:presLayoutVars>
          <dgm:bulletEnabled val="1"/>
        </dgm:presLayoutVars>
      </dgm:prSet>
      <dgm:spPr/>
    </dgm:pt>
    <dgm:pt modelId="{862F768D-8F2B-411E-877D-B631CBA4D36D}" type="pres">
      <dgm:prSet presAssocID="{1F566E01-E04B-42F6-BBC2-1D8E120FAECF}" presName="Name25" presStyleLbl="parChTrans1D1" presStyleIdx="1" presStyleCnt="2"/>
      <dgm:spPr/>
    </dgm:pt>
    <dgm:pt modelId="{A359674B-074E-44F2-93B5-039D8FD7FC4C}" type="pres">
      <dgm:prSet presAssocID="{2612585C-F40D-4404-AD94-6F24E95A48E9}" presName="node" presStyleCnt="0"/>
      <dgm:spPr/>
    </dgm:pt>
    <dgm:pt modelId="{88C891D8-4BDD-4FB5-B326-1F1693309D85}" type="pres">
      <dgm:prSet presAssocID="{2612585C-F40D-4404-AD94-6F24E95A48E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243068A-A5F9-4856-B271-334F08AA02F9}" type="pres">
      <dgm:prSet presAssocID="{2612585C-F40D-4404-AD94-6F24E95A48E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999E613-AED9-477F-B7F7-942155E1C1F9}" type="presOf" srcId="{1F566E01-E04B-42F6-BBC2-1D8E120FAECF}" destId="{862F768D-8F2B-411E-877D-B631CBA4D36D}" srcOrd="0" destOrd="0" presId="urn:microsoft.com/office/officeart/2005/8/layout/radial2"/>
    <dgm:cxn modelId="{F4FE353A-B5CA-435E-BBB1-0F4049EF92A3}" type="presOf" srcId="{DEC23A2F-4716-4030-9368-CE8A3E2BF49C}" destId="{5243068A-A5F9-4856-B271-334F08AA02F9}" srcOrd="0" destOrd="0" presId="urn:microsoft.com/office/officeart/2005/8/layout/radial2"/>
    <dgm:cxn modelId="{2D8E4A65-CB29-452B-8C33-71618D3F2317}" srcId="{2612585C-F40D-4404-AD94-6F24E95A48E9}" destId="{D8CC701F-4566-4A61-AEB8-6D13576C7BAA}" srcOrd="1" destOrd="0" parTransId="{99CD4814-DA9B-4E8B-8A2B-DCB75D54899B}" sibTransId="{E9314610-F96C-44AC-BDDC-427A8E76CA5F}"/>
    <dgm:cxn modelId="{F828BD66-38AF-46C2-8E21-9AE258DFC96E}" type="presOf" srcId="{E77A323F-17DD-43F1-BDB1-A2410C6163E7}" destId="{4323DBEF-1075-4163-B01D-8948DDD5587F}" srcOrd="0" destOrd="1" presId="urn:microsoft.com/office/officeart/2005/8/layout/radial2"/>
    <dgm:cxn modelId="{7527317F-6031-4644-8A06-4FBD24A40A41}" srcId="{610FA97F-EDFA-4A30-95E8-155130EC015A}" destId="{33F140B7-9A76-49C1-A1CC-6731219B716B}" srcOrd="0" destOrd="0" parTransId="{64F51C62-0587-49E7-9A39-CBD0038B1517}" sibTransId="{BA0FA198-3071-4AA0-BE9F-08D488A32A10}"/>
    <dgm:cxn modelId="{5C198182-817D-43AF-82DB-FE84213AAD07}" type="presOf" srcId="{D8CC701F-4566-4A61-AEB8-6D13576C7BAA}" destId="{5243068A-A5F9-4856-B271-334F08AA02F9}" srcOrd="0" destOrd="1" presId="urn:microsoft.com/office/officeart/2005/8/layout/radial2"/>
    <dgm:cxn modelId="{4B68B491-0EBD-4E9B-8962-051F49CD5E17}" type="presOf" srcId="{2612585C-F40D-4404-AD94-6F24E95A48E9}" destId="{88C891D8-4BDD-4FB5-B326-1F1693309D85}" srcOrd="0" destOrd="0" presId="urn:microsoft.com/office/officeart/2005/8/layout/radial2"/>
    <dgm:cxn modelId="{25E0B69F-AD1D-480D-B7E8-14BD6AC69E90}" srcId="{2612585C-F40D-4404-AD94-6F24E95A48E9}" destId="{DEC23A2F-4716-4030-9368-CE8A3E2BF49C}" srcOrd="0" destOrd="0" parTransId="{8B5DF9C8-6379-4B9C-AEF3-6FCF651EE085}" sibTransId="{53890A5D-42AB-4E46-AD2C-C3085CBB9EC0}"/>
    <dgm:cxn modelId="{B10D33A2-0770-4619-8492-3109E562AD34}" srcId="{33F140B7-9A76-49C1-A1CC-6731219B716B}" destId="{95C5DC53-367E-44B1-955A-5A1DFC925DBC}" srcOrd="0" destOrd="0" parTransId="{7BC5A72B-C450-4BE4-960D-63456EAB4F27}" sibTransId="{609AFD1D-9A7E-4EE8-B77D-E08B6D3ABA46}"/>
    <dgm:cxn modelId="{1E560DAC-217E-41DD-86A7-1F7611678FDF}" type="presOf" srcId="{33F140B7-9A76-49C1-A1CC-6731219B716B}" destId="{6873A066-29FC-45D4-8428-8D1126C7CFDA}" srcOrd="0" destOrd="0" presId="urn:microsoft.com/office/officeart/2005/8/layout/radial2"/>
    <dgm:cxn modelId="{740BAFB2-10F7-4F69-AF6B-B38B175CA38B}" srcId="{33F140B7-9A76-49C1-A1CC-6731219B716B}" destId="{E77A323F-17DD-43F1-BDB1-A2410C6163E7}" srcOrd="1" destOrd="0" parTransId="{3AE69992-4D7A-401C-833D-B962059E9263}" sibTransId="{727ED552-7ECA-4DE1-A456-2030150A01DB}"/>
    <dgm:cxn modelId="{D188B5B5-0AD6-4853-A4B0-3CA5EAA286B9}" srcId="{610FA97F-EDFA-4A30-95E8-155130EC015A}" destId="{2612585C-F40D-4404-AD94-6F24E95A48E9}" srcOrd="1" destOrd="0" parTransId="{1F566E01-E04B-42F6-BBC2-1D8E120FAECF}" sibTransId="{7530A084-59D2-46DC-A5F2-85ECB0E2C7AD}"/>
    <dgm:cxn modelId="{2A1B92CD-56BC-415B-A588-C451C5FC8863}" type="presOf" srcId="{64F51C62-0587-49E7-9A39-CBD0038B1517}" destId="{5128A2D1-F85F-4E7F-B39E-DC1BA8FE24B3}" srcOrd="0" destOrd="0" presId="urn:microsoft.com/office/officeart/2005/8/layout/radial2"/>
    <dgm:cxn modelId="{9957BDDF-9EEE-4C16-B91C-60B9B3B025ED}" type="presOf" srcId="{95C5DC53-367E-44B1-955A-5A1DFC925DBC}" destId="{4323DBEF-1075-4163-B01D-8948DDD5587F}" srcOrd="0" destOrd="0" presId="urn:microsoft.com/office/officeart/2005/8/layout/radial2"/>
    <dgm:cxn modelId="{0DFA01FE-CD65-4081-B65F-D54E5C9E9638}" type="presOf" srcId="{610FA97F-EDFA-4A30-95E8-155130EC015A}" destId="{83C5DB33-2654-4BE8-B5DF-3AE5EFAF8834}" srcOrd="0" destOrd="0" presId="urn:microsoft.com/office/officeart/2005/8/layout/radial2"/>
    <dgm:cxn modelId="{CF08EB0A-F1F8-408A-9183-0CF28CE5D972}" type="presParOf" srcId="{83C5DB33-2654-4BE8-B5DF-3AE5EFAF8834}" destId="{122C6E63-A2B6-413B-8D7D-C5771D23FE3D}" srcOrd="0" destOrd="0" presId="urn:microsoft.com/office/officeart/2005/8/layout/radial2"/>
    <dgm:cxn modelId="{20E093D7-CFC9-46D8-BE8C-13909FBD39E5}" type="presParOf" srcId="{122C6E63-A2B6-413B-8D7D-C5771D23FE3D}" destId="{CAEB8406-E17B-48CE-BD5C-171BA8E716E6}" srcOrd="0" destOrd="0" presId="urn:microsoft.com/office/officeart/2005/8/layout/radial2"/>
    <dgm:cxn modelId="{2E306830-DAE5-4E44-AA88-37F0F17B4B1A}" type="presParOf" srcId="{CAEB8406-E17B-48CE-BD5C-171BA8E716E6}" destId="{C99FAF4A-0114-41E5-BFCC-F9C54D7BC461}" srcOrd="0" destOrd="0" presId="urn:microsoft.com/office/officeart/2005/8/layout/radial2"/>
    <dgm:cxn modelId="{EF4E4C1D-2ACA-4FFB-99AE-9EFC5A53E506}" type="presParOf" srcId="{CAEB8406-E17B-48CE-BD5C-171BA8E716E6}" destId="{664EF67E-FA4F-45BF-801C-584C028FFD54}" srcOrd="1" destOrd="0" presId="urn:microsoft.com/office/officeart/2005/8/layout/radial2"/>
    <dgm:cxn modelId="{9BF216F2-A27B-498C-BF6B-9193A07F712C}" type="presParOf" srcId="{122C6E63-A2B6-413B-8D7D-C5771D23FE3D}" destId="{5128A2D1-F85F-4E7F-B39E-DC1BA8FE24B3}" srcOrd="1" destOrd="0" presId="urn:microsoft.com/office/officeart/2005/8/layout/radial2"/>
    <dgm:cxn modelId="{46952D25-3661-49B1-B270-949C65C45B12}" type="presParOf" srcId="{122C6E63-A2B6-413B-8D7D-C5771D23FE3D}" destId="{C19D99F8-807B-4F31-A2CF-4C7CC0E1DFDC}" srcOrd="2" destOrd="0" presId="urn:microsoft.com/office/officeart/2005/8/layout/radial2"/>
    <dgm:cxn modelId="{196E7A4D-B40C-42BA-B329-6FEA1C47AF05}" type="presParOf" srcId="{C19D99F8-807B-4F31-A2CF-4C7CC0E1DFDC}" destId="{6873A066-29FC-45D4-8428-8D1126C7CFDA}" srcOrd="0" destOrd="0" presId="urn:microsoft.com/office/officeart/2005/8/layout/radial2"/>
    <dgm:cxn modelId="{0202E81F-55F2-4D81-BF03-3AEB1FC7A39A}" type="presParOf" srcId="{C19D99F8-807B-4F31-A2CF-4C7CC0E1DFDC}" destId="{4323DBEF-1075-4163-B01D-8948DDD5587F}" srcOrd="1" destOrd="0" presId="urn:microsoft.com/office/officeart/2005/8/layout/radial2"/>
    <dgm:cxn modelId="{1A664A80-9BD4-4143-B00C-4D9757F1A5F8}" type="presParOf" srcId="{122C6E63-A2B6-413B-8D7D-C5771D23FE3D}" destId="{862F768D-8F2B-411E-877D-B631CBA4D36D}" srcOrd="3" destOrd="0" presId="urn:microsoft.com/office/officeart/2005/8/layout/radial2"/>
    <dgm:cxn modelId="{60ED56B3-B870-443E-B42D-A42898F0AB6B}" type="presParOf" srcId="{122C6E63-A2B6-413B-8D7D-C5771D23FE3D}" destId="{A359674B-074E-44F2-93B5-039D8FD7FC4C}" srcOrd="4" destOrd="0" presId="urn:microsoft.com/office/officeart/2005/8/layout/radial2"/>
    <dgm:cxn modelId="{A7571636-BD02-499D-AC46-DDE8BCA8D3FD}" type="presParOf" srcId="{A359674B-074E-44F2-93B5-039D8FD7FC4C}" destId="{88C891D8-4BDD-4FB5-B326-1F1693309D85}" srcOrd="0" destOrd="0" presId="urn:microsoft.com/office/officeart/2005/8/layout/radial2"/>
    <dgm:cxn modelId="{0BEA4D24-6849-408E-BF6E-0131971F4291}" type="presParOf" srcId="{A359674B-074E-44F2-93B5-039D8FD7FC4C}" destId="{5243068A-A5F9-4856-B271-334F08AA02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21BFB9-5414-4656-88AA-D5A2A890859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1918" y="1810385"/>
        <a:ext cx="2011188" cy="1810385"/>
      </dsp:txXfrm>
    </dsp:sp>
    <dsp:sp modelId="{29BEF846-9993-4181-AF6A-938B0EB8002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D65E5-2F1F-4BDA-8183-B75599CDA74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-58853"/>
                <a:satOff val="-1455"/>
                <a:lumOff val="8329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58853"/>
                <a:satOff val="-1455"/>
                <a:lumOff val="8329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58853"/>
                <a:satOff val="-1455"/>
                <a:lumOff val="83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sp:txBody>
      <dsp:txXfrm>
        <a:off x="2073443" y="1810385"/>
        <a:ext cx="2011188" cy="1810385"/>
      </dsp:txXfrm>
    </dsp:sp>
    <dsp:sp modelId="{FF23DD3B-B298-44C6-A4BF-93F81FDC986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A9892-3BA2-45FA-B401-5B403D66AAF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-117705"/>
                <a:satOff val="-2910"/>
                <a:lumOff val="16659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17705"/>
                <a:satOff val="-2910"/>
                <a:lumOff val="16659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17705"/>
                <a:satOff val="-2910"/>
                <a:lumOff val="166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4144967" y="1810385"/>
        <a:ext cx="2011188" cy="1810385"/>
      </dsp:txXfrm>
    </dsp:sp>
    <dsp:sp modelId="{17572984-B21B-4F96-B012-C2B2DA833A2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50C004-E11B-41A2-889B-F22C35B4E1F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-176558"/>
                <a:satOff val="-4365"/>
                <a:lumOff val="24988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76558"/>
                <a:satOff val="-4365"/>
                <a:lumOff val="24988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76558"/>
                <a:satOff val="-4365"/>
                <a:lumOff val="249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sp:txBody>
      <dsp:txXfrm>
        <a:off x="6216492" y="1810385"/>
        <a:ext cx="2011188" cy="1810385"/>
      </dsp:txXfrm>
    </dsp:sp>
    <dsp:sp modelId="{4C4FF4FE-9113-4D2F-8734-1DBD0E6CECE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E95565-0C96-4CD1-96AC-AC35FE728EF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28E00-AF77-49B8-8AFD-C56073EB0545}">
      <dsp:nvSpPr>
        <dsp:cNvPr id="0" name=""/>
        <dsp:cNvSpPr/>
      </dsp:nvSpPr>
      <dsp:spPr>
        <a:xfrm>
          <a:off x="4350" y="1244354"/>
          <a:ext cx="2970913" cy="251723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8E34B8-9F29-4140-A260-17E5BC434A14}">
      <dsp:nvSpPr>
        <dsp:cNvPr id="0" name=""/>
        <dsp:cNvSpPr/>
      </dsp:nvSpPr>
      <dsp:spPr>
        <a:xfrm>
          <a:off x="2770259" y="1596611"/>
          <a:ext cx="1027538" cy="14662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19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19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sp:txBody>
      <dsp:txXfrm>
        <a:off x="2800355" y="1626707"/>
        <a:ext cx="967346" cy="1406053"/>
      </dsp:txXfrm>
    </dsp:sp>
    <dsp:sp modelId="{3723B480-4A48-42E4-8A97-2D657338500D}">
      <dsp:nvSpPr>
        <dsp:cNvPr id="0" name=""/>
        <dsp:cNvSpPr/>
      </dsp:nvSpPr>
      <dsp:spPr>
        <a:xfrm>
          <a:off x="4350" y="764371"/>
          <a:ext cx="2970913" cy="43345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4350" y="764371"/>
        <a:ext cx="2970913" cy="433458"/>
      </dsp:txXfrm>
    </dsp:sp>
    <dsp:sp modelId="{5F81E4BC-241E-472E-ADFB-DA98C6C6B416}">
      <dsp:nvSpPr>
        <dsp:cNvPr id="0" name=""/>
        <dsp:cNvSpPr/>
      </dsp:nvSpPr>
      <dsp:spPr>
        <a:xfrm>
          <a:off x="4346705" y="1244354"/>
          <a:ext cx="2970913" cy="251723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63433C5-2030-4E67-BF0F-81E4A691AA8A}">
      <dsp:nvSpPr>
        <dsp:cNvPr id="0" name=""/>
        <dsp:cNvSpPr/>
      </dsp:nvSpPr>
      <dsp:spPr>
        <a:xfrm>
          <a:off x="7027518" y="1678537"/>
          <a:ext cx="1197730" cy="130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sp:txBody>
      <dsp:txXfrm>
        <a:off x="7062598" y="1713617"/>
        <a:ext cx="1127570" cy="1232232"/>
      </dsp:txXfrm>
    </dsp:sp>
    <dsp:sp modelId="{B339F5A0-CA3C-4D50-B349-881D16D3E288}">
      <dsp:nvSpPr>
        <dsp:cNvPr id="0" name=""/>
        <dsp:cNvSpPr/>
      </dsp:nvSpPr>
      <dsp:spPr>
        <a:xfrm>
          <a:off x="4346705" y="764371"/>
          <a:ext cx="2970913" cy="43345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500" kern="120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500" kern="120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500" kern="120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4346705" y="764371"/>
        <a:ext cx="2970913" cy="4334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F768D-8F2B-411E-877D-B631CBA4D36D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28A2D1-F85F-4E7F-B39E-DC1BA8FE24B3}">
      <dsp:nvSpPr>
        <dsp:cNvPr id="0" name=""/>
        <dsp:cNvSpPr/>
      </dsp:nvSpPr>
      <dsp:spPr>
        <a:xfrm rot="19937465">
          <a:off x="2695941" y="1425321"/>
          <a:ext cx="1068425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68425" y="3146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4EF67E-FA4F-45BF-801C-584C028FFD54}">
      <dsp:nvSpPr>
        <dsp:cNvPr id="0" name=""/>
        <dsp:cNvSpPr/>
      </dsp:nvSpPr>
      <dsp:spPr>
        <a:xfrm>
          <a:off x="311630" y="795498"/>
          <a:ext cx="2877145" cy="287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73A066-29FC-45D4-8428-8D1126C7CFDA}">
      <dsp:nvSpPr>
        <dsp:cNvPr id="0" name=""/>
        <dsp:cNvSpPr/>
      </dsp:nvSpPr>
      <dsp:spPr>
        <a:xfrm>
          <a:off x="3610749" y="28605"/>
          <a:ext cx="1610647" cy="1610647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衛福部疾管署</a:t>
          </a:r>
        </a:p>
      </dsp:txBody>
      <dsp:txXfrm>
        <a:off x="3846623" y="264479"/>
        <a:ext cx="1138899" cy="1138899"/>
      </dsp:txXfrm>
    </dsp:sp>
    <dsp:sp modelId="{4323DBEF-1075-4163-B01D-8948DDD5587F}">
      <dsp:nvSpPr>
        <dsp:cNvPr id="0" name=""/>
        <dsp:cNvSpPr/>
      </dsp:nvSpPr>
      <dsp:spPr>
        <a:xfrm>
          <a:off x="5382462" y="28605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sp:txBody>
      <dsp:txXfrm>
        <a:off x="5382462" y="28605"/>
        <a:ext cx="2415971" cy="1610647"/>
      </dsp:txXfrm>
    </dsp:sp>
    <dsp:sp modelId="{88C891D8-4BDD-4FB5-B326-1F1693309D85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防疫小測驗</a:t>
          </a:r>
        </a:p>
      </dsp:txBody>
      <dsp:txXfrm>
        <a:off x="3682431" y="3051808"/>
        <a:ext cx="1220669" cy="1220669"/>
      </dsp:txXfrm>
    </dsp:sp>
    <dsp:sp modelId="{5243068A-A5F9-4856-B271-334F08AA02F9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17000">
              <a:schemeClr val="accent4">
                <a:lumMod val="60000"/>
                <a:lumOff val="40000"/>
              </a:schemeClr>
            </a:gs>
            <a:gs pos="61000">
              <a:srgbClr val="D4D4E6"/>
            </a:gs>
            <a:gs pos="0">
              <a:schemeClr val="accent4">
                <a:lumMod val="75000"/>
              </a:schemeClr>
            </a:gs>
            <a:gs pos="99000">
              <a:srgbClr val="D8DDEC"/>
            </a:gs>
            <a:gs pos="84000">
              <a:schemeClr val="accent1">
                <a:lumMod val="20000"/>
                <a:lumOff val="80000"/>
              </a:schemeClr>
            </a:gs>
            <a:gs pos="38000">
              <a:schemeClr val="accent4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4">
                    <a:lumMod val="5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chemeClr val="accent4">
                <a:lumMod val="60000"/>
                <a:lumOff val="40000"/>
              </a:schemeClr>
            </a:gs>
            <a:gs pos="46000">
              <a:srgbClr val="D4D4E6"/>
            </a:gs>
            <a:gs pos="0">
              <a:schemeClr val="accent4">
                <a:lumMod val="75000"/>
              </a:schemeClr>
            </a:gs>
            <a:gs pos="70500">
              <a:srgbClr val="DAE2EF"/>
            </a:gs>
            <a:gs pos="61000">
              <a:srgbClr val="D8DDEC"/>
            </a:gs>
            <a:gs pos="100000">
              <a:schemeClr val="tx2"/>
            </a:gs>
            <a:gs pos="87000">
              <a:schemeClr val="tx2">
                <a:lumMod val="60000"/>
                <a:lumOff val="40000"/>
              </a:schemeClr>
            </a:gs>
            <a:gs pos="9000">
              <a:schemeClr val="accent4">
                <a:lumMod val="40000"/>
                <a:lumOff val="6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25000">
              <a:schemeClr val="accent4">
                <a:lumMod val="60000"/>
                <a:lumOff val="40000"/>
              </a:schemeClr>
            </a:gs>
            <a:gs pos="69000">
              <a:schemeClr val="accent4">
                <a:lumMod val="75000"/>
              </a:schemeClr>
            </a:gs>
            <a:gs pos="100000">
              <a:schemeClr val="accent4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防疫大作戰</a:t>
            </a:r>
            <a:endParaRPr lang="zh-TW" altLang="en-US" sz="4800" dirty="0">
              <a:ln>
                <a:solidFill>
                  <a:schemeClr val="bg1"/>
                </a:solidFill>
              </a:ln>
              <a:solidFill>
                <a:srgbClr val="7030A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5843062-2475-4228-A5FD-BB454A25B7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8" y="2336676"/>
            <a:ext cx="5256584" cy="386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2F7B9E38-EFE0-4B4E-B6BD-C2E0E85131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1817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E1E35AB7-B239-4CA0-8978-C730BB0F7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0402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A4FAA28C-47EC-414B-8C1D-81558BE67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523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文鼎新潮ＰＯＰ體P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54</cp:revision>
  <dcterms:created xsi:type="dcterms:W3CDTF">2014-02-08T16:25:00Z</dcterms:created>
  <dcterms:modified xsi:type="dcterms:W3CDTF">2025-12-08T06:24:27Z</dcterms:modified>
</cp:coreProperties>
</file>