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D4F4FE"/>
    <a:srgbClr val="DBE7F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102" d="100"/>
          <a:sy n="102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youtube.com/watch?v=d9k9AQUW4vg" TargetMode="External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27AA7C-B14A-45CC-B1F3-4A164FFE05B0}" type="doc">
      <dgm:prSet loTypeId="urn:microsoft.com/office/officeart/2005/8/layout/hList7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128CC96C-AC4C-4130-AA95-C4A8506F1F37}">
      <dgm:prSet/>
      <dgm:spPr/>
      <dgm:t>
        <a:bodyPr/>
        <a:lstStyle/>
        <a:p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雙手肥皂清潔，搓洗</a:t>
          </a:r>
          <a:r>
            <a:rPr lang="en-US" dirty="0">
              <a:latin typeface="文鼎甜妞體P" panose="020B0602010101010101" pitchFamily="34" charset="-120"/>
              <a:ea typeface="文鼎甜妞體P" panose="020B0602010101010101" pitchFamily="34" charset="-120"/>
            </a:rPr>
            <a:t>40~60</a:t>
          </a:r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</a:p>
      </dgm:t>
    </dgm:pt>
    <dgm:pt modelId="{89C5781D-FC2A-4345-8BA0-CBF2E54D1104}" type="parTrans" cxnId="{B2E0FFD2-ABC6-4C91-9D77-FA9A18A86736}">
      <dgm:prSet/>
      <dgm:spPr/>
      <dgm:t>
        <a:bodyPr/>
        <a:lstStyle/>
        <a:p>
          <a:endParaRPr lang="zh-TW" altLang="en-US"/>
        </a:p>
      </dgm:t>
    </dgm:pt>
    <dgm:pt modelId="{5A0E2472-45A4-4B77-AF8E-DF75D29BD744}" type="sibTrans" cxnId="{B2E0FFD2-ABC6-4C91-9D77-FA9A18A86736}">
      <dgm:prSet/>
      <dgm:spPr/>
      <dgm:t>
        <a:bodyPr/>
        <a:lstStyle/>
        <a:p>
          <a:endParaRPr lang="zh-TW" altLang="en-US"/>
        </a:p>
      </dgm:t>
    </dgm:pt>
    <dgm:pt modelId="{5F6D9441-808A-4339-96BF-652C83CADE2E}">
      <dgm:prSet/>
      <dgm:spPr/>
      <dgm:t>
        <a:bodyPr/>
        <a:lstStyle/>
        <a:p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口罩要遮住口鼻、蓋住下巴  </a:t>
          </a:r>
        </a:p>
      </dgm:t>
    </dgm:pt>
    <dgm:pt modelId="{EE11516A-8E31-4B71-85F0-2EB3BF492C2B}" type="parTrans" cxnId="{C5F26A44-7831-43B9-99CE-9888DF3C42D9}">
      <dgm:prSet/>
      <dgm:spPr/>
      <dgm:t>
        <a:bodyPr/>
        <a:lstStyle/>
        <a:p>
          <a:endParaRPr lang="zh-TW" altLang="en-US"/>
        </a:p>
      </dgm:t>
    </dgm:pt>
    <dgm:pt modelId="{9223A24F-BF4F-440E-A799-125344BE8417}" type="sibTrans" cxnId="{C5F26A44-7831-43B9-99CE-9888DF3C42D9}">
      <dgm:prSet/>
      <dgm:spPr/>
      <dgm:t>
        <a:bodyPr/>
        <a:lstStyle/>
        <a:p>
          <a:endParaRPr lang="zh-TW" altLang="en-US"/>
        </a:p>
      </dgm:t>
    </dgm:pt>
    <dgm:pt modelId="{D6D2DEF1-3E05-42DF-9B0D-94BF7F357AD7}">
      <dgm:prSet/>
      <dgm:spPr/>
      <dgm:t>
        <a:bodyPr/>
        <a:lstStyle/>
        <a:p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噴</a:t>
          </a:r>
          <a:r>
            <a:rPr lang="en-US" dirty="0">
              <a:latin typeface="文鼎甜妞體P" panose="020B0602010101010101" pitchFamily="34" charset="-120"/>
              <a:ea typeface="文鼎甜妞體P" panose="020B0602010101010101" pitchFamily="34" charset="-120"/>
            </a:rPr>
            <a:t>75%</a:t>
          </a:r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酒精搓洗雙手</a:t>
          </a:r>
          <a:r>
            <a:rPr lang="en-US" dirty="0">
              <a:latin typeface="文鼎甜妞體P" panose="020B0602010101010101" pitchFamily="34" charset="-120"/>
              <a:ea typeface="文鼎甜妞體P" panose="020B0602010101010101" pitchFamily="34" charset="-120"/>
            </a:rPr>
            <a:t>20-30</a:t>
          </a:r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</a:p>
      </dgm:t>
    </dgm:pt>
    <dgm:pt modelId="{C23A8A2F-9303-4CD8-9BA3-6AA8EE92831D}" type="parTrans" cxnId="{373186A3-4D1C-495D-901A-7F0D519DA1BC}">
      <dgm:prSet/>
      <dgm:spPr/>
      <dgm:t>
        <a:bodyPr/>
        <a:lstStyle/>
        <a:p>
          <a:endParaRPr lang="zh-TW" altLang="en-US"/>
        </a:p>
      </dgm:t>
    </dgm:pt>
    <dgm:pt modelId="{BAC45E5B-240F-4EED-93C1-DBB7EE8FE41F}" type="sibTrans" cxnId="{373186A3-4D1C-495D-901A-7F0D519DA1BC}">
      <dgm:prSet/>
      <dgm:spPr/>
      <dgm:t>
        <a:bodyPr/>
        <a:lstStyle/>
        <a:p>
          <a:endParaRPr lang="zh-TW" altLang="en-US"/>
        </a:p>
      </dgm:t>
    </dgm:pt>
    <dgm:pt modelId="{5D99FA15-2683-45DD-8B36-451BBCFAE42B}">
      <dgm:prSet/>
      <dgm:spPr/>
      <dgm:t>
        <a:bodyPr/>
        <a:lstStyle/>
        <a:p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有發燒、呼吸道症狀速就醫</a:t>
          </a:r>
        </a:p>
      </dgm:t>
    </dgm:pt>
    <dgm:pt modelId="{EF1AEE7D-A98E-4F44-9FB2-3C7B174132A4}" type="parTrans" cxnId="{2F9ADB19-928D-48DB-9B2D-16D10AB91C50}">
      <dgm:prSet/>
      <dgm:spPr/>
      <dgm:t>
        <a:bodyPr/>
        <a:lstStyle/>
        <a:p>
          <a:endParaRPr lang="zh-TW" altLang="en-US"/>
        </a:p>
      </dgm:t>
    </dgm:pt>
    <dgm:pt modelId="{BE284BA2-A6C3-4E05-946E-80BA93371DD0}" type="sibTrans" cxnId="{2F9ADB19-928D-48DB-9B2D-16D10AB91C50}">
      <dgm:prSet/>
      <dgm:spPr/>
      <dgm:t>
        <a:bodyPr/>
        <a:lstStyle/>
        <a:p>
          <a:endParaRPr lang="zh-TW" altLang="en-US"/>
        </a:p>
      </dgm:t>
    </dgm:pt>
    <dgm:pt modelId="{80D2E75E-F23F-41B3-A020-B26B7078D209}" type="pres">
      <dgm:prSet presAssocID="{C927AA7C-B14A-45CC-B1F3-4A164FFE05B0}" presName="Name0" presStyleCnt="0">
        <dgm:presLayoutVars>
          <dgm:dir/>
          <dgm:resizeHandles val="exact"/>
        </dgm:presLayoutVars>
      </dgm:prSet>
      <dgm:spPr/>
    </dgm:pt>
    <dgm:pt modelId="{B98BBC10-15E4-496F-9F0B-E819602D0168}" type="pres">
      <dgm:prSet presAssocID="{C927AA7C-B14A-45CC-B1F3-4A164FFE05B0}" presName="fgShape" presStyleLbl="fgShp" presStyleIdx="0" presStyleCnt="1"/>
      <dgm:spPr/>
    </dgm:pt>
    <dgm:pt modelId="{19CEB89A-2873-4DF6-8F59-891B0CC6021E}" type="pres">
      <dgm:prSet presAssocID="{C927AA7C-B14A-45CC-B1F3-4A164FFE05B0}" presName="linComp" presStyleCnt="0"/>
      <dgm:spPr/>
    </dgm:pt>
    <dgm:pt modelId="{28A306E8-809F-4D02-A2A5-B278A3853942}" type="pres">
      <dgm:prSet presAssocID="{128CC96C-AC4C-4130-AA95-C4A8506F1F37}" presName="compNode" presStyleCnt="0"/>
      <dgm:spPr/>
    </dgm:pt>
    <dgm:pt modelId="{9D63399B-BCF4-4FCD-8595-8BE07EA4CCC8}" type="pres">
      <dgm:prSet presAssocID="{128CC96C-AC4C-4130-AA95-C4A8506F1F37}" presName="bkgdShape" presStyleLbl="node1" presStyleIdx="0" presStyleCnt="4"/>
      <dgm:spPr/>
    </dgm:pt>
    <dgm:pt modelId="{1A698A76-E8BE-411B-9824-EEF765CC95D5}" type="pres">
      <dgm:prSet presAssocID="{128CC96C-AC4C-4130-AA95-C4A8506F1F37}" presName="nodeTx" presStyleLbl="node1" presStyleIdx="0" presStyleCnt="4">
        <dgm:presLayoutVars>
          <dgm:bulletEnabled val="1"/>
        </dgm:presLayoutVars>
      </dgm:prSet>
      <dgm:spPr/>
    </dgm:pt>
    <dgm:pt modelId="{9C73548E-48AC-4A7A-B717-C06B00C7B0F2}" type="pres">
      <dgm:prSet presAssocID="{128CC96C-AC4C-4130-AA95-C4A8506F1F37}" presName="invisiNode" presStyleLbl="node1" presStyleIdx="0" presStyleCnt="4"/>
      <dgm:spPr/>
    </dgm:pt>
    <dgm:pt modelId="{C44527BD-FD82-4C3E-87F8-63454982C0CF}" type="pres">
      <dgm:prSet presAssocID="{128CC96C-AC4C-4130-AA95-C4A8506F1F37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8B597A4-5622-4DAE-95B4-3BF13D7102A2}" type="pres">
      <dgm:prSet presAssocID="{5A0E2472-45A4-4B77-AF8E-DF75D29BD744}" presName="sibTrans" presStyleLbl="sibTrans2D1" presStyleIdx="0" presStyleCnt="0"/>
      <dgm:spPr/>
    </dgm:pt>
    <dgm:pt modelId="{962BED48-2486-4069-9D71-F0FE4652E1D9}" type="pres">
      <dgm:prSet presAssocID="{5F6D9441-808A-4339-96BF-652C83CADE2E}" presName="compNode" presStyleCnt="0"/>
      <dgm:spPr/>
    </dgm:pt>
    <dgm:pt modelId="{CDA6D3CE-1D1E-47B0-ADC6-8A24DA89AA4B}" type="pres">
      <dgm:prSet presAssocID="{5F6D9441-808A-4339-96BF-652C83CADE2E}" presName="bkgdShape" presStyleLbl="node1" presStyleIdx="1" presStyleCnt="4"/>
      <dgm:spPr/>
    </dgm:pt>
    <dgm:pt modelId="{E240EC96-F1B3-46E5-B503-735D061766C3}" type="pres">
      <dgm:prSet presAssocID="{5F6D9441-808A-4339-96BF-652C83CADE2E}" presName="nodeTx" presStyleLbl="node1" presStyleIdx="1" presStyleCnt="4">
        <dgm:presLayoutVars>
          <dgm:bulletEnabled val="1"/>
        </dgm:presLayoutVars>
      </dgm:prSet>
      <dgm:spPr/>
    </dgm:pt>
    <dgm:pt modelId="{B451F61E-C567-424C-9C95-F47B04C32EE0}" type="pres">
      <dgm:prSet presAssocID="{5F6D9441-808A-4339-96BF-652C83CADE2E}" presName="invisiNode" presStyleLbl="node1" presStyleIdx="1" presStyleCnt="4"/>
      <dgm:spPr/>
    </dgm:pt>
    <dgm:pt modelId="{82A452F1-B232-467C-AB98-AF0CB8933FC4}" type="pres">
      <dgm:prSet presAssocID="{5F6D9441-808A-4339-96BF-652C83CADE2E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EB7AA11-0130-4616-AB6C-9317AA4AA9E1}" type="pres">
      <dgm:prSet presAssocID="{9223A24F-BF4F-440E-A799-125344BE8417}" presName="sibTrans" presStyleLbl="sibTrans2D1" presStyleIdx="0" presStyleCnt="0"/>
      <dgm:spPr/>
    </dgm:pt>
    <dgm:pt modelId="{6BFE6CB9-C34D-419E-A7DC-F9460BE84231}" type="pres">
      <dgm:prSet presAssocID="{D6D2DEF1-3E05-42DF-9B0D-94BF7F357AD7}" presName="compNode" presStyleCnt="0"/>
      <dgm:spPr/>
    </dgm:pt>
    <dgm:pt modelId="{1F061C0D-DEE9-4BF7-8A10-3CE0210308E5}" type="pres">
      <dgm:prSet presAssocID="{D6D2DEF1-3E05-42DF-9B0D-94BF7F357AD7}" presName="bkgdShape" presStyleLbl="node1" presStyleIdx="2" presStyleCnt="4" custLinFactNeighborX="2080" custLinFactNeighborY="-3496"/>
      <dgm:spPr/>
    </dgm:pt>
    <dgm:pt modelId="{282446E8-1235-4989-97BD-4B8042B19B80}" type="pres">
      <dgm:prSet presAssocID="{D6D2DEF1-3E05-42DF-9B0D-94BF7F357AD7}" presName="nodeTx" presStyleLbl="node1" presStyleIdx="2" presStyleCnt="4">
        <dgm:presLayoutVars>
          <dgm:bulletEnabled val="1"/>
        </dgm:presLayoutVars>
      </dgm:prSet>
      <dgm:spPr/>
    </dgm:pt>
    <dgm:pt modelId="{3A8AF3EC-AEE3-4464-A51C-9C20D143E799}" type="pres">
      <dgm:prSet presAssocID="{D6D2DEF1-3E05-42DF-9B0D-94BF7F357AD7}" presName="invisiNode" presStyleLbl="node1" presStyleIdx="2" presStyleCnt="4"/>
      <dgm:spPr/>
    </dgm:pt>
    <dgm:pt modelId="{8AC8D05F-732E-43B8-A15A-967C74121584}" type="pres">
      <dgm:prSet presAssocID="{D6D2DEF1-3E05-42DF-9B0D-94BF7F357AD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CE83934-DA54-41AF-8090-C962FB1D2077}" type="pres">
      <dgm:prSet presAssocID="{BAC45E5B-240F-4EED-93C1-DBB7EE8FE41F}" presName="sibTrans" presStyleLbl="sibTrans2D1" presStyleIdx="0" presStyleCnt="0"/>
      <dgm:spPr/>
    </dgm:pt>
    <dgm:pt modelId="{128DC9AF-B919-486C-895D-6ED51DBC73FA}" type="pres">
      <dgm:prSet presAssocID="{5D99FA15-2683-45DD-8B36-451BBCFAE42B}" presName="compNode" presStyleCnt="0"/>
      <dgm:spPr/>
    </dgm:pt>
    <dgm:pt modelId="{3BC63557-0218-4060-8E41-D87506C7E507}" type="pres">
      <dgm:prSet presAssocID="{5D99FA15-2683-45DD-8B36-451BBCFAE42B}" presName="bkgdShape" presStyleLbl="node1" presStyleIdx="3" presStyleCnt="4"/>
      <dgm:spPr/>
    </dgm:pt>
    <dgm:pt modelId="{4A8E7D04-1781-461B-96E5-0F572CAA3F91}" type="pres">
      <dgm:prSet presAssocID="{5D99FA15-2683-45DD-8B36-451BBCFAE42B}" presName="nodeTx" presStyleLbl="node1" presStyleIdx="3" presStyleCnt="4">
        <dgm:presLayoutVars>
          <dgm:bulletEnabled val="1"/>
        </dgm:presLayoutVars>
      </dgm:prSet>
      <dgm:spPr/>
    </dgm:pt>
    <dgm:pt modelId="{0F1A4605-C427-4558-8E1A-B4449F38152B}" type="pres">
      <dgm:prSet presAssocID="{5D99FA15-2683-45DD-8B36-451BBCFAE42B}" presName="invisiNode" presStyleLbl="node1" presStyleIdx="3" presStyleCnt="4"/>
      <dgm:spPr/>
    </dgm:pt>
    <dgm:pt modelId="{0DB40699-240B-498E-BD9E-534AD8BA67F7}" type="pres">
      <dgm:prSet presAssocID="{5D99FA15-2683-45DD-8B36-451BBCFAE42B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826DFA00-C559-4FA6-B1A5-385A0137388A}" type="presOf" srcId="{5A0E2472-45A4-4B77-AF8E-DF75D29BD744}" destId="{28B597A4-5622-4DAE-95B4-3BF13D7102A2}" srcOrd="0" destOrd="0" presId="urn:microsoft.com/office/officeart/2005/8/layout/hList7"/>
    <dgm:cxn modelId="{9D262C06-2A3B-4460-89CE-12822BFB12FB}" type="presOf" srcId="{128CC96C-AC4C-4130-AA95-C4A8506F1F37}" destId="{1A698A76-E8BE-411B-9824-EEF765CC95D5}" srcOrd="1" destOrd="0" presId="urn:microsoft.com/office/officeart/2005/8/layout/hList7"/>
    <dgm:cxn modelId="{66461D0E-51FB-4B2B-A902-14112D4C06A2}" type="presOf" srcId="{BAC45E5B-240F-4EED-93C1-DBB7EE8FE41F}" destId="{CCE83934-DA54-41AF-8090-C962FB1D2077}" srcOrd="0" destOrd="0" presId="urn:microsoft.com/office/officeart/2005/8/layout/hList7"/>
    <dgm:cxn modelId="{2F9ADB19-928D-48DB-9B2D-16D10AB91C50}" srcId="{C927AA7C-B14A-45CC-B1F3-4A164FFE05B0}" destId="{5D99FA15-2683-45DD-8B36-451BBCFAE42B}" srcOrd="3" destOrd="0" parTransId="{EF1AEE7D-A98E-4F44-9FB2-3C7B174132A4}" sibTransId="{BE284BA2-A6C3-4E05-946E-80BA93371DD0}"/>
    <dgm:cxn modelId="{08C9145F-C43C-422C-99F8-17F11EAE6A8D}" type="presOf" srcId="{9223A24F-BF4F-440E-A799-125344BE8417}" destId="{1EB7AA11-0130-4616-AB6C-9317AA4AA9E1}" srcOrd="0" destOrd="0" presId="urn:microsoft.com/office/officeart/2005/8/layout/hList7"/>
    <dgm:cxn modelId="{FFF57B62-9002-4D62-B295-CBC7860DC76B}" type="presOf" srcId="{C927AA7C-B14A-45CC-B1F3-4A164FFE05B0}" destId="{80D2E75E-F23F-41B3-A020-B26B7078D209}" srcOrd="0" destOrd="0" presId="urn:microsoft.com/office/officeart/2005/8/layout/hList7"/>
    <dgm:cxn modelId="{C5F26A44-7831-43B9-99CE-9888DF3C42D9}" srcId="{C927AA7C-B14A-45CC-B1F3-4A164FFE05B0}" destId="{5F6D9441-808A-4339-96BF-652C83CADE2E}" srcOrd="1" destOrd="0" parTransId="{EE11516A-8E31-4B71-85F0-2EB3BF492C2B}" sibTransId="{9223A24F-BF4F-440E-A799-125344BE8417}"/>
    <dgm:cxn modelId="{C07D8247-346C-4399-8645-1D1EBE72AA0D}" type="presOf" srcId="{5D99FA15-2683-45DD-8B36-451BBCFAE42B}" destId="{4A8E7D04-1781-461B-96E5-0F572CAA3F91}" srcOrd="1" destOrd="0" presId="urn:microsoft.com/office/officeart/2005/8/layout/hList7"/>
    <dgm:cxn modelId="{CC0D0D71-AE83-47F8-BBC9-DF09D88E130E}" type="presOf" srcId="{128CC96C-AC4C-4130-AA95-C4A8506F1F37}" destId="{9D63399B-BCF4-4FCD-8595-8BE07EA4CCC8}" srcOrd="0" destOrd="0" presId="urn:microsoft.com/office/officeart/2005/8/layout/hList7"/>
    <dgm:cxn modelId="{9335B1A1-37E7-4FE8-84E8-AD8C9A5B6135}" type="presOf" srcId="{5D99FA15-2683-45DD-8B36-451BBCFAE42B}" destId="{3BC63557-0218-4060-8E41-D87506C7E507}" srcOrd="0" destOrd="0" presId="urn:microsoft.com/office/officeart/2005/8/layout/hList7"/>
    <dgm:cxn modelId="{373186A3-4D1C-495D-901A-7F0D519DA1BC}" srcId="{C927AA7C-B14A-45CC-B1F3-4A164FFE05B0}" destId="{D6D2DEF1-3E05-42DF-9B0D-94BF7F357AD7}" srcOrd="2" destOrd="0" parTransId="{C23A8A2F-9303-4CD8-9BA3-6AA8EE92831D}" sibTransId="{BAC45E5B-240F-4EED-93C1-DBB7EE8FE41F}"/>
    <dgm:cxn modelId="{349A6CB7-43ED-41EF-8E3F-E6939EA943CE}" type="presOf" srcId="{5F6D9441-808A-4339-96BF-652C83CADE2E}" destId="{E240EC96-F1B3-46E5-B503-735D061766C3}" srcOrd="1" destOrd="0" presId="urn:microsoft.com/office/officeart/2005/8/layout/hList7"/>
    <dgm:cxn modelId="{8E1C14C3-DD65-4007-87E2-9878D62F0433}" type="presOf" srcId="{5F6D9441-808A-4339-96BF-652C83CADE2E}" destId="{CDA6D3CE-1D1E-47B0-ADC6-8A24DA89AA4B}" srcOrd="0" destOrd="0" presId="urn:microsoft.com/office/officeart/2005/8/layout/hList7"/>
    <dgm:cxn modelId="{C226EED1-9B61-4627-84D7-3A19370C8CA3}" type="presOf" srcId="{D6D2DEF1-3E05-42DF-9B0D-94BF7F357AD7}" destId="{282446E8-1235-4989-97BD-4B8042B19B80}" srcOrd="1" destOrd="0" presId="urn:microsoft.com/office/officeart/2005/8/layout/hList7"/>
    <dgm:cxn modelId="{B2E0FFD2-ABC6-4C91-9D77-FA9A18A86736}" srcId="{C927AA7C-B14A-45CC-B1F3-4A164FFE05B0}" destId="{128CC96C-AC4C-4130-AA95-C4A8506F1F37}" srcOrd="0" destOrd="0" parTransId="{89C5781D-FC2A-4345-8BA0-CBF2E54D1104}" sibTransId="{5A0E2472-45A4-4B77-AF8E-DF75D29BD744}"/>
    <dgm:cxn modelId="{396142EC-5901-4DD2-8046-78495A480C86}" type="presOf" srcId="{D6D2DEF1-3E05-42DF-9B0D-94BF7F357AD7}" destId="{1F061C0D-DEE9-4BF7-8A10-3CE0210308E5}" srcOrd="0" destOrd="0" presId="urn:microsoft.com/office/officeart/2005/8/layout/hList7"/>
    <dgm:cxn modelId="{438416F3-7EAD-43C3-9C64-B7044655A949}" type="presParOf" srcId="{80D2E75E-F23F-41B3-A020-B26B7078D209}" destId="{B98BBC10-15E4-496F-9F0B-E819602D0168}" srcOrd="0" destOrd="0" presId="urn:microsoft.com/office/officeart/2005/8/layout/hList7"/>
    <dgm:cxn modelId="{090ECC67-087A-4D04-99DC-247EE11BB72D}" type="presParOf" srcId="{80D2E75E-F23F-41B3-A020-B26B7078D209}" destId="{19CEB89A-2873-4DF6-8F59-891B0CC6021E}" srcOrd="1" destOrd="0" presId="urn:microsoft.com/office/officeart/2005/8/layout/hList7"/>
    <dgm:cxn modelId="{94FB2681-5364-4F75-9851-F06A46C4C3D1}" type="presParOf" srcId="{19CEB89A-2873-4DF6-8F59-891B0CC6021E}" destId="{28A306E8-809F-4D02-A2A5-B278A3853942}" srcOrd="0" destOrd="0" presId="urn:microsoft.com/office/officeart/2005/8/layout/hList7"/>
    <dgm:cxn modelId="{F2900148-A859-4D67-89F0-DE16C0D1C006}" type="presParOf" srcId="{28A306E8-809F-4D02-A2A5-B278A3853942}" destId="{9D63399B-BCF4-4FCD-8595-8BE07EA4CCC8}" srcOrd="0" destOrd="0" presId="urn:microsoft.com/office/officeart/2005/8/layout/hList7"/>
    <dgm:cxn modelId="{15A389CE-6530-4A4E-A1E9-D959748945F0}" type="presParOf" srcId="{28A306E8-809F-4D02-A2A5-B278A3853942}" destId="{1A698A76-E8BE-411B-9824-EEF765CC95D5}" srcOrd="1" destOrd="0" presId="urn:microsoft.com/office/officeart/2005/8/layout/hList7"/>
    <dgm:cxn modelId="{CD2B91CE-2030-4C6F-AD51-0220F5B5110A}" type="presParOf" srcId="{28A306E8-809F-4D02-A2A5-B278A3853942}" destId="{9C73548E-48AC-4A7A-B717-C06B00C7B0F2}" srcOrd="2" destOrd="0" presId="urn:microsoft.com/office/officeart/2005/8/layout/hList7"/>
    <dgm:cxn modelId="{FF304D0E-7271-4599-AEAC-923EF9552169}" type="presParOf" srcId="{28A306E8-809F-4D02-A2A5-B278A3853942}" destId="{C44527BD-FD82-4C3E-87F8-63454982C0CF}" srcOrd="3" destOrd="0" presId="urn:microsoft.com/office/officeart/2005/8/layout/hList7"/>
    <dgm:cxn modelId="{B01EC3EA-DA19-4B5E-88DB-5066571BD1D3}" type="presParOf" srcId="{19CEB89A-2873-4DF6-8F59-891B0CC6021E}" destId="{28B597A4-5622-4DAE-95B4-3BF13D7102A2}" srcOrd="1" destOrd="0" presId="urn:microsoft.com/office/officeart/2005/8/layout/hList7"/>
    <dgm:cxn modelId="{687709F7-BA38-4269-9366-8A0FC9991E6E}" type="presParOf" srcId="{19CEB89A-2873-4DF6-8F59-891B0CC6021E}" destId="{962BED48-2486-4069-9D71-F0FE4652E1D9}" srcOrd="2" destOrd="0" presId="urn:microsoft.com/office/officeart/2005/8/layout/hList7"/>
    <dgm:cxn modelId="{010900C3-8B3E-49A3-A174-68ABF9933967}" type="presParOf" srcId="{962BED48-2486-4069-9D71-F0FE4652E1D9}" destId="{CDA6D3CE-1D1E-47B0-ADC6-8A24DA89AA4B}" srcOrd="0" destOrd="0" presId="urn:microsoft.com/office/officeart/2005/8/layout/hList7"/>
    <dgm:cxn modelId="{90E391F6-4A38-4705-A6EB-9F94C7A486D9}" type="presParOf" srcId="{962BED48-2486-4069-9D71-F0FE4652E1D9}" destId="{E240EC96-F1B3-46E5-B503-735D061766C3}" srcOrd="1" destOrd="0" presId="urn:microsoft.com/office/officeart/2005/8/layout/hList7"/>
    <dgm:cxn modelId="{54DA6EDB-2D3C-4EFB-B6AF-F0F3E9E1944E}" type="presParOf" srcId="{962BED48-2486-4069-9D71-F0FE4652E1D9}" destId="{B451F61E-C567-424C-9C95-F47B04C32EE0}" srcOrd="2" destOrd="0" presId="urn:microsoft.com/office/officeart/2005/8/layout/hList7"/>
    <dgm:cxn modelId="{C3602D45-B337-427E-BA07-DA5C7D860949}" type="presParOf" srcId="{962BED48-2486-4069-9D71-F0FE4652E1D9}" destId="{82A452F1-B232-467C-AB98-AF0CB8933FC4}" srcOrd="3" destOrd="0" presId="urn:microsoft.com/office/officeart/2005/8/layout/hList7"/>
    <dgm:cxn modelId="{8578FBA2-03D4-409F-A6B5-2184A0F72F2A}" type="presParOf" srcId="{19CEB89A-2873-4DF6-8F59-891B0CC6021E}" destId="{1EB7AA11-0130-4616-AB6C-9317AA4AA9E1}" srcOrd="3" destOrd="0" presId="urn:microsoft.com/office/officeart/2005/8/layout/hList7"/>
    <dgm:cxn modelId="{56255786-AAB5-419C-A479-37CEB67F66CF}" type="presParOf" srcId="{19CEB89A-2873-4DF6-8F59-891B0CC6021E}" destId="{6BFE6CB9-C34D-419E-A7DC-F9460BE84231}" srcOrd="4" destOrd="0" presId="urn:microsoft.com/office/officeart/2005/8/layout/hList7"/>
    <dgm:cxn modelId="{B738657A-573F-4AB6-86B9-BF533C922D7E}" type="presParOf" srcId="{6BFE6CB9-C34D-419E-A7DC-F9460BE84231}" destId="{1F061C0D-DEE9-4BF7-8A10-3CE0210308E5}" srcOrd="0" destOrd="0" presId="urn:microsoft.com/office/officeart/2005/8/layout/hList7"/>
    <dgm:cxn modelId="{0BF23518-FFF6-49E9-9702-36EBF149FB5A}" type="presParOf" srcId="{6BFE6CB9-C34D-419E-A7DC-F9460BE84231}" destId="{282446E8-1235-4989-97BD-4B8042B19B80}" srcOrd="1" destOrd="0" presId="urn:microsoft.com/office/officeart/2005/8/layout/hList7"/>
    <dgm:cxn modelId="{F591CEC6-591B-43A5-815D-11187659F0C5}" type="presParOf" srcId="{6BFE6CB9-C34D-419E-A7DC-F9460BE84231}" destId="{3A8AF3EC-AEE3-4464-A51C-9C20D143E799}" srcOrd="2" destOrd="0" presId="urn:microsoft.com/office/officeart/2005/8/layout/hList7"/>
    <dgm:cxn modelId="{59CE4BC6-C4D6-4D39-9A11-F75C8A8E40C4}" type="presParOf" srcId="{6BFE6CB9-C34D-419E-A7DC-F9460BE84231}" destId="{8AC8D05F-732E-43B8-A15A-967C74121584}" srcOrd="3" destOrd="0" presId="urn:microsoft.com/office/officeart/2005/8/layout/hList7"/>
    <dgm:cxn modelId="{6CD08857-1BB2-4327-A8EC-5A182807D4FE}" type="presParOf" srcId="{19CEB89A-2873-4DF6-8F59-891B0CC6021E}" destId="{CCE83934-DA54-41AF-8090-C962FB1D2077}" srcOrd="5" destOrd="0" presId="urn:microsoft.com/office/officeart/2005/8/layout/hList7"/>
    <dgm:cxn modelId="{250E8943-228B-418C-89E6-3249D5874C16}" type="presParOf" srcId="{19CEB89A-2873-4DF6-8F59-891B0CC6021E}" destId="{128DC9AF-B919-486C-895D-6ED51DBC73FA}" srcOrd="6" destOrd="0" presId="urn:microsoft.com/office/officeart/2005/8/layout/hList7"/>
    <dgm:cxn modelId="{612E4063-FCA2-403F-9D00-5A17C37BC99A}" type="presParOf" srcId="{128DC9AF-B919-486C-895D-6ED51DBC73FA}" destId="{3BC63557-0218-4060-8E41-D87506C7E507}" srcOrd="0" destOrd="0" presId="urn:microsoft.com/office/officeart/2005/8/layout/hList7"/>
    <dgm:cxn modelId="{DB4858F6-9C15-46FE-A14D-3BC5C71E380F}" type="presParOf" srcId="{128DC9AF-B919-486C-895D-6ED51DBC73FA}" destId="{4A8E7D04-1781-461B-96E5-0F572CAA3F91}" srcOrd="1" destOrd="0" presId="urn:microsoft.com/office/officeart/2005/8/layout/hList7"/>
    <dgm:cxn modelId="{B1622161-16B0-4233-97F6-48D35ED91A62}" type="presParOf" srcId="{128DC9AF-B919-486C-895D-6ED51DBC73FA}" destId="{0F1A4605-C427-4558-8E1A-B4449F38152B}" srcOrd="2" destOrd="0" presId="urn:microsoft.com/office/officeart/2005/8/layout/hList7"/>
    <dgm:cxn modelId="{A258F626-B927-43D9-9DE4-86DE1FB7227B}" type="presParOf" srcId="{128DC9AF-B919-486C-895D-6ED51DBC73FA}" destId="{0DB40699-240B-498E-BD9E-534AD8BA67F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D37C9B-2C3D-4DB2-A12F-A98C63E915D5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2C64800D-9C1E-442A-A5DE-63162F1309EA}">
      <dgm:prSet custT="1"/>
      <dgm:spPr/>
      <dgm:t>
        <a:bodyPr/>
        <a:lstStyle/>
        <a:p>
          <a:r>
            <a:rPr lang="zh-TW" sz="18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室外至少</a:t>
          </a:r>
          <a:r>
            <a:rPr lang="en-US" sz="18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1</a:t>
          </a:r>
          <a:r>
            <a:rPr lang="zh-TW" sz="18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</a:p>
      </dgm:t>
    </dgm:pt>
    <dgm:pt modelId="{52A53D89-9C2E-43D6-8FEA-48FD99EE738B}" type="parTrans" cxnId="{3D1E12A4-D2CA-4E9A-AD22-02886979B503}">
      <dgm:prSet/>
      <dgm:spPr/>
      <dgm:t>
        <a:bodyPr/>
        <a:lstStyle/>
        <a:p>
          <a:endParaRPr lang="zh-TW" altLang="en-US"/>
        </a:p>
      </dgm:t>
    </dgm:pt>
    <dgm:pt modelId="{FD09005E-7E4B-4F26-ADB0-832FC52B555B}" type="sibTrans" cxnId="{3D1E12A4-D2CA-4E9A-AD22-02886979B503}">
      <dgm:prSet/>
      <dgm:spPr/>
      <dgm:t>
        <a:bodyPr/>
        <a:lstStyle/>
        <a:p>
          <a:endParaRPr lang="zh-TW" altLang="en-US"/>
        </a:p>
      </dgm:t>
    </dgm:pt>
    <dgm:pt modelId="{92EC2396-7155-4DE4-83D4-B6496EFA5D35}">
      <dgm:prSet/>
      <dgm:spPr/>
      <dgm:t>
        <a:bodyPr/>
        <a:lstStyle/>
        <a:p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大約</a:t>
          </a:r>
          <a:r>
            <a:rPr lang="en-US" dirty="0">
              <a:latin typeface="文鼎甜妞體P" panose="020B0602010101010101" pitchFamily="34" charset="-120"/>
              <a:ea typeface="文鼎甜妞體P" panose="020B0602010101010101" pitchFamily="34" charset="-120"/>
            </a:rPr>
            <a:t>3</a:t>
          </a:r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個步伐</a:t>
          </a:r>
        </a:p>
      </dgm:t>
    </dgm:pt>
    <dgm:pt modelId="{A56C7478-1117-43B3-8848-6ECF0FDA91A3}" type="parTrans" cxnId="{F3C5D591-6936-4CC6-B936-C8B304233355}">
      <dgm:prSet/>
      <dgm:spPr/>
      <dgm:t>
        <a:bodyPr/>
        <a:lstStyle/>
        <a:p>
          <a:endParaRPr lang="zh-TW" altLang="en-US"/>
        </a:p>
      </dgm:t>
    </dgm:pt>
    <dgm:pt modelId="{118DFBFC-8C63-4704-A168-2BAAD03D4F94}" type="sibTrans" cxnId="{F3C5D591-6936-4CC6-B936-C8B304233355}">
      <dgm:prSet/>
      <dgm:spPr/>
      <dgm:t>
        <a:bodyPr/>
        <a:lstStyle/>
        <a:p>
          <a:endParaRPr lang="zh-TW" altLang="en-US"/>
        </a:p>
      </dgm:t>
    </dgm:pt>
    <dgm:pt modelId="{5C0B73D6-456F-41C7-BB44-3E3C629C88C8}">
      <dgm:prSet/>
      <dgm:spPr/>
      <dgm:t>
        <a:bodyPr/>
        <a:lstStyle/>
        <a:p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室內至少</a:t>
          </a:r>
          <a:r>
            <a:rPr lang="en-US" dirty="0">
              <a:latin typeface="文鼎甜妞體P" panose="020B0602010101010101" pitchFamily="34" charset="-120"/>
              <a:ea typeface="文鼎甜妞體P" panose="020B0602010101010101" pitchFamily="34" charset="-120"/>
            </a:rPr>
            <a:t>1.5</a:t>
          </a:r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</a:p>
      </dgm:t>
    </dgm:pt>
    <dgm:pt modelId="{B6C81189-53EB-4046-B6C9-DAF6319AAA20}" type="parTrans" cxnId="{420B81EF-6068-4C7F-A280-DEEA1049F48A}">
      <dgm:prSet/>
      <dgm:spPr/>
      <dgm:t>
        <a:bodyPr/>
        <a:lstStyle/>
        <a:p>
          <a:endParaRPr lang="zh-TW" altLang="en-US"/>
        </a:p>
      </dgm:t>
    </dgm:pt>
    <dgm:pt modelId="{8354B6D4-C779-4146-806B-C1B3948641F9}" type="sibTrans" cxnId="{420B81EF-6068-4C7F-A280-DEEA1049F48A}">
      <dgm:prSet/>
      <dgm:spPr/>
      <dgm:t>
        <a:bodyPr/>
        <a:lstStyle/>
        <a:p>
          <a:endParaRPr lang="zh-TW" altLang="en-US"/>
        </a:p>
      </dgm:t>
    </dgm:pt>
    <dgm:pt modelId="{D1FC3DA6-98C4-4743-9AA8-23ED1C8EA629}">
      <dgm:prSet/>
      <dgm:spPr/>
      <dgm:t>
        <a:bodyPr/>
        <a:lstStyle/>
        <a:p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大約手臂的兩倍長</a:t>
          </a:r>
        </a:p>
      </dgm:t>
    </dgm:pt>
    <dgm:pt modelId="{9FADA4E9-D4CD-4C6F-8AA6-AC5A9BB4BDA2}" type="parTrans" cxnId="{A888BBC4-BF35-4A11-AEB3-DF42467327C5}">
      <dgm:prSet/>
      <dgm:spPr/>
      <dgm:t>
        <a:bodyPr/>
        <a:lstStyle/>
        <a:p>
          <a:endParaRPr lang="zh-TW" altLang="en-US"/>
        </a:p>
      </dgm:t>
    </dgm:pt>
    <dgm:pt modelId="{836E2A45-DD86-4F53-BAC5-421616F85327}" type="sibTrans" cxnId="{A888BBC4-BF35-4A11-AEB3-DF42467327C5}">
      <dgm:prSet/>
      <dgm:spPr/>
      <dgm:t>
        <a:bodyPr/>
        <a:lstStyle/>
        <a:p>
          <a:endParaRPr lang="zh-TW" altLang="en-US"/>
        </a:p>
      </dgm:t>
    </dgm:pt>
    <dgm:pt modelId="{77E898BE-54A3-4467-8317-741D3D258E51}" type="pres">
      <dgm:prSet presAssocID="{94D37C9B-2C3D-4DB2-A12F-A98C63E915D5}" presName="rootNode" presStyleCnt="0">
        <dgm:presLayoutVars>
          <dgm:chMax/>
          <dgm:chPref/>
          <dgm:dir/>
          <dgm:animLvl val="lvl"/>
        </dgm:presLayoutVars>
      </dgm:prSet>
      <dgm:spPr/>
    </dgm:pt>
    <dgm:pt modelId="{85E0E74D-DE9E-4A1B-85AC-53CC06B9DE0C}" type="pres">
      <dgm:prSet presAssocID="{2C64800D-9C1E-442A-A5DE-63162F1309EA}" presName="composite" presStyleCnt="0"/>
      <dgm:spPr/>
    </dgm:pt>
    <dgm:pt modelId="{11881027-B98A-48D1-8E92-AA9E8D8255B7}" type="pres">
      <dgm:prSet presAssocID="{2C64800D-9C1E-442A-A5DE-63162F1309E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7C8576AA-96B9-4C0E-B91E-91A390D98980}" type="pres">
      <dgm:prSet presAssocID="{2C64800D-9C1E-442A-A5DE-63162F1309EA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08173CD-7AE0-4DAA-ABAA-E9220E338E44}" type="pres">
      <dgm:prSet presAssocID="{2C64800D-9C1E-442A-A5DE-63162F1309EA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79098FA5-071E-4A9F-B80C-73D38A6CC217}" type="pres">
      <dgm:prSet presAssocID="{FD09005E-7E4B-4F26-ADB0-832FC52B555B}" presName="sibTrans" presStyleCnt="0"/>
      <dgm:spPr/>
    </dgm:pt>
    <dgm:pt modelId="{7696C5D9-7BD1-4656-A929-02A164D130CF}" type="pres">
      <dgm:prSet presAssocID="{5C0B73D6-456F-41C7-BB44-3E3C629C88C8}" presName="composite" presStyleCnt="0"/>
      <dgm:spPr/>
    </dgm:pt>
    <dgm:pt modelId="{0C2347E5-14D3-44AB-BCBF-D781916ACDDC}" type="pres">
      <dgm:prSet presAssocID="{5C0B73D6-456F-41C7-BB44-3E3C629C88C8}" presName="ParentText" presStyleLbl="node1" presStyleIdx="1" presStyleCnt="2" custLinFactNeighborX="-1702" custLinFactNeighborY="875">
        <dgm:presLayoutVars>
          <dgm:chMax val="1"/>
          <dgm:chPref val="1"/>
          <dgm:bulletEnabled val="1"/>
        </dgm:presLayoutVars>
      </dgm:prSet>
      <dgm:spPr/>
    </dgm:pt>
    <dgm:pt modelId="{90AF4701-A290-4158-8494-B538A0EB2E13}" type="pres">
      <dgm:prSet presAssocID="{5C0B73D6-456F-41C7-BB44-3E3C629C88C8}" presName="Image" presStyleLbl="bgImgPlace1" presStyleIdx="1" presStyleCnt="2" custLinFactNeighborX="-1702" custLinFactNeighborY="-1129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71EA094-5F81-4FE2-950D-0E1F24928732}" type="pres">
      <dgm:prSet presAssocID="{5C0B73D6-456F-41C7-BB44-3E3C629C88C8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53A2B507-7057-4DAE-A6A8-5BB7F0BAF487}" type="presOf" srcId="{D1FC3DA6-98C4-4743-9AA8-23ED1C8EA629}" destId="{A71EA094-5F81-4FE2-950D-0E1F24928732}" srcOrd="0" destOrd="0" presId="urn:microsoft.com/office/officeart/2008/layout/TitledPictureBlocks"/>
    <dgm:cxn modelId="{84BD3411-78CD-4042-B704-675EC090BF9B}" type="presOf" srcId="{5C0B73D6-456F-41C7-BB44-3E3C629C88C8}" destId="{0C2347E5-14D3-44AB-BCBF-D781916ACDDC}" srcOrd="0" destOrd="0" presId="urn:microsoft.com/office/officeart/2008/layout/TitledPictureBlocks"/>
    <dgm:cxn modelId="{67D4A517-2432-48DE-8C5F-954D8EB1D4A9}" type="presOf" srcId="{94D37C9B-2C3D-4DB2-A12F-A98C63E915D5}" destId="{77E898BE-54A3-4467-8317-741D3D258E51}" srcOrd="0" destOrd="0" presId="urn:microsoft.com/office/officeart/2008/layout/TitledPictureBlocks"/>
    <dgm:cxn modelId="{15E28267-4584-4985-B75D-6E06BCA9A52F}" type="presOf" srcId="{2C64800D-9C1E-442A-A5DE-63162F1309EA}" destId="{11881027-B98A-48D1-8E92-AA9E8D8255B7}" srcOrd="0" destOrd="0" presId="urn:microsoft.com/office/officeart/2008/layout/TitledPictureBlocks"/>
    <dgm:cxn modelId="{F3C5D591-6936-4CC6-B936-C8B304233355}" srcId="{2C64800D-9C1E-442A-A5DE-63162F1309EA}" destId="{92EC2396-7155-4DE4-83D4-B6496EFA5D35}" srcOrd="0" destOrd="0" parTransId="{A56C7478-1117-43B3-8848-6ECF0FDA91A3}" sibTransId="{118DFBFC-8C63-4704-A168-2BAAD03D4F94}"/>
    <dgm:cxn modelId="{15833DA3-2342-481B-B4FE-9069A526D77C}" type="presOf" srcId="{92EC2396-7155-4DE4-83D4-B6496EFA5D35}" destId="{908173CD-7AE0-4DAA-ABAA-E9220E338E44}" srcOrd="0" destOrd="0" presId="urn:microsoft.com/office/officeart/2008/layout/TitledPictureBlocks"/>
    <dgm:cxn modelId="{3D1E12A4-D2CA-4E9A-AD22-02886979B503}" srcId="{94D37C9B-2C3D-4DB2-A12F-A98C63E915D5}" destId="{2C64800D-9C1E-442A-A5DE-63162F1309EA}" srcOrd="0" destOrd="0" parTransId="{52A53D89-9C2E-43D6-8FEA-48FD99EE738B}" sibTransId="{FD09005E-7E4B-4F26-ADB0-832FC52B555B}"/>
    <dgm:cxn modelId="{A888BBC4-BF35-4A11-AEB3-DF42467327C5}" srcId="{5C0B73D6-456F-41C7-BB44-3E3C629C88C8}" destId="{D1FC3DA6-98C4-4743-9AA8-23ED1C8EA629}" srcOrd="0" destOrd="0" parTransId="{9FADA4E9-D4CD-4C6F-8AA6-AC5A9BB4BDA2}" sibTransId="{836E2A45-DD86-4F53-BAC5-421616F85327}"/>
    <dgm:cxn modelId="{420B81EF-6068-4C7F-A280-DEEA1049F48A}" srcId="{94D37C9B-2C3D-4DB2-A12F-A98C63E915D5}" destId="{5C0B73D6-456F-41C7-BB44-3E3C629C88C8}" srcOrd="1" destOrd="0" parTransId="{B6C81189-53EB-4046-B6C9-DAF6319AAA20}" sibTransId="{8354B6D4-C779-4146-806B-C1B3948641F9}"/>
    <dgm:cxn modelId="{4F81EAE7-9CD9-487D-890D-B4ED57F33B40}" type="presParOf" srcId="{77E898BE-54A3-4467-8317-741D3D258E51}" destId="{85E0E74D-DE9E-4A1B-85AC-53CC06B9DE0C}" srcOrd="0" destOrd="0" presId="urn:microsoft.com/office/officeart/2008/layout/TitledPictureBlocks"/>
    <dgm:cxn modelId="{75684A1F-1EDC-42FD-8C0E-9236BC63313E}" type="presParOf" srcId="{85E0E74D-DE9E-4A1B-85AC-53CC06B9DE0C}" destId="{11881027-B98A-48D1-8E92-AA9E8D8255B7}" srcOrd="0" destOrd="0" presId="urn:microsoft.com/office/officeart/2008/layout/TitledPictureBlocks"/>
    <dgm:cxn modelId="{68F796B4-E08A-43C0-AC7D-B38B72DE8812}" type="presParOf" srcId="{85E0E74D-DE9E-4A1B-85AC-53CC06B9DE0C}" destId="{7C8576AA-96B9-4C0E-B91E-91A390D98980}" srcOrd="1" destOrd="0" presId="urn:microsoft.com/office/officeart/2008/layout/TitledPictureBlocks"/>
    <dgm:cxn modelId="{7E42EF94-1D16-411B-AB58-FF3C38651943}" type="presParOf" srcId="{85E0E74D-DE9E-4A1B-85AC-53CC06B9DE0C}" destId="{908173CD-7AE0-4DAA-ABAA-E9220E338E44}" srcOrd="2" destOrd="0" presId="urn:microsoft.com/office/officeart/2008/layout/TitledPictureBlocks"/>
    <dgm:cxn modelId="{3BFF0C10-3117-4F1A-B81F-89820FC3B2F8}" type="presParOf" srcId="{77E898BE-54A3-4467-8317-741D3D258E51}" destId="{79098FA5-071E-4A9F-B80C-73D38A6CC217}" srcOrd="1" destOrd="0" presId="urn:microsoft.com/office/officeart/2008/layout/TitledPictureBlocks"/>
    <dgm:cxn modelId="{34D31CD0-4C93-4F88-85B2-7A3BAD73749E}" type="presParOf" srcId="{77E898BE-54A3-4467-8317-741D3D258E51}" destId="{7696C5D9-7BD1-4656-A929-02A164D130CF}" srcOrd="2" destOrd="0" presId="urn:microsoft.com/office/officeart/2008/layout/TitledPictureBlocks"/>
    <dgm:cxn modelId="{92874F21-A0DA-42EB-911F-EAFD8F1EFAFE}" type="presParOf" srcId="{7696C5D9-7BD1-4656-A929-02A164D130CF}" destId="{0C2347E5-14D3-44AB-BCBF-D781916ACDDC}" srcOrd="0" destOrd="0" presId="urn:microsoft.com/office/officeart/2008/layout/TitledPictureBlocks"/>
    <dgm:cxn modelId="{381E7031-0BCC-427B-969A-5495759C8476}" type="presParOf" srcId="{7696C5D9-7BD1-4656-A929-02A164D130CF}" destId="{90AF4701-A290-4158-8494-B538A0EB2E13}" srcOrd="1" destOrd="0" presId="urn:microsoft.com/office/officeart/2008/layout/TitledPictureBlocks"/>
    <dgm:cxn modelId="{8FCB3E83-550B-4F8C-BA66-CC397AFFF6D5}" type="presParOf" srcId="{7696C5D9-7BD1-4656-A929-02A164D130CF}" destId="{A71EA094-5F81-4FE2-950D-0E1F24928732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B49440E-7399-4F92-8BDE-B2E7CA8B93E3}" type="doc">
      <dgm:prSet loTypeId="urn:microsoft.com/office/officeart/2005/8/layout/radial2" loCatId="relationship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DCEE24C8-9638-41EF-9B9F-B0FC93A15908}">
      <dgm:prSet/>
      <dgm:spPr/>
      <dgm:t>
        <a:bodyPr/>
        <a:lstStyle/>
        <a:p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衛福部疾管署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52BB35F0-29A8-481D-9E82-614421FF5D86}" type="parTrans" cxnId="{D05D1A49-4EEC-4797-ACE5-0A68328AB628}">
      <dgm:prSet/>
      <dgm:spPr/>
      <dgm:t>
        <a:bodyPr/>
        <a:lstStyle/>
        <a:p>
          <a:endParaRPr lang="zh-TW" altLang="en-US"/>
        </a:p>
      </dgm:t>
    </dgm:pt>
    <dgm:pt modelId="{25A426E9-3056-4BEC-B3E7-E3CAB4B4AD2C}" type="sibTrans" cxnId="{D05D1A49-4EEC-4797-ACE5-0A68328AB628}">
      <dgm:prSet/>
      <dgm:spPr/>
      <dgm:t>
        <a:bodyPr/>
        <a:lstStyle/>
        <a:p>
          <a:endParaRPr lang="zh-TW" altLang="en-US"/>
        </a:p>
      </dgm:t>
    </dgm:pt>
    <dgm:pt modelId="{FAE2A44D-E8A2-478A-8F58-7D5C9E2BC948}">
      <dgm:prSet/>
      <dgm:spPr/>
      <dgm:t>
        <a:bodyPr/>
        <a:lstStyle/>
        <a:p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</a:p>
      </dgm:t>
    </dgm:pt>
    <dgm:pt modelId="{197B50E7-38E5-4FFF-A2E7-912B65099AFA}" type="parTrans" cxnId="{E2E79E1C-526A-439E-ADA5-4CDC009BEDA9}">
      <dgm:prSet/>
      <dgm:spPr/>
      <dgm:t>
        <a:bodyPr/>
        <a:lstStyle/>
        <a:p>
          <a:endParaRPr lang="zh-TW" altLang="en-US"/>
        </a:p>
      </dgm:t>
    </dgm:pt>
    <dgm:pt modelId="{65CB5F5F-55D3-47FB-A524-BBE5AAB2949A}" type="sibTrans" cxnId="{E2E79E1C-526A-439E-ADA5-4CDC009BEDA9}">
      <dgm:prSet/>
      <dgm:spPr/>
      <dgm:t>
        <a:bodyPr/>
        <a:lstStyle/>
        <a:p>
          <a:endParaRPr lang="zh-TW" altLang="en-US"/>
        </a:p>
      </dgm:t>
    </dgm:pt>
    <dgm:pt modelId="{243C76F4-3E94-4E4D-B6B4-2B83E7FB8D9A}">
      <dgm:prSet/>
      <dgm:spPr/>
      <dgm:t>
        <a:bodyPr/>
        <a:lstStyle/>
        <a:p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</a:p>
      </dgm:t>
    </dgm:pt>
    <dgm:pt modelId="{3927879C-CE3F-4C7D-AB4A-A5B2E6194B6D}" type="parTrans" cxnId="{89BF6FDE-59B8-4992-A366-B6460FB8CB63}">
      <dgm:prSet/>
      <dgm:spPr/>
      <dgm:t>
        <a:bodyPr/>
        <a:lstStyle/>
        <a:p>
          <a:endParaRPr lang="zh-TW" altLang="en-US"/>
        </a:p>
      </dgm:t>
    </dgm:pt>
    <dgm:pt modelId="{C6BBE3E2-5463-4541-AE92-6B64EAAADD4C}" type="sibTrans" cxnId="{89BF6FDE-59B8-4992-A366-B6460FB8CB63}">
      <dgm:prSet/>
      <dgm:spPr/>
      <dgm:t>
        <a:bodyPr/>
        <a:lstStyle/>
        <a:p>
          <a:endParaRPr lang="zh-TW" altLang="en-US"/>
        </a:p>
      </dgm:t>
    </dgm:pt>
    <dgm:pt modelId="{A2735DFF-10C2-489E-8ACC-10F2AC264BDB}">
      <dgm:prSet/>
      <dgm:spPr/>
      <dgm:t>
        <a:bodyPr/>
        <a:lstStyle/>
        <a:p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防疫小測驗</a:t>
          </a:r>
        </a:p>
      </dgm:t>
    </dgm:pt>
    <dgm:pt modelId="{7AC7E1EE-7CF7-48CA-A361-137BD5B7D8C2}" type="parTrans" cxnId="{C1414DA4-2229-4DC8-8A32-1379D0BA2E3A}">
      <dgm:prSet/>
      <dgm:spPr/>
      <dgm:t>
        <a:bodyPr/>
        <a:lstStyle/>
        <a:p>
          <a:endParaRPr lang="zh-TW" altLang="en-US"/>
        </a:p>
      </dgm:t>
    </dgm:pt>
    <dgm:pt modelId="{6B342060-5CBC-4AC7-A977-38AB69D216EE}" type="sibTrans" cxnId="{C1414DA4-2229-4DC8-8A32-1379D0BA2E3A}">
      <dgm:prSet/>
      <dgm:spPr/>
      <dgm:t>
        <a:bodyPr/>
        <a:lstStyle/>
        <a:p>
          <a:endParaRPr lang="zh-TW" altLang="en-US"/>
        </a:p>
      </dgm:t>
    </dgm:pt>
    <dgm:pt modelId="{41664DEB-918C-4E5C-B603-7AB759A1F0BD}">
      <dgm:prSet/>
      <dgm:spPr/>
      <dgm:t>
        <a:bodyPr/>
        <a:lstStyle/>
        <a:p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</a:p>
      </dgm:t>
    </dgm:pt>
    <dgm:pt modelId="{50CC41D2-914D-4EDE-A225-FAA8EDDB60DF}" type="parTrans" cxnId="{CBDF3CFF-2AD8-461A-98C2-22A5AB4AEB72}">
      <dgm:prSet/>
      <dgm:spPr/>
      <dgm:t>
        <a:bodyPr/>
        <a:lstStyle/>
        <a:p>
          <a:endParaRPr lang="zh-TW" altLang="en-US"/>
        </a:p>
      </dgm:t>
    </dgm:pt>
    <dgm:pt modelId="{D5F816FB-6B59-416B-AAF8-A399EA87A119}" type="sibTrans" cxnId="{CBDF3CFF-2AD8-461A-98C2-22A5AB4AEB72}">
      <dgm:prSet/>
      <dgm:spPr/>
      <dgm:t>
        <a:bodyPr/>
        <a:lstStyle/>
        <a:p>
          <a:endParaRPr lang="zh-TW" altLang="en-US"/>
        </a:p>
      </dgm:t>
    </dgm:pt>
    <dgm:pt modelId="{B2E073DD-D81B-4E68-AA30-85AAC5E43001}">
      <dgm:prSet/>
      <dgm:spPr/>
      <dgm:t>
        <a:bodyPr/>
        <a:lstStyle/>
        <a:p>
          <a:r>
            <a:rPr lang="zh-TW" dirty="0"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擊敗新冠病毒，健康久久！</a:t>
          </a:r>
        </a:p>
      </dgm:t>
    </dgm:pt>
    <dgm:pt modelId="{287D362C-58A9-4B69-B19F-07E7B6C88871}" type="parTrans" cxnId="{582738A0-BFAE-4BB3-AB31-424C0816ECB5}">
      <dgm:prSet/>
      <dgm:spPr/>
      <dgm:t>
        <a:bodyPr/>
        <a:lstStyle/>
        <a:p>
          <a:endParaRPr lang="zh-TW" altLang="en-US"/>
        </a:p>
      </dgm:t>
    </dgm:pt>
    <dgm:pt modelId="{BEA9AD6D-0A43-4068-94C3-6E457079E926}" type="sibTrans" cxnId="{582738A0-BFAE-4BB3-AB31-424C0816ECB5}">
      <dgm:prSet/>
      <dgm:spPr/>
      <dgm:t>
        <a:bodyPr/>
        <a:lstStyle/>
        <a:p>
          <a:endParaRPr lang="zh-TW" altLang="en-US"/>
        </a:p>
      </dgm:t>
    </dgm:pt>
    <dgm:pt modelId="{1A42233F-DA6C-4560-858C-C6CA573D1DEE}">
      <dgm:prSet/>
      <dgm:spPr/>
      <dgm:t>
        <a:bodyPr/>
        <a:lstStyle/>
        <a:p>
          <a:r>
            <a: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rPr>
            <a:t>防疫影片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78F7B9B4-E4FA-4508-BCB9-1F1BEDFF06BF}" type="parTrans" cxnId="{7F7A0FE0-9A2D-4E52-B3C5-CEEE5ECCE701}">
      <dgm:prSet/>
      <dgm:spPr/>
      <dgm:t>
        <a:bodyPr/>
        <a:lstStyle/>
        <a:p>
          <a:endParaRPr lang="zh-TW" altLang="en-US"/>
        </a:p>
      </dgm:t>
    </dgm:pt>
    <dgm:pt modelId="{B3780A5E-040D-45E0-9AA4-1E80CD9DAB33}" type="sibTrans" cxnId="{7F7A0FE0-9A2D-4E52-B3C5-CEEE5ECCE701}">
      <dgm:prSet/>
      <dgm:spPr/>
      <dgm:t>
        <a:bodyPr/>
        <a:lstStyle/>
        <a:p>
          <a:endParaRPr lang="zh-TW" altLang="en-US"/>
        </a:p>
      </dgm:t>
    </dgm:pt>
    <dgm:pt modelId="{4F811C29-1B9B-4252-B3D2-3994BD7617C6}">
      <dgm:prSet/>
      <dgm:spPr/>
      <dgm:t>
        <a:bodyPr/>
        <a:lstStyle/>
        <a:p>
          <a:r>
            <a: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rPr>
            <a:t>觀賞防疫影片</a:t>
          </a:r>
        </a:p>
      </dgm:t>
    </dgm:pt>
    <dgm:pt modelId="{D296F525-6C33-42D6-B4AD-21D53346493D}" type="parTrans" cxnId="{ECD3B4C6-002A-4ED6-A57E-0640734411F0}">
      <dgm:prSet/>
      <dgm:spPr/>
      <dgm:t>
        <a:bodyPr/>
        <a:lstStyle/>
        <a:p>
          <a:endParaRPr lang="zh-TW" altLang="en-US"/>
        </a:p>
      </dgm:t>
    </dgm:pt>
    <dgm:pt modelId="{2D38EB94-05B8-4034-AA01-6A979451B15E}" type="sibTrans" cxnId="{ECD3B4C6-002A-4ED6-A57E-0640734411F0}">
      <dgm:prSet/>
      <dgm:spPr/>
      <dgm:t>
        <a:bodyPr/>
        <a:lstStyle/>
        <a:p>
          <a:endParaRPr lang="zh-TW" altLang="en-US"/>
        </a:p>
      </dgm:t>
    </dgm:pt>
    <dgm:pt modelId="{EDD6E95D-0C71-423D-86ED-8208F504325F}">
      <dgm:prSet/>
      <dgm:spPr/>
      <dgm:t>
        <a:bodyPr/>
        <a:lstStyle/>
        <a:p>
          <a:r>
            <a: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rPr>
            <a:t>照顧自己，愛護家人！</a:t>
          </a:r>
        </a:p>
      </dgm:t>
    </dgm:pt>
    <dgm:pt modelId="{EDB5DDC1-2302-45D0-B3A4-C73324685161}" type="parTrans" cxnId="{38607D5D-EDF4-4DB8-AA78-B707C4339DEB}">
      <dgm:prSet/>
      <dgm:spPr/>
      <dgm:t>
        <a:bodyPr/>
        <a:lstStyle/>
        <a:p>
          <a:endParaRPr lang="zh-TW" altLang="en-US"/>
        </a:p>
      </dgm:t>
    </dgm:pt>
    <dgm:pt modelId="{4AE30DB7-40FF-483A-86DF-AA57E4F54231}" type="sibTrans" cxnId="{38607D5D-EDF4-4DB8-AA78-B707C4339DEB}">
      <dgm:prSet/>
      <dgm:spPr/>
      <dgm:t>
        <a:bodyPr/>
        <a:lstStyle/>
        <a:p>
          <a:endParaRPr lang="zh-TW" altLang="en-US"/>
        </a:p>
      </dgm:t>
    </dgm:pt>
    <dgm:pt modelId="{C4D43B73-1E91-4679-8A7C-1A28A119F904}" type="pres">
      <dgm:prSet presAssocID="{DB49440E-7399-4F92-8BDE-B2E7CA8B93E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A52251B-1A1B-44DB-9CF4-281730A93F6E}" type="pres">
      <dgm:prSet presAssocID="{DB49440E-7399-4F92-8BDE-B2E7CA8B93E3}" presName="cycle" presStyleCnt="0"/>
      <dgm:spPr/>
    </dgm:pt>
    <dgm:pt modelId="{3B74F6F2-B7FF-47C8-B8FA-AC36D15C7CE3}" type="pres">
      <dgm:prSet presAssocID="{DB49440E-7399-4F92-8BDE-B2E7CA8B93E3}" presName="centerShape" presStyleCnt="0"/>
      <dgm:spPr/>
    </dgm:pt>
    <dgm:pt modelId="{97FE484F-668D-4C9B-A8C8-17FDF00C7228}" type="pres">
      <dgm:prSet presAssocID="{DB49440E-7399-4F92-8BDE-B2E7CA8B93E3}" presName="connSite" presStyleLbl="node1" presStyleIdx="0" presStyleCnt="4"/>
      <dgm:spPr/>
    </dgm:pt>
    <dgm:pt modelId="{57E56B78-C947-4BB1-8E2F-82A7EC164043}" type="pres">
      <dgm:prSet presAssocID="{DB49440E-7399-4F92-8BDE-B2E7CA8B93E3}" presName="visible" presStyleLbl="node1" presStyleIdx="0" presStyleCnt="4" custLinFactNeighborX="401" custLinFactNeighborY="1767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9FE5A44-C65A-4D0F-A544-FDB6E4368C3E}" type="pres">
      <dgm:prSet presAssocID="{52BB35F0-29A8-481D-9E82-614421FF5D86}" presName="Name25" presStyleLbl="parChTrans1D1" presStyleIdx="0" presStyleCnt="3"/>
      <dgm:spPr/>
    </dgm:pt>
    <dgm:pt modelId="{EFD090DF-950E-44D4-A9D4-56B8A411E52E}" type="pres">
      <dgm:prSet presAssocID="{DCEE24C8-9638-41EF-9B9F-B0FC93A15908}" presName="node" presStyleCnt="0"/>
      <dgm:spPr/>
    </dgm:pt>
    <dgm:pt modelId="{5BE9828B-5A7B-40C0-93AD-4A09EBA41F3B}" type="pres">
      <dgm:prSet presAssocID="{DCEE24C8-9638-41EF-9B9F-B0FC93A15908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B95FA502-8A90-4578-AFA6-E141C4B9851B}" type="pres">
      <dgm:prSet presAssocID="{DCEE24C8-9638-41EF-9B9F-B0FC93A15908}" presName="childNode" presStyleLbl="revTx" presStyleIdx="0" presStyleCnt="3">
        <dgm:presLayoutVars>
          <dgm:bulletEnabled val="1"/>
        </dgm:presLayoutVars>
      </dgm:prSet>
      <dgm:spPr/>
    </dgm:pt>
    <dgm:pt modelId="{604FB5A8-3E72-4805-BCF0-3D1E13A97EE2}" type="pres">
      <dgm:prSet presAssocID="{7AC7E1EE-7CF7-48CA-A361-137BD5B7D8C2}" presName="Name25" presStyleLbl="parChTrans1D1" presStyleIdx="1" presStyleCnt="3"/>
      <dgm:spPr/>
    </dgm:pt>
    <dgm:pt modelId="{6BCE3A36-C195-469C-92CE-06A15D6F8D85}" type="pres">
      <dgm:prSet presAssocID="{A2735DFF-10C2-489E-8ACC-10F2AC264BDB}" presName="node" presStyleCnt="0"/>
      <dgm:spPr/>
    </dgm:pt>
    <dgm:pt modelId="{7A85A33C-8BF6-4A83-9E90-57B0E4E76CCE}" type="pres">
      <dgm:prSet presAssocID="{A2735DFF-10C2-489E-8ACC-10F2AC264BDB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53CAE279-732A-4D0A-A824-A0D0BAF80ABE}" type="pres">
      <dgm:prSet presAssocID="{A2735DFF-10C2-489E-8ACC-10F2AC264BDB}" presName="childNode" presStyleLbl="revTx" presStyleIdx="1" presStyleCnt="3">
        <dgm:presLayoutVars>
          <dgm:bulletEnabled val="1"/>
        </dgm:presLayoutVars>
      </dgm:prSet>
      <dgm:spPr/>
    </dgm:pt>
    <dgm:pt modelId="{C02432F7-A60C-4200-8E94-DA0961AA4294}" type="pres">
      <dgm:prSet presAssocID="{78F7B9B4-E4FA-4508-BCB9-1F1BEDFF06BF}" presName="Name25" presStyleLbl="parChTrans1D1" presStyleIdx="2" presStyleCnt="3"/>
      <dgm:spPr/>
    </dgm:pt>
    <dgm:pt modelId="{7405682D-8BFF-4314-A37C-BA5C42128C33}" type="pres">
      <dgm:prSet presAssocID="{1A42233F-DA6C-4560-858C-C6CA573D1DEE}" presName="node" presStyleCnt="0"/>
      <dgm:spPr/>
    </dgm:pt>
    <dgm:pt modelId="{980C87D4-B274-4667-A8DB-A4BB69F12A90}" type="pres">
      <dgm:prSet presAssocID="{1A42233F-DA6C-4560-858C-C6CA573D1DEE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AE73AA11-1B57-4E4E-942F-9C4DB5EE2020}" type="pres">
      <dgm:prSet presAssocID="{1A42233F-DA6C-4560-858C-C6CA573D1DEE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0F966504-DBA5-4AD0-9C13-DEC62C3D1A68}" type="presOf" srcId="{4F811C29-1B9B-4252-B3D2-3994BD7617C6}" destId="{AE73AA11-1B57-4E4E-942F-9C4DB5EE2020}" srcOrd="0" destOrd="0" presId="urn:microsoft.com/office/officeart/2005/8/layout/radial2"/>
    <dgm:cxn modelId="{264DA30B-5CB9-43AE-B6F8-C65C53E9B7D5}" type="presOf" srcId="{41664DEB-918C-4E5C-B603-7AB759A1F0BD}" destId="{53CAE279-732A-4D0A-A824-A0D0BAF80ABE}" srcOrd="0" destOrd="0" presId="urn:microsoft.com/office/officeart/2005/8/layout/radial2"/>
    <dgm:cxn modelId="{C7E3C511-0D80-4DA5-913C-4DA00BED121A}" type="presOf" srcId="{78F7B9B4-E4FA-4508-BCB9-1F1BEDFF06BF}" destId="{C02432F7-A60C-4200-8E94-DA0961AA4294}" srcOrd="0" destOrd="0" presId="urn:microsoft.com/office/officeart/2005/8/layout/radial2"/>
    <dgm:cxn modelId="{76FA4D1A-CFF5-487B-B736-66A6561AA354}" type="presOf" srcId="{7AC7E1EE-7CF7-48CA-A361-137BD5B7D8C2}" destId="{604FB5A8-3E72-4805-BCF0-3D1E13A97EE2}" srcOrd="0" destOrd="0" presId="urn:microsoft.com/office/officeart/2005/8/layout/radial2"/>
    <dgm:cxn modelId="{E2E79E1C-526A-439E-ADA5-4CDC009BEDA9}" srcId="{DCEE24C8-9638-41EF-9B9F-B0FC93A15908}" destId="{FAE2A44D-E8A2-478A-8F58-7D5C9E2BC948}" srcOrd="0" destOrd="0" parTransId="{197B50E7-38E5-4FFF-A2E7-912B65099AFA}" sibTransId="{65CB5F5F-55D3-47FB-A524-BBE5AAB2949A}"/>
    <dgm:cxn modelId="{4CD5DA1E-D6C0-43BA-B6B1-D25A1E168231}" type="presOf" srcId="{52BB35F0-29A8-481D-9E82-614421FF5D86}" destId="{29FE5A44-C65A-4D0F-A544-FDB6E4368C3E}" srcOrd="0" destOrd="0" presId="urn:microsoft.com/office/officeart/2005/8/layout/radial2"/>
    <dgm:cxn modelId="{520CC12D-7B3A-467B-84B9-2638FCD803C1}" type="presOf" srcId="{A2735DFF-10C2-489E-8ACC-10F2AC264BDB}" destId="{7A85A33C-8BF6-4A83-9E90-57B0E4E76CCE}" srcOrd="0" destOrd="0" presId="urn:microsoft.com/office/officeart/2005/8/layout/radial2"/>
    <dgm:cxn modelId="{39171234-BE89-4453-9DDC-E5B809B727F8}" type="presOf" srcId="{DCEE24C8-9638-41EF-9B9F-B0FC93A15908}" destId="{5BE9828B-5A7B-40C0-93AD-4A09EBA41F3B}" srcOrd="0" destOrd="0" presId="urn:microsoft.com/office/officeart/2005/8/layout/radial2"/>
    <dgm:cxn modelId="{38607D5D-EDF4-4DB8-AA78-B707C4339DEB}" srcId="{1A42233F-DA6C-4560-858C-C6CA573D1DEE}" destId="{EDD6E95D-0C71-423D-86ED-8208F504325F}" srcOrd="1" destOrd="0" parTransId="{EDB5DDC1-2302-45D0-B3A4-C73324685161}" sibTransId="{4AE30DB7-40FF-483A-86DF-AA57E4F54231}"/>
    <dgm:cxn modelId="{D05D1A49-4EEC-4797-ACE5-0A68328AB628}" srcId="{DB49440E-7399-4F92-8BDE-B2E7CA8B93E3}" destId="{DCEE24C8-9638-41EF-9B9F-B0FC93A15908}" srcOrd="0" destOrd="0" parTransId="{52BB35F0-29A8-481D-9E82-614421FF5D86}" sibTransId="{25A426E9-3056-4BEC-B3E7-E3CAB4B4AD2C}"/>
    <dgm:cxn modelId="{562E4D6B-3CC1-4400-902A-BB707D84CD31}" type="presOf" srcId="{243C76F4-3E94-4E4D-B6B4-2B83E7FB8D9A}" destId="{B95FA502-8A90-4578-AFA6-E141C4B9851B}" srcOrd="0" destOrd="1" presId="urn:microsoft.com/office/officeart/2005/8/layout/radial2"/>
    <dgm:cxn modelId="{4895D577-8E53-4B23-BA9D-C6E86490D5CF}" type="presOf" srcId="{EDD6E95D-0C71-423D-86ED-8208F504325F}" destId="{AE73AA11-1B57-4E4E-942F-9C4DB5EE2020}" srcOrd="0" destOrd="1" presId="urn:microsoft.com/office/officeart/2005/8/layout/radial2"/>
    <dgm:cxn modelId="{582738A0-BFAE-4BB3-AB31-424C0816ECB5}" srcId="{A2735DFF-10C2-489E-8ACC-10F2AC264BDB}" destId="{B2E073DD-D81B-4E68-AA30-85AAC5E43001}" srcOrd="1" destOrd="0" parTransId="{287D362C-58A9-4B69-B19F-07E7B6C88871}" sibTransId="{BEA9AD6D-0A43-4068-94C3-6E457079E926}"/>
    <dgm:cxn modelId="{C1414DA4-2229-4DC8-8A32-1379D0BA2E3A}" srcId="{DB49440E-7399-4F92-8BDE-B2E7CA8B93E3}" destId="{A2735DFF-10C2-489E-8ACC-10F2AC264BDB}" srcOrd="1" destOrd="0" parTransId="{7AC7E1EE-7CF7-48CA-A361-137BD5B7D8C2}" sibTransId="{6B342060-5CBC-4AC7-A977-38AB69D216EE}"/>
    <dgm:cxn modelId="{56BC66AF-1462-4D56-8053-1B62A8CBBB61}" type="presOf" srcId="{1A42233F-DA6C-4560-858C-C6CA573D1DEE}" destId="{980C87D4-B274-4667-A8DB-A4BB69F12A90}" srcOrd="0" destOrd="0" presId="urn:microsoft.com/office/officeart/2005/8/layout/radial2"/>
    <dgm:cxn modelId="{882D9BB1-94A6-42EA-BAEA-79D9E3610FFB}" type="presOf" srcId="{FAE2A44D-E8A2-478A-8F58-7D5C9E2BC948}" destId="{B95FA502-8A90-4578-AFA6-E141C4B9851B}" srcOrd="0" destOrd="0" presId="urn:microsoft.com/office/officeart/2005/8/layout/radial2"/>
    <dgm:cxn modelId="{ECD3B4C6-002A-4ED6-A57E-0640734411F0}" srcId="{1A42233F-DA6C-4560-858C-C6CA573D1DEE}" destId="{4F811C29-1B9B-4252-B3D2-3994BD7617C6}" srcOrd="0" destOrd="0" parTransId="{D296F525-6C33-42D6-B4AD-21D53346493D}" sibTransId="{2D38EB94-05B8-4034-AA01-6A979451B15E}"/>
    <dgm:cxn modelId="{834B5DCA-6E92-4EC0-9484-DA3AFC215B77}" type="presOf" srcId="{B2E073DD-D81B-4E68-AA30-85AAC5E43001}" destId="{53CAE279-732A-4D0A-A824-A0D0BAF80ABE}" srcOrd="0" destOrd="1" presId="urn:microsoft.com/office/officeart/2005/8/layout/radial2"/>
    <dgm:cxn modelId="{89BF6FDE-59B8-4992-A366-B6460FB8CB63}" srcId="{DCEE24C8-9638-41EF-9B9F-B0FC93A15908}" destId="{243C76F4-3E94-4E4D-B6B4-2B83E7FB8D9A}" srcOrd="1" destOrd="0" parTransId="{3927879C-CE3F-4C7D-AB4A-A5B2E6194B6D}" sibTransId="{C6BBE3E2-5463-4541-AE92-6B64EAAADD4C}"/>
    <dgm:cxn modelId="{7F7A0FE0-9A2D-4E52-B3C5-CEEE5ECCE701}" srcId="{DB49440E-7399-4F92-8BDE-B2E7CA8B93E3}" destId="{1A42233F-DA6C-4560-858C-C6CA573D1DEE}" srcOrd="2" destOrd="0" parTransId="{78F7B9B4-E4FA-4508-BCB9-1F1BEDFF06BF}" sibTransId="{B3780A5E-040D-45E0-9AA4-1E80CD9DAB33}"/>
    <dgm:cxn modelId="{C047D2FA-EABF-42D1-B279-3374974B1DD9}" type="presOf" srcId="{DB49440E-7399-4F92-8BDE-B2E7CA8B93E3}" destId="{C4D43B73-1E91-4679-8A7C-1A28A119F904}" srcOrd="0" destOrd="0" presId="urn:microsoft.com/office/officeart/2005/8/layout/radial2"/>
    <dgm:cxn modelId="{CBDF3CFF-2AD8-461A-98C2-22A5AB4AEB72}" srcId="{A2735DFF-10C2-489E-8ACC-10F2AC264BDB}" destId="{41664DEB-918C-4E5C-B603-7AB759A1F0BD}" srcOrd="0" destOrd="0" parTransId="{50CC41D2-914D-4EDE-A225-FAA8EDDB60DF}" sibTransId="{D5F816FB-6B59-416B-AAF8-A399EA87A119}"/>
    <dgm:cxn modelId="{AB5B1829-EE62-4D28-8556-E96D393B0966}" type="presParOf" srcId="{C4D43B73-1E91-4679-8A7C-1A28A119F904}" destId="{2A52251B-1A1B-44DB-9CF4-281730A93F6E}" srcOrd="0" destOrd="0" presId="urn:microsoft.com/office/officeart/2005/8/layout/radial2"/>
    <dgm:cxn modelId="{A46B1ED3-C10B-45DB-BC9A-2498543A377A}" type="presParOf" srcId="{2A52251B-1A1B-44DB-9CF4-281730A93F6E}" destId="{3B74F6F2-B7FF-47C8-B8FA-AC36D15C7CE3}" srcOrd="0" destOrd="0" presId="urn:microsoft.com/office/officeart/2005/8/layout/radial2"/>
    <dgm:cxn modelId="{1C8E6FD8-7719-4B96-B6A1-415DCC09B4BB}" type="presParOf" srcId="{3B74F6F2-B7FF-47C8-B8FA-AC36D15C7CE3}" destId="{97FE484F-668D-4C9B-A8C8-17FDF00C7228}" srcOrd="0" destOrd="0" presId="urn:microsoft.com/office/officeart/2005/8/layout/radial2"/>
    <dgm:cxn modelId="{07842F0C-0522-4534-968D-DCE73894FE6D}" type="presParOf" srcId="{3B74F6F2-B7FF-47C8-B8FA-AC36D15C7CE3}" destId="{57E56B78-C947-4BB1-8E2F-82A7EC164043}" srcOrd="1" destOrd="0" presId="urn:microsoft.com/office/officeart/2005/8/layout/radial2"/>
    <dgm:cxn modelId="{24C58103-B026-4E5B-9462-CC0AE47980EA}" type="presParOf" srcId="{2A52251B-1A1B-44DB-9CF4-281730A93F6E}" destId="{29FE5A44-C65A-4D0F-A544-FDB6E4368C3E}" srcOrd="1" destOrd="0" presId="urn:microsoft.com/office/officeart/2005/8/layout/radial2"/>
    <dgm:cxn modelId="{5CFF0FCB-23C6-44AD-B845-3A202B487DCB}" type="presParOf" srcId="{2A52251B-1A1B-44DB-9CF4-281730A93F6E}" destId="{EFD090DF-950E-44D4-A9D4-56B8A411E52E}" srcOrd="2" destOrd="0" presId="urn:microsoft.com/office/officeart/2005/8/layout/radial2"/>
    <dgm:cxn modelId="{BB75C957-6BAD-430A-8C69-661491756B13}" type="presParOf" srcId="{EFD090DF-950E-44D4-A9D4-56B8A411E52E}" destId="{5BE9828B-5A7B-40C0-93AD-4A09EBA41F3B}" srcOrd="0" destOrd="0" presId="urn:microsoft.com/office/officeart/2005/8/layout/radial2"/>
    <dgm:cxn modelId="{10C7DD6E-3FEB-4DF1-893B-E927C4B9680E}" type="presParOf" srcId="{EFD090DF-950E-44D4-A9D4-56B8A411E52E}" destId="{B95FA502-8A90-4578-AFA6-E141C4B9851B}" srcOrd="1" destOrd="0" presId="urn:microsoft.com/office/officeart/2005/8/layout/radial2"/>
    <dgm:cxn modelId="{03254E49-745E-4345-955F-16DC8442C3DE}" type="presParOf" srcId="{2A52251B-1A1B-44DB-9CF4-281730A93F6E}" destId="{604FB5A8-3E72-4805-BCF0-3D1E13A97EE2}" srcOrd="3" destOrd="0" presId="urn:microsoft.com/office/officeart/2005/8/layout/radial2"/>
    <dgm:cxn modelId="{42DE0FCD-C36D-4B44-BDFA-B3C4821821BF}" type="presParOf" srcId="{2A52251B-1A1B-44DB-9CF4-281730A93F6E}" destId="{6BCE3A36-C195-469C-92CE-06A15D6F8D85}" srcOrd="4" destOrd="0" presId="urn:microsoft.com/office/officeart/2005/8/layout/radial2"/>
    <dgm:cxn modelId="{B85ECD09-B650-46AC-BA21-15BF1F5FB97B}" type="presParOf" srcId="{6BCE3A36-C195-469C-92CE-06A15D6F8D85}" destId="{7A85A33C-8BF6-4A83-9E90-57B0E4E76CCE}" srcOrd="0" destOrd="0" presId="urn:microsoft.com/office/officeart/2005/8/layout/radial2"/>
    <dgm:cxn modelId="{28BE0D24-2B94-4692-90A3-E94B5D44F376}" type="presParOf" srcId="{6BCE3A36-C195-469C-92CE-06A15D6F8D85}" destId="{53CAE279-732A-4D0A-A824-A0D0BAF80ABE}" srcOrd="1" destOrd="0" presId="urn:microsoft.com/office/officeart/2005/8/layout/radial2"/>
    <dgm:cxn modelId="{F89ADE52-79AF-40EE-BBBB-3E7938F7141C}" type="presParOf" srcId="{2A52251B-1A1B-44DB-9CF4-281730A93F6E}" destId="{C02432F7-A60C-4200-8E94-DA0961AA4294}" srcOrd="5" destOrd="0" presId="urn:microsoft.com/office/officeart/2005/8/layout/radial2"/>
    <dgm:cxn modelId="{203AA519-CDDB-440E-9BF7-E5A4F51A355B}" type="presParOf" srcId="{2A52251B-1A1B-44DB-9CF4-281730A93F6E}" destId="{7405682D-8BFF-4314-A37C-BA5C42128C33}" srcOrd="6" destOrd="0" presId="urn:microsoft.com/office/officeart/2005/8/layout/radial2"/>
    <dgm:cxn modelId="{A8B95EA8-3203-489C-9540-F9153E476929}" type="presParOf" srcId="{7405682D-8BFF-4314-A37C-BA5C42128C33}" destId="{980C87D4-B274-4667-A8DB-A4BB69F12A90}" srcOrd="0" destOrd="0" presId="urn:microsoft.com/office/officeart/2005/8/layout/radial2"/>
    <dgm:cxn modelId="{EEB425B5-FD23-4664-8A77-630F52AFAB0B}" type="presParOf" srcId="{7405682D-8BFF-4314-A37C-BA5C42128C33}" destId="{AE73AA11-1B57-4E4E-942F-9C4DB5EE202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63399B-BCF4-4FCD-8595-8BE07EA4CCC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雙手肥皂清潔，搓洗</a:t>
          </a:r>
          <a:r>
            <a:rPr lang="en-US" sz="25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40~60</a:t>
          </a:r>
          <a:r>
            <a:rPr lang="zh-TW" sz="25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</a:p>
      </dsp:txBody>
      <dsp:txXfrm>
        <a:off x="1918" y="1810385"/>
        <a:ext cx="2011188" cy="1810385"/>
      </dsp:txXfrm>
    </dsp:sp>
    <dsp:sp modelId="{C44527BD-FD82-4C3E-87F8-63454982C0CF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DA6D3CE-1D1E-47B0-ADC6-8A24DA89AA4B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口罩要遮住口鼻、蓋住下巴  </a:t>
          </a:r>
        </a:p>
      </dsp:txBody>
      <dsp:txXfrm>
        <a:off x="2073443" y="1810385"/>
        <a:ext cx="2011188" cy="1810385"/>
      </dsp:txXfrm>
    </dsp:sp>
    <dsp:sp modelId="{82A452F1-B232-467C-AB98-AF0CB8933FC4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F061C0D-DEE9-4BF7-8A10-3CE0210308E5}">
      <dsp:nvSpPr>
        <dsp:cNvPr id="0" name=""/>
        <dsp:cNvSpPr/>
      </dsp:nvSpPr>
      <dsp:spPr>
        <a:xfrm>
          <a:off x="4186800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噴</a:t>
          </a:r>
          <a:r>
            <a:rPr lang="en-US" sz="25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75%</a:t>
          </a:r>
          <a:r>
            <a:rPr lang="zh-TW" sz="25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酒精搓洗雙手</a:t>
          </a:r>
          <a:r>
            <a:rPr lang="en-US" sz="25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20-30</a:t>
          </a:r>
          <a:r>
            <a:rPr lang="zh-TW" sz="25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</a:p>
      </dsp:txBody>
      <dsp:txXfrm>
        <a:off x="4186800" y="1810385"/>
        <a:ext cx="2011188" cy="1810385"/>
      </dsp:txXfrm>
    </dsp:sp>
    <dsp:sp modelId="{8AC8D05F-732E-43B8-A15A-967C7412158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BC63557-0218-4060-8E41-D87506C7E507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有發燒、呼吸道症狀速就醫</a:t>
          </a:r>
        </a:p>
      </dsp:txBody>
      <dsp:txXfrm>
        <a:off x="6216492" y="1810385"/>
        <a:ext cx="2011188" cy="1810385"/>
      </dsp:txXfrm>
    </dsp:sp>
    <dsp:sp modelId="{0DB40699-240B-498E-BD9E-534AD8BA67F7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98BBC10-15E4-496F-9F0B-E819602D0168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576AA-96B9-4C0E-B91E-91A390D98980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08173CD-7AE0-4DAA-ABAA-E9220E338E44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3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大約</a:t>
          </a:r>
          <a:r>
            <a:rPr lang="en-US" sz="23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3</a:t>
          </a:r>
          <a:r>
            <a:rPr lang="zh-TW" sz="23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個步伐</a:t>
          </a:r>
        </a:p>
      </dsp:txBody>
      <dsp:txXfrm>
        <a:off x="2530540" y="1659838"/>
        <a:ext cx="1279639" cy="1335100"/>
      </dsp:txXfrm>
    </dsp:sp>
    <dsp:sp modelId="{11881027-B98A-48D1-8E92-AA9E8D8255B7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8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室外至少</a:t>
          </a:r>
          <a:r>
            <a:rPr lang="en-US" sz="18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1</a:t>
          </a:r>
          <a:r>
            <a:rPr lang="zh-TW" sz="18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</a:p>
      </dsp:txBody>
      <dsp:txXfrm>
        <a:off x="5925" y="817031"/>
        <a:ext cx="2866518" cy="418227"/>
      </dsp:txXfrm>
    </dsp:sp>
    <dsp:sp modelId="{90AF4701-A290-4158-8494-B538A0EB2E13}">
      <dsp:nvSpPr>
        <dsp:cNvPr id="0" name=""/>
        <dsp:cNvSpPr/>
      </dsp:nvSpPr>
      <dsp:spPr>
        <a:xfrm>
          <a:off x="4330821" y="1252726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71EA094-5F81-4FE2-950D-0E1F24928732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3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大約手臂的兩倍長</a:t>
          </a:r>
        </a:p>
      </dsp:txBody>
      <dsp:txXfrm>
        <a:off x="6904223" y="1659838"/>
        <a:ext cx="1279639" cy="1335100"/>
      </dsp:txXfrm>
    </dsp:sp>
    <dsp:sp modelId="{0C2347E5-14D3-44AB-BCBF-D781916ACDDC}">
      <dsp:nvSpPr>
        <dsp:cNvPr id="0" name=""/>
        <dsp:cNvSpPr/>
      </dsp:nvSpPr>
      <dsp:spPr>
        <a:xfrm>
          <a:off x="4330821" y="820690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7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室內至少</a:t>
          </a:r>
          <a:r>
            <a:rPr lang="en-US" sz="17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1.5</a:t>
          </a:r>
          <a:r>
            <a:rPr lang="zh-TW" sz="17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</a:p>
      </dsp:txBody>
      <dsp:txXfrm>
        <a:off x="4330821" y="820690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2432F7-A60C-4200-8E94-DA0961AA4294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4FB5A8-3E72-4805-BCF0-3D1E13A97EE2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FE5A44-C65A-4D0F-A544-FDB6E4368C3E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E56B78-C947-4BB1-8E2F-82A7EC164043}">
      <dsp:nvSpPr>
        <dsp:cNvPr id="0" name=""/>
        <dsp:cNvSpPr/>
      </dsp:nvSpPr>
      <dsp:spPr>
        <a:xfrm>
          <a:off x="1123025" y="1214428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BE9828B-5A7B-40C0-93AD-4A09EBA41F3B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3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衛福部疾管署</a:t>
          </a:r>
        </a:p>
      </dsp:txBody>
      <dsp:txXfrm>
        <a:off x="3483799" y="192645"/>
        <a:ext cx="922321" cy="922321"/>
      </dsp:txXfrm>
    </dsp:sp>
    <dsp:sp modelId="{B95FA502-8A90-4578-AFA6-E141C4B9851B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19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19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</a:p>
      </dsp:txBody>
      <dsp:txXfrm>
        <a:off x="4727575" y="1626"/>
        <a:ext cx="1956539" cy="1304359"/>
      </dsp:txXfrm>
    </dsp:sp>
    <dsp:sp modelId="{7A85A33C-8BF6-4A83-9E90-57B0E4E76CCE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3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防疫小測驗</a:t>
          </a:r>
        </a:p>
      </dsp:txBody>
      <dsp:txXfrm>
        <a:off x="3914976" y="1801820"/>
        <a:ext cx="922321" cy="922321"/>
      </dsp:txXfrm>
    </dsp:sp>
    <dsp:sp modelId="{53CAE279-732A-4D0A-A824-A0D0BAF80ABE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19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19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擊敗新冠病毒，健康久久！</a:t>
          </a:r>
        </a:p>
      </dsp:txBody>
      <dsp:txXfrm>
        <a:off x="5158753" y="1610801"/>
        <a:ext cx="1956539" cy="1304359"/>
      </dsp:txXfrm>
    </dsp:sp>
    <dsp:sp modelId="{980C87D4-B274-4667-A8DB-A4BB69F12A90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3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防疫影片</a:t>
          </a:r>
          <a:endParaRPr lang="zh-TW" sz="2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83799" y="3410996"/>
        <a:ext cx="922321" cy="922321"/>
      </dsp:txXfrm>
    </dsp:sp>
    <dsp:sp modelId="{AE73AA11-1B57-4E4E-942F-9C4DB5EE2020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9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觀賞防疫影片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900" kern="1200" dirty="0">
              <a:latin typeface="文鼎甜妞體P" panose="020B0602010101010101" pitchFamily="34" charset="-120"/>
              <a:ea typeface="文鼎甜妞體P" panose="020B0602010101010101" pitchFamily="34" charset="-120"/>
            </a:rPr>
            <a:t>照顧自己，愛護家人！</a:t>
          </a:r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1000">
              <a:schemeClr val="tx2">
                <a:lumMod val="20000"/>
                <a:lumOff val="80000"/>
              </a:schemeClr>
            </a:gs>
            <a:gs pos="100000">
              <a:schemeClr val="accent1">
                <a:lumMod val="45000"/>
                <a:lumOff val="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60000"/>
              <a:lumOff val="40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1000">
              <a:srgbClr val="DBE7F6"/>
            </a:gs>
            <a:gs pos="100000">
              <a:schemeClr val="accent1">
                <a:lumMod val="45000"/>
                <a:lumOff val="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67672" y="1268760"/>
            <a:ext cx="6224736" cy="67248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打擊新冠病毒，守護健康你我有責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FFAF1B32-6B10-4C87-9FB5-0BA3E40739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326877"/>
            <a:ext cx="5576720" cy="410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41BDCB0A-83E6-437A-8389-F8F6B76756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22052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D4A65830-153B-4E50-B69D-0493D6AFA6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6509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D590DFCB-C8E3-4A15-8E2E-FDE03B4925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315532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55</cp:revision>
  <dcterms:created xsi:type="dcterms:W3CDTF">2014-02-08T16:25:00Z</dcterms:created>
  <dcterms:modified xsi:type="dcterms:W3CDTF">2025-11-25T01:20:08Z</dcterms:modified>
</cp:coreProperties>
</file>