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FF"/>
    <a:srgbClr val="FFCCFF"/>
    <a:srgbClr val="F0C2DC"/>
    <a:srgbClr val="FFFFFF"/>
    <a:srgbClr val="CCFFFF"/>
    <a:srgbClr val="FEDCEE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658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16BD45D-C2DA-4D2A-AA4C-39E72DE6C6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9EA0AA96-4F05-4F1F-BABE-16BBC5B1F2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E257A76-7742-49B9-9301-C9A67F19F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93B3B-4FFB-48BD-BB05-2F5C1E2ADCBC}" type="datetimeFigureOut">
              <a:rPr lang="zh-TW" altLang="en-US" smtClean="0"/>
              <a:t>2026/1/2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1733F17-C71A-4DE8-91EF-348F55F29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9505A7F-C721-4C90-804C-143ABEA38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35FB-DD12-4E2B-9CB9-12AB54EE35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90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183C7EF-9EC3-4DFE-B369-8EF80BFC6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67D30DBC-81D5-4CE6-A1EF-F2902300F6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E2A868F-EB39-4A43-83EB-095DBB0FD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93B3B-4FFB-48BD-BB05-2F5C1E2ADCBC}" type="datetimeFigureOut">
              <a:rPr lang="zh-TW" altLang="en-US" smtClean="0"/>
              <a:t>2026/1/2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BEB63DC-806B-45D2-B7C3-C9904B154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A5416AB-A043-47DE-B8FF-3FCDC8C5B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35FB-DD12-4E2B-9CB9-12AB54EE35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4864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F5CD32D-1386-4637-954F-03A346160D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F52F7E80-45BD-4619-B077-FC351CDA2A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5AEEA8E-D8BC-4877-B3F0-7C4EAC0E9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93B3B-4FFB-48BD-BB05-2F5C1E2ADCBC}" type="datetimeFigureOut">
              <a:rPr lang="zh-TW" altLang="en-US" smtClean="0"/>
              <a:t>2026/1/2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7B1D636-FD11-4401-9831-274BD9D88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288E2F7-EFFB-4E95-A290-D6413C43F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35FB-DD12-4E2B-9CB9-12AB54EE35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125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9BA010D-94E1-42D9-BC6E-70EC66B65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D36EA43-5FB6-4269-842C-E95C5A9AB2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6181C09-AFE4-42E8-B49C-B70DDBF0C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93B3B-4FFB-48BD-BB05-2F5C1E2ADCBC}" type="datetimeFigureOut">
              <a:rPr lang="zh-TW" altLang="en-US" smtClean="0"/>
              <a:t>2026/1/2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71AFAF6-0702-405E-BE0E-DB424D07F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FC14611-2B2D-4A60-ACB0-220E1A801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35FB-DD12-4E2B-9CB9-12AB54EE35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04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CF61AD8-63F5-4ED4-89C4-1AEF458EC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146A6FA-BBBB-47CE-9FC8-179159ECC0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925F64E-FAD7-4C68-89D9-315715391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93B3B-4FFB-48BD-BB05-2F5C1E2ADCBC}" type="datetimeFigureOut">
              <a:rPr lang="zh-TW" altLang="en-US" smtClean="0"/>
              <a:t>2026/1/2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6C14570-E16D-4CAE-87F4-2E2AFC3DE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152FF40-4E08-4A69-8C0A-FDF28AF5A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35FB-DD12-4E2B-9CB9-12AB54EE35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8859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9F08676-8B0C-402B-853C-D9EB13F3F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B8EE519-5A60-438F-BCFF-42EFFBE6B4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C01F6DC-F56D-437E-B775-E2DB5F0A0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E208C1-8D71-4D3B-90D3-AF9B3CC62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93B3B-4FFB-48BD-BB05-2F5C1E2ADCBC}" type="datetimeFigureOut">
              <a:rPr lang="zh-TW" altLang="en-US" smtClean="0"/>
              <a:t>2026/1/2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1DD5816-4910-4F2C-9E27-87C04267D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B9ECC85-6A13-4826-9CC5-B1C683FE0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35FB-DD12-4E2B-9CB9-12AB54EE35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0778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519B155-FA94-4E6C-9D71-146521D17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0C63C59-B5A8-4BD8-8E8D-75F648B8A4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8D435CDD-5188-4693-ACF2-6B2C2A7B4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AFEED052-7B6C-4FF5-8332-D77793D019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0CF42C9B-186D-427C-BC32-C1905E0A15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C9C72242-156A-4EEF-AD96-A89622044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93B3B-4FFB-48BD-BB05-2F5C1E2ADCBC}" type="datetimeFigureOut">
              <a:rPr lang="zh-TW" altLang="en-US" smtClean="0"/>
              <a:t>2026/1/2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CE7B130-BEF7-41A1-8774-17414B0F3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ECC9FE0D-83AF-4F1E-B7AA-2EFA6049D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35FB-DD12-4E2B-9CB9-12AB54EE35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8807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E2082D9-703B-4B34-A46D-8493C606E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9E745C04-BED1-4F56-A415-11F9CDBBC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93B3B-4FFB-48BD-BB05-2F5C1E2ADCBC}" type="datetimeFigureOut">
              <a:rPr lang="zh-TW" altLang="en-US" smtClean="0"/>
              <a:t>2026/1/2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7A90FED3-F8AB-4723-93A4-AB9746754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E6F6FB3-A9AB-438C-8165-DD488D51E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35FB-DD12-4E2B-9CB9-12AB54EE35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5520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BD6D50A-8113-4825-A6F2-89EE3FF3D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93B3B-4FFB-48BD-BB05-2F5C1E2ADCBC}" type="datetimeFigureOut">
              <a:rPr lang="zh-TW" altLang="en-US" smtClean="0"/>
              <a:t>2026/1/2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4BDCDC71-3F33-462D-B8F2-3E9DE459D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EF32E6F-B13E-4445-9E66-AA9650A52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35FB-DD12-4E2B-9CB9-12AB54EE35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642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4560B1E-E1B6-4233-A2CF-7631E3F26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1EB3AD1-D895-43DC-81C9-9064AAED06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AA866FEC-B0C8-4541-A430-37D13064EB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49ACA19-1AAF-4EA9-A51D-EF008FD9A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93B3B-4FFB-48BD-BB05-2F5C1E2ADCBC}" type="datetimeFigureOut">
              <a:rPr lang="zh-TW" altLang="en-US" smtClean="0"/>
              <a:t>2026/1/2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D091CFF-CBC2-4AF9-B215-9B4A616FF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75DD778-B6AB-433C-97F4-F360C4321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35FB-DD12-4E2B-9CB9-12AB54EE35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2549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6C28CB-267B-4251-A1F6-D45465A07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3E74218-B9F9-4257-91AC-BB7ABE1A97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FDAA16CB-A19B-42A6-AAF5-B06A95E0B6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68F23E6-7546-4056-8C9A-8A879FDAC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93B3B-4FFB-48BD-BB05-2F5C1E2ADCBC}" type="datetimeFigureOut">
              <a:rPr lang="zh-TW" altLang="en-US" smtClean="0"/>
              <a:t>2026/1/2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9861756-F711-4E0E-9BB0-EEB2C0783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81186A-9EA4-4D94-994B-D6CF0EACC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35FB-DD12-4E2B-9CB9-12AB54EE35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8381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0000">
              <a:srgbClr val="CC99FF"/>
            </a:gs>
            <a:gs pos="50000">
              <a:srgbClr val="F0C2DC"/>
            </a:gs>
            <a:gs pos="37500">
              <a:srgbClr val="F0C2DC"/>
            </a:gs>
            <a:gs pos="25000">
              <a:schemeClr val="accent4">
                <a:lumMod val="0"/>
                <a:lumOff val="100000"/>
              </a:schemeClr>
            </a:gs>
            <a:gs pos="95000">
              <a:srgbClr val="33CCF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4FE8775D-C1B6-46FB-A27C-E8F7EFF52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33279DC-7376-4B9C-88AE-BBF560846B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CB195A8-7E41-483C-BB14-B135B65159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93B3B-4FFB-48BD-BB05-2F5C1E2ADCBC}" type="datetimeFigureOut">
              <a:rPr lang="zh-TW" altLang="en-US" smtClean="0"/>
              <a:t>2026/1/2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70C2989-F79C-4113-A5B8-56BA0A7F85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8B8A72-3B3D-40A5-90A4-1A1E95ED91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C35FB-DD12-4E2B-9CB9-12AB54EE35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7748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5" Type="http://schemas.openxmlformats.org/officeDocument/2006/relationships/audio" Target="../media/audio1.wav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BE09F37-9387-4852-AE14-BF9605092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76051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zh-TW" altLang="en-US" sz="7200" b="1" dirty="0">
                <a:ln w="12700">
                  <a:solidFill>
                    <a:srgbClr val="FEDCEE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rgbClr val="FEDCEE">
                      <a:alpha val="40000"/>
                    </a:srgbClr>
                  </a:glow>
                  <a:innerShdw blurRad="63500" dist="50800" dir="16200000">
                    <a:prstClr val="black">
                      <a:alpha val="50000"/>
                    </a:prstClr>
                  </a:innerShdw>
                  <a:reflection blurRad="6350" stA="60000" endA="900" endPos="60000" dist="60007" dir="5400000" sy="-100000" algn="bl" rotWithShape="0"/>
                </a:effectLst>
              </a:rPr>
              <a:t>來猜謎吧</a:t>
            </a:r>
          </a:p>
        </p:txBody>
      </p:sp>
      <p:pic>
        <p:nvPicPr>
          <p:cNvPr id="8" name="圖片 7" descr="膝上型電腦 Pusheen 貓">
            <a:extLst>
              <a:ext uri="{FF2B5EF4-FFF2-40B4-BE49-F238E27FC236}">
                <a16:creationId xmlns:a16="http://schemas.microsoft.com/office/drawing/2014/main" id="{1A9C240E-C9C4-43EA-BA13-FD2C564536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65543" y="0"/>
            <a:ext cx="3846486" cy="4230968"/>
          </a:xfrm>
          <a:prstGeom prst="rect">
            <a:avLst/>
          </a:prstGeom>
        </p:spPr>
      </p:pic>
      <p:sp>
        <p:nvSpPr>
          <p:cNvPr id="2" name="矩形: 圓角 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D885674-370F-424C-A5AF-8DA61F09ABBC}"/>
              </a:ext>
            </a:extLst>
          </p:cNvPr>
          <p:cNvSpPr/>
          <p:nvPr/>
        </p:nvSpPr>
        <p:spPr>
          <a:xfrm>
            <a:off x="3119718" y="3935505"/>
            <a:ext cx="6255944" cy="2642021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標準宋體" panose="020B0609010101010101" pitchFamily="49" charset="-120"/>
                <a:ea typeface="文鼎標準宋體" panose="020B0609010101010101" pitchFamily="49" charset="-120"/>
              </a:rPr>
              <a:t>開始</a:t>
            </a:r>
          </a:p>
        </p:txBody>
      </p:sp>
      <p:pic>
        <p:nvPicPr>
          <p:cNvPr id="5" name="圖片 4" descr="膝上型電腦 Pusheen 貓">
            <a:extLst>
              <a:ext uri="{FF2B5EF4-FFF2-40B4-BE49-F238E27FC236}">
                <a16:creationId xmlns:a16="http://schemas.microsoft.com/office/drawing/2014/main" id="{79DA7620-AAA0-4B00-8158-37DEECD4A6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217237" y="-224117"/>
            <a:ext cx="3846486" cy="4230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37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>
            <a:extLst>
              <a:ext uri="{FF2B5EF4-FFF2-40B4-BE49-F238E27FC236}">
                <a16:creationId xmlns:a16="http://schemas.microsoft.com/office/drawing/2014/main" id="{01F256E5-AF33-4872-9427-CA3A1A14C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>我喜歡的運動</a:t>
            </a:r>
          </a:p>
        </p:txBody>
      </p:sp>
      <p:pic>
        <p:nvPicPr>
          <p:cNvPr id="6" name="圖形 5" descr="獎盃">
            <a:extLst>
              <a:ext uri="{FF2B5EF4-FFF2-40B4-BE49-F238E27FC236}">
                <a16:creationId xmlns:a16="http://schemas.microsoft.com/office/drawing/2014/main" id="{92A6ECB6-5CD8-4B02-9EBA-FDA6B6A08E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17222" y="712695"/>
            <a:ext cx="5011271" cy="4572000"/>
          </a:xfrm>
          <a:prstGeom prst="rect">
            <a:avLst/>
          </a:prstGeom>
        </p:spPr>
      </p:pic>
      <p:sp>
        <p:nvSpPr>
          <p:cNvPr id="5" name="矩形: 圓角 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7E953CFC-740C-4D16-BC77-D51FE39E01A5}"/>
              </a:ext>
            </a:extLst>
          </p:cNvPr>
          <p:cNvSpPr/>
          <p:nvPr/>
        </p:nvSpPr>
        <p:spPr>
          <a:xfrm>
            <a:off x="4412876" y="4769225"/>
            <a:ext cx="2971800" cy="1156448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標準宋體" panose="020B0609010101010101" pitchFamily="49" charset="-120"/>
                <a:ea typeface="文鼎標準宋體" panose="020B0609010101010101" pitchFamily="49" charset="-120"/>
              </a:rPr>
              <a:t>游泳</a:t>
            </a:r>
          </a:p>
        </p:txBody>
      </p:sp>
      <p:sp>
        <p:nvSpPr>
          <p:cNvPr id="7" name="矩形: 圓角 6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C19F70D3-2C20-45C7-AFBC-73BBF334405A}"/>
              </a:ext>
            </a:extLst>
          </p:cNvPr>
          <p:cNvSpPr/>
          <p:nvPr/>
        </p:nvSpPr>
        <p:spPr>
          <a:xfrm>
            <a:off x="4412876" y="3277020"/>
            <a:ext cx="2971800" cy="1156448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標準宋體" panose="020B0609010101010101" pitchFamily="49" charset="-120"/>
                <a:ea typeface="文鼎標準宋體" panose="020B0609010101010101" pitchFamily="49" charset="-120"/>
              </a:rPr>
              <a:t>跑步</a:t>
            </a:r>
          </a:p>
        </p:txBody>
      </p:sp>
      <p:sp>
        <p:nvSpPr>
          <p:cNvPr id="8" name="矩形: 圓角 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0D0829C6-BD1E-49B9-BA7E-4D8CFD44DFD7}"/>
              </a:ext>
            </a:extLst>
          </p:cNvPr>
          <p:cNvSpPr/>
          <p:nvPr/>
        </p:nvSpPr>
        <p:spPr>
          <a:xfrm>
            <a:off x="7691718" y="4769225"/>
            <a:ext cx="2971800" cy="1156448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標準宋體" panose="020B0609010101010101" pitchFamily="49" charset="-120"/>
                <a:ea typeface="文鼎標準宋體" panose="020B0609010101010101" pitchFamily="49" charset="-120"/>
              </a:rPr>
              <a:t>踢足球</a:t>
            </a:r>
          </a:p>
        </p:txBody>
      </p:sp>
      <p:sp>
        <p:nvSpPr>
          <p:cNvPr id="9" name="矩形: 圓角 8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FF266C60-B3D7-402F-B716-46CB5284871E}"/>
              </a:ext>
            </a:extLst>
          </p:cNvPr>
          <p:cNvSpPr/>
          <p:nvPr/>
        </p:nvSpPr>
        <p:spPr>
          <a:xfrm>
            <a:off x="903194" y="4831978"/>
            <a:ext cx="2971800" cy="1156448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標準宋體" panose="020B0609010101010101" pitchFamily="49" charset="-120"/>
                <a:ea typeface="文鼎標準宋體" panose="020B0609010101010101" pitchFamily="49" charset="-120"/>
              </a:rPr>
              <a:t>打棒球</a:t>
            </a:r>
          </a:p>
        </p:txBody>
      </p:sp>
    </p:spTree>
    <p:extLst>
      <p:ext uri="{BB962C8B-B14F-4D97-AF65-F5344CB8AC3E}">
        <p14:creationId xmlns:p14="http://schemas.microsoft.com/office/powerpoint/2010/main" val="67218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  <p:sndAc>
          <p:stSnd>
            <p:snd r:embed="rId2" name="push.wav"/>
          </p:stSnd>
        </p:sndAc>
      </p:transition>
    </mc:Choice>
    <mc:Fallback xmlns="">
      <p:transition spd="slow">
        <p:random/>
        <p:sndAc>
          <p:stSnd>
            <p:snd r:embed="rId5" name="push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星形: 十二角 2">
            <a:extLst>
              <a:ext uri="{FF2B5EF4-FFF2-40B4-BE49-F238E27FC236}">
                <a16:creationId xmlns:a16="http://schemas.microsoft.com/office/drawing/2014/main" id="{E1B397E4-63A0-4DBD-B224-7FB31201E0F2}"/>
              </a:ext>
            </a:extLst>
          </p:cNvPr>
          <p:cNvSpPr/>
          <p:nvPr/>
        </p:nvSpPr>
        <p:spPr>
          <a:xfrm>
            <a:off x="5150220" y="0"/>
            <a:ext cx="6033250" cy="4589929"/>
          </a:xfrm>
          <a:prstGeom prst="star12">
            <a:avLst/>
          </a:prstGeom>
          <a:ln w="762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答錯了</a:t>
            </a:r>
            <a:endParaRPr lang="en-US" altLang="zh-TW" sz="72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  <a:p>
            <a:pPr algn="ctr"/>
            <a:r>
              <a:rPr lang="zh-TW" altLang="en-US" sz="72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再加油</a:t>
            </a:r>
            <a:endParaRPr lang="en-US" altLang="zh-TW" sz="72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pic>
        <p:nvPicPr>
          <p:cNvPr id="7" name="圖片 6" descr="炸彈橡皮糖怪物">
            <a:extLst>
              <a:ext uri="{FF2B5EF4-FFF2-40B4-BE49-F238E27FC236}">
                <a16:creationId xmlns:a16="http://schemas.microsoft.com/office/drawing/2014/main" id="{0B047B42-B02B-4B60-8B88-6805DDC8AA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6528" y="201707"/>
            <a:ext cx="6858000" cy="6858000"/>
          </a:xfrm>
          <a:prstGeom prst="rect">
            <a:avLst/>
          </a:prstGeom>
        </p:spPr>
      </p:pic>
      <p:sp>
        <p:nvSpPr>
          <p:cNvPr id="4" name="矩形: 圓角 3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1F1D61D0-2F83-4C9A-9ACC-65B769DC747F}"/>
              </a:ext>
            </a:extLst>
          </p:cNvPr>
          <p:cNvSpPr/>
          <p:nvPr/>
        </p:nvSpPr>
        <p:spPr>
          <a:xfrm>
            <a:off x="7664824" y="4715436"/>
            <a:ext cx="3518646" cy="2003610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標準宋體" panose="020B0609010101010101" pitchFamily="49" charset="-120"/>
                <a:ea typeface="文鼎標準宋體" panose="020B0609010101010101" pitchFamily="49" charset="-120"/>
              </a:rPr>
              <a:t>重來</a:t>
            </a:r>
          </a:p>
        </p:txBody>
      </p:sp>
    </p:spTree>
    <p:extLst>
      <p:ext uri="{BB962C8B-B14F-4D97-AF65-F5344CB8AC3E}">
        <p14:creationId xmlns:p14="http://schemas.microsoft.com/office/powerpoint/2010/main" val="17819646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  <p:sndAc>
          <p:stSnd>
            <p:snd r:embed="rId2" name="bomb.wav"/>
          </p:stSnd>
        </p:sndAc>
      </p:transition>
    </mc:Choice>
    <mc:Fallback xmlns="">
      <p:transition spd="slow">
        <p:fade/>
        <p:sndAc>
          <p:stSnd>
            <p:snd r:embed="rId4" name="bomb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語音泡泡: 圓角矩形 1">
            <a:extLst>
              <a:ext uri="{FF2B5EF4-FFF2-40B4-BE49-F238E27FC236}">
                <a16:creationId xmlns:a16="http://schemas.microsoft.com/office/drawing/2014/main" id="{7C263FEE-1953-4A84-9F2F-274EBC389717}"/>
              </a:ext>
            </a:extLst>
          </p:cNvPr>
          <p:cNvSpPr/>
          <p:nvPr/>
        </p:nvSpPr>
        <p:spPr>
          <a:xfrm>
            <a:off x="6851366" y="115643"/>
            <a:ext cx="4892040" cy="3017520"/>
          </a:xfrm>
          <a:custGeom>
            <a:avLst/>
            <a:gdLst>
              <a:gd name="connsiteX0" fmla="*/ 0 w 4892040"/>
              <a:gd name="connsiteY0" fmla="*/ 502930 h 3017520"/>
              <a:gd name="connsiteX1" fmla="*/ 502930 w 4892040"/>
              <a:gd name="connsiteY1" fmla="*/ 0 h 3017520"/>
              <a:gd name="connsiteX2" fmla="*/ 815340 w 4892040"/>
              <a:gd name="connsiteY2" fmla="*/ 0 h 3017520"/>
              <a:gd name="connsiteX3" fmla="*/ 815340 w 4892040"/>
              <a:gd name="connsiteY3" fmla="*/ 0 h 3017520"/>
              <a:gd name="connsiteX4" fmla="*/ 1247470 w 4892040"/>
              <a:gd name="connsiteY4" fmla="*/ 0 h 3017520"/>
              <a:gd name="connsiteX5" fmla="*/ 1655140 w 4892040"/>
              <a:gd name="connsiteY5" fmla="*/ 0 h 3017520"/>
              <a:gd name="connsiteX6" fmla="*/ 2038350 w 4892040"/>
              <a:gd name="connsiteY6" fmla="*/ 0 h 3017520"/>
              <a:gd name="connsiteX7" fmla="*/ 2626040 w 4892040"/>
              <a:gd name="connsiteY7" fmla="*/ 0 h 3017520"/>
              <a:gd name="connsiteX8" fmla="*/ 3190222 w 4892040"/>
              <a:gd name="connsiteY8" fmla="*/ 0 h 3017520"/>
              <a:gd name="connsiteX9" fmla="*/ 3754405 w 4892040"/>
              <a:gd name="connsiteY9" fmla="*/ 0 h 3017520"/>
              <a:gd name="connsiteX10" fmla="*/ 4389110 w 4892040"/>
              <a:gd name="connsiteY10" fmla="*/ 0 h 3017520"/>
              <a:gd name="connsiteX11" fmla="*/ 4892040 w 4892040"/>
              <a:gd name="connsiteY11" fmla="*/ 502930 h 3017520"/>
              <a:gd name="connsiteX12" fmla="*/ 4892040 w 4892040"/>
              <a:gd name="connsiteY12" fmla="*/ 947172 h 3017520"/>
              <a:gd name="connsiteX13" fmla="*/ 4892040 w 4892040"/>
              <a:gd name="connsiteY13" fmla="*/ 1391415 h 3017520"/>
              <a:gd name="connsiteX14" fmla="*/ 4892040 w 4892040"/>
              <a:gd name="connsiteY14" fmla="*/ 1760220 h 3017520"/>
              <a:gd name="connsiteX15" fmla="*/ 4892040 w 4892040"/>
              <a:gd name="connsiteY15" fmla="*/ 1760220 h 3017520"/>
              <a:gd name="connsiteX16" fmla="*/ 4892040 w 4892040"/>
              <a:gd name="connsiteY16" fmla="*/ 2144954 h 3017520"/>
              <a:gd name="connsiteX17" fmla="*/ 4892040 w 4892040"/>
              <a:gd name="connsiteY17" fmla="*/ 2514600 h 3017520"/>
              <a:gd name="connsiteX18" fmla="*/ 4892040 w 4892040"/>
              <a:gd name="connsiteY18" fmla="*/ 2514590 h 3017520"/>
              <a:gd name="connsiteX19" fmla="*/ 4389110 w 4892040"/>
              <a:gd name="connsiteY19" fmla="*/ 3017520 h 3017520"/>
              <a:gd name="connsiteX20" fmla="*/ 3777912 w 4892040"/>
              <a:gd name="connsiteY20" fmla="*/ 3017520 h 3017520"/>
              <a:gd name="connsiteX21" fmla="*/ 3213730 w 4892040"/>
              <a:gd name="connsiteY21" fmla="*/ 3017520 h 3017520"/>
              <a:gd name="connsiteX22" fmla="*/ 2649548 w 4892040"/>
              <a:gd name="connsiteY22" fmla="*/ 3017520 h 3017520"/>
              <a:gd name="connsiteX23" fmla="*/ 2038350 w 4892040"/>
              <a:gd name="connsiteY23" fmla="*/ 3017520 h 3017520"/>
              <a:gd name="connsiteX24" fmla="*/ 1732606 w 4892040"/>
              <a:gd name="connsiteY24" fmla="*/ 3206115 h 3017520"/>
              <a:gd name="connsiteX25" fmla="*/ 1426861 w 4892040"/>
              <a:gd name="connsiteY25" fmla="*/ 3394710 h 3017520"/>
              <a:gd name="connsiteX26" fmla="*/ 1127216 w 4892040"/>
              <a:gd name="connsiteY26" fmla="*/ 3209887 h 3017520"/>
              <a:gd name="connsiteX27" fmla="*/ 815340 w 4892040"/>
              <a:gd name="connsiteY27" fmla="*/ 3017520 h 3017520"/>
              <a:gd name="connsiteX28" fmla="*/ 502930 w 4892040"/>
              <a:gd name="connsiteY28" fmla="*/ 3017520 h 3017520"/>
              <a:gd name="connsiteX29" fmla="*/ 0 w 4892040"/>
              <a:gd name="connsiteY29" fmla="*/ 2514590 h 3017520"/>
              <a:gd name="connsiteX30" fmla="*/ 0 w 4892040"/>
              <a:gd name="connsiteY30" fmla="*/ 2514600 h 3017520"/>
              <a:gd name="connsiteX31" fmla="*/ 0 w 4892040"/>
              <a:gd name="connsiteY31" fmla="*/ 2129866 h 3017520"/>
              <a:gd name="connsiteX32" fmla="*/ 0 w 4892040"/>
              <a:gd name="connsiteY32" fmla="*/ 1760220 h 3017520"/>
              <a:gd name="connsiteX33" fmla="*/ 0 w 4892040"/>
              <a:gd name="connsiteY33" fmla="*/ 1760220 h 3017520"/>
              <a:gd name="connsiteX34" fmla="*/ 0 w 4892040"/>
              <a:gd name="connsiteY34" fmla="*/ 1366269 h 3017520"/>
              <a:gd name="connsiteX35" fmla="*/ 0 w 4892040"/>
              <a:gd name="connsiteY35" fmla="*/ 922027 h 3017520"/>
              <a:gd name="connsiteX36" fmla="*/ 0 w 4892040"/>
              <a:gd name="connsiteY36" fmla="*/ 502930 h 3017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4892040" h="3017520" fill="none" extrusionOk="0">
                <a:moveTo>
                  <a:pt x="0" y="502930"/>
                </a:moveTo>
                <a:cubicBezTo>
                  <a:pt x="14461" y="260516"/>
                  <a:pt x="259449" y="33911"/>
                  <a:pt x="502930" y="0"/>
                </a:cubicBezTo>
                <a:cubicBezTo>
                  <a:pt x="575140" y="-725"/>
                  <a:pt x="711715" y="37163"/>
                  <a:pt x="815340" y="0"/>
                </a:cubicBezTo>
                <a:lnTo>
                  <a:pt x="815340" y="0"/>
                </a:lnTo>
                <a:cubicBezTo>
                  <a:pt x="993125" y="-23512"/>
                  <a:pt x="1103464" y="48350"/>
                  <a:pt x="1247470" y="0"/>
                </a:cubicBezTo>
                <a:cubicBezTo>
                  <a:pt x="1391476" y="-48350"/>
                  <a:pt x="1520914" y="41530"/>
                  <a:pt x="1655140" y="0"/>
                </a:cubicBezTo>
                <a:cubicBezTo>
                  <a:pt x="1789366" y="-41530"/>
                  <a:pt x="1906831" y="37251"/>
                  <a:pt x="2038350" y="0"/>
                </a:cubicBezTo>
                <a:cubicBezTo>
                  <a:pt x="2203538" y="-36031"/>
                  <a:pt x="2466738" y="38460"/>
                  <a:pt x="2626040" y="0"/>
                </a:cubicBezTo>
                <a:cubicBezTo>
                  <a:pt x="2785342" y="-38460"/>
                  <a:pt x="2977276" y="7133"/>
                  <a:pt x="3190222" y="0"/>
                </a:cubicBezTo>
                <a:cubicBezTo>
                  <a:pt x="3403168" y="-7133"/>
                  <a:pt x="3615379" y="57178"/>
                  <a:pt x="3754405" y="0"/>
                </a:cubicBezTo>
                <a:cubicBezTo>
                  <a:pt x="3893431" y="-57178"/>
                  <a:pt x="4077018" y="41665"/>
                  <a:pt x="4389110" y="0"/>
                </a:cubicBezTo>
                <a:cubicBezTo>
                  <a:pt x="4590027" y="5999"/>
                  <a:pt x="4904948" y="205072"/>
                  <a:pt x="4892040" y="502930"/>
                </a:cubicBezTo>
                <a:cubicBezTo>
                  <a:pt x="4922290" y="690036"/>
                  <a:pt x="4855125" y="744784"/>
                  <a:pt x="4892040" y="947172"/>
                </a:cubicBezTo>
                <a:cubicBezTo>
                  <a:pt x="4928955" y="1149560"/>
                  <a:pt x="4841291" y="1229245"/>
                  <a:pt x="4892040" y="1391415"/>
                </a:cubicBezTo>
                <a:cubicBezTo>
                  <a:pt x="4942789" y="1553585"/>
                  <a:pt x="4881680" y="1682552"/>
                  <a:pt x="4892040" y="1760220"/>
                </a:cubicBezTo>
                <a:lnTo>
                  <a:pt x="4892040" y="1760220"/>
                </a:lnTo>
                <a:cubicBezTo>
                  <a:pt x="4932393" y="1927703"/>
                  <a:pt x="4851547" y="2053073"/>
                  <a:pt x="4892040" y="2144954"/>
                </a:cubicBezTo>
                <a:cubicBezTo>
                  <a:pt x="4932533" y="2236835"/>
                  <a:pt x="4879337" y="2429742"/>
                  <a:pt x="4892040" y="2514600"/>
                </a:cubicBezTo>
                <a:cubicBezTo>
                  <a:pt x="4892039" y="2514595"/>
                  <a:pt x="4892040" y="2514593"/>
                  <a:pt x="4892040" y="2514590"/>
                </a:cubicBezTo>
                <a:cubicBezTo>
                  <a:pt x="4832904" y="2740520"/>
                  <a:pt x="4698821" y="3020419"/>
                  <a:pt x="4389110" y="3017520"/>
                </a:cubicBezTo>
                <a:cubicBezTo>
                  <a:pt x="4210062" y="3038980"/>
                  <a:pt x="4063529" y="2982794"/>
                  <a:pt x="3777912" y="3017520"/>
                </a:cubicBezTo>
                <a:cubicBezTo>
                  <a:pt x="3492295" y="3052246"/>
                  <a:pt x="3382738" y="2995466"/>
                  <a:pt x="3213730" y="3017520"/>
                </a:cubicBezTo>
                <a:cubicBezTo>
                  <a:pt x="3044722" y="3039574"/>
                  <a:pt x="2903463" y="2982814"/>
                  <a:pt x="2649548" y="3017520"/>
                </a:cubicBezTo>
                <a:cubicBezTo>
                  <a:pt x="2395633" y="3052226"/>
                  <a:pt x="2278296" y="2973643"/>
                  <a:pt x="2038350" y="3017520"/>
                </a:cubicBezTo>
                <a:cubicBezTo>
                  <a:pt x="1902952" y="3115652"/>
                  <a:pt x="1853274" y="3091228"/>
                  <a:pt x="1732606" y="3206115"/>
                </a:cubicBezTo>
                <a:cubicBezTo>
                  <a:pt x="1611938" y="3321001"/>
                  <a:pt x="1489170" y="3335911"/>
                  <a:pt x="1426861" y="3394710"/>
                </a:cubicBezTo>
                <a:cubicBezTo>
                  <a:pt x="1308931" y="3322110"/>
                  <a:pt x="1257483" y="3281058"/>
                  <a:pt x="1127216" y="3209887"/>
                </a:cubicBezTo>
                <a:cubicBezTo>
                  <a:pt x="996949" y="3138716"/>
                  <a:pt x="979925" y="3075343"/>
                  <a:pt x="815340" y="3017520"/>
                </a:cubicBezTo>
                <a:cubicBezTo>
                  <a:pt x="729650" y="3037881"/>
                  <a:pt x="652660" y="3003505"/>
                  <a:pt x="502930" y="3017520"/>
                </a:cubicBezTo>
                <a:cubicBezTo>
                  <a:pt x="217996" y="3024252"/>
                  <a:pt x="61330" y="2740197"/>
                  <a:pt x="0" y="2514590"/>
                </a:cubicBezTo>
                <a:cubicBezTo>
                  <a:pt x="1" y="2514594"/>
                  <a:pt x="-1" y="2514598"/>
                  <a:pt x="0" y="2514600"/>
                </a:cubicBezTo>
                <a:cubicBezTo>
                  <a:pt x="-31764" y="2332982"/>
                  <a:pt x="33685" y="2251717"/>
                  <a:pt x="0" y="2129866"/>
                </a:cubicBezTo>
                <a:cubicBezTo>
                  <a:pt x="-33685" y="2008015"/>
                  <a:pt x="14417" y="1883399"/>
                  <a:pt x="0" y="1760220"/>
                </a:cubicBezTo>
                <a:lnTo>
                  <a:pt x="0" y="1760220"/>
                </a:lnTo>
                <a:cubicBezTo>
                  <a:pt x="-11881" y="1677483"/>
                  <a:pt x="14129" y="1543496"/>
                  <a:pt x="0" y="1366269"/>
                </a:cubicBezTo>
                <a:cubicBezTo>
                  <a:pt x="-14129" y="1189042"/>
                  <a:pt x="41980" y="1046714"/>
                  <a:pt x="0" y="922027"/>
                </a:cubicBezTo>
                <a:cubicBezTo>
                  <a:pt x="-41980" y="797340"/>
                  <a:pt x="34877" y="710425"/>
                  <a:pt x="0" y="502930"/>
                </a:cubicBezTo>
                <a:close/>
              </a:path>
              <a:path w="4892040" h="3017520" stroke="0" extrusionOk="0">
                <a:moveTo>
                  <a:pt x="0" y="502930"/>
                </a:moveTo>
                <a:cubicBezTo>
                  <a:pt x="-54550" y="191522"/>
                  <a:pt x="211968" y="4955"/>
                  <a:pt x="502930" y="0"/>
                </a:cubicBezTo>
                <a:cubicBezTo>
                  <a:pt x="638370" y="-1842"/>
                  <a:pt x="717840" y="30006"/>
                  <a:pt x="815340" y="0"/>
                </a:cubicBezTo>
                <a:lnTo>
                  <a:pt x="815340" y="0"/>
                </a:lnTo>
                <a:cubicBezTo>
                  <a:pt x="934288" y="-11985"/>
                  <a:pt x="1118128" y="12933"/>
                  <a:pt x="1210780" y="0"/>
                </a:cubicBezTo>
                <a:cubicBezTo>
                  <a:pt x="1303432" y="-12933"/>
                  <a:pt x="1474523" y="25566"/>
                  <a:pt x="1606220" y="0"/>
                </a:cubicBezTo>
                <a:cubicBezTo>
                  <a:pt x="1737917" y="-25566"/>
                  <a:pt x="1916053" y="47293"/>
                  <a:pt x="2038350" y="0"/>
                </a:cubicBezTo>
                <a:cubicBezTo>
                  <a:pt x="2281157" y="-5427"/>
                  <a:pt x="2405632" y="49084"/>
                  <a:pt x="2579025" y="0"/>
                </a:cubicBezTo>
                <a:cubicBezTo>
                  <a:pt x="2752419" y="-49084"/>
                  <a:pt x="3001677" y="13234"/>
                  <a:pt x="3166715" y="0"/>
                </a:cubicBezTo>
                <a:cubicBezTo>
                  <a:pt x="3331753" y="-13234"/>
                  <a:pt x="3481937" y="55746"/>
                  <a:pt x="3707390" y="0"/>
                </a:cubicBezTo>
                <a:cubicBezTo>
                  <a:pt x="3932844" y="-55746"/>
                  <a:pt x="4132357" y="55875"/>
                  <a:pt x="4389110" y="0"/>
                </a:cubicBezTo>
                <a:cubicBezTo>
                  <a:pt x="4725644" y="48065"/>
                  <a:pt x="4914268" y="258258"/>
                  <a:pt x="4892040" y="502930"/>
                </a:cubicBezTo>
                <a:cubicBezTo>
                  <a:pt x="4912879" y="705531"/>
                  <a:pt x="4848762" y="827900"/>
                  <a:pt x="4892040" y="909454"/>
                </a:cubicBezTo>
                <a:cubicBezTo>
                  <a:pt x="4935318" y="991008"/>
                  <a:pt x="4872486" y="1119274"/>
                  <a:pt x="4892040" y="1328550"/>
                </a:cubicBezTo>
                <a:cubicBezTo>
                  <a:pt x="4911594" y="1537826"/>
                  <a:pt x="4859751" y="1548052"/>
                  <a:pt x="4892040" y="1760220"/>
                </a:cubicBezTo>
                <a:lnTo>
                  <a:pt x="4892040" y="1760220"/>
                </a:lnTo>
                <a:cubicBezTo>
                  <a:pt x="4929913" y="1872015"/>
                  <a:pt x="4882228" y="2042897"/>
                  <a:pt x="4892040" y="2137410"/>
                </a:cubicBezTo>
                <a:cubicBezTo>
                  <a:pt x="4901852" y="2231923"/>
                  <a:pt x="4862810" y="2344521"/>
                  <a:pt x="4892040" y="2514600"/>
                </a:cubicBezTo>
                <a:cubicBezTo>
                  <a:pt x="4892039" y="2514598"/>
                  <a:pt x="4892040" y="2514595"/>
                  <a:pt x="4892040" y="2514590"/>
                </a:cubicBezTo>
                <a:cubicBezTo>
                  <a:pt x="4942361" y="2829744"/>
                  <a:pt x="4666270" y="3031809"/>
                  <a:pt x="4389110" y="3017520"/>
                </a:cubicBezTo>
                <a:cubicBezTo>
                  <a:pt x="4158383" y="3042151"/>
                  <a:pt x="3987323" y="3015756"/>
                  <a:pt x="3754405" y="3017520"/>
                </a:cubicBezTo>
                <a:cubicBezTo>
                  <a:pt x="3521487" y="3019284"/>
                  <a:pt x="3422243" y="2948245"/>
                  <a:pt x="3119700" y="3017520"/>
                </a:cubicBezTo>
                <a:cubicBezTo>
                  <a:pt x="2817157" y="3086795"/>
                  <a:pt x="2332130" y="2927972"/>
                  <a:pt x="2038350" y="3017520"/>
                </a:cubicBezTo>
                <a:cubicBezTo>
                  <a:pt x="1961330" y="3088919"/>
                  <a:pt x="1807210" y="3131337"/>
                  <a:pt x="1738720" y="3202343"/>
                </a:cubicBezTo>
                <a:cubicBezTo>
                  <a:pt x="1670230" y="3273349"/>
                  <a:pt x="1531161" y="3292890"/>
                  <a:pt x="1426861" y="3394710"/>
                </a:cubicBezTo>
                <a:cubicBezTo>
                  <a:pt x="1274778" y="3321911"/>
                  <a:pt x="1232784" y="3244534"/>
                  <a:pt x="1108870" y="3198571"/>
                </a:cubicBezTo>
                <a:cubicBezTo>
                  <a:pt x="984956" y="3152608"/>
                  <a:pt x="926384" y="3063994"/>
                  <a:pt x="815340" y="3017520"/>
                </a:cubicBezTo>
                <a:cubicBezTo>
                  <a:pt x="667896" y="3039473"/>
                  <a:pt x="595881" y="2987863"/>
                  <a:pt x="502930" y="3017520"/>
                </a:cubicBezTo>
                <a:cubicBezTo>
                  <a:pt x="206341" y="2958228"/>
                  <a:pt x="63429" y="2744707"/>
                  <a:pt x="0" y="2514590"/>
                </a:cubicBezTo>
                <a:cubicBezTo>
                  <a:pt x="0" y="2514592"/>
                  <a:pt x="-1" y="2514598"/>
                  <a:pt x="0" y="2514600"/>
                </a:cubicBezTo>
                <a:cubicBezTo>
                  <a:pt x="-1086" y="2394394"/>
                  <a:pt x="5448" y="2232141"/>
                  <a:pt x="0" y="2129866"/>
                </a:cubicBezTo>
                <a:cubicBezTo>
                  <a:pt x="-5448" y="2027591"/>
                  <a:pt x="7984" y="1898775"/>
                  <a:pt x="0" y="1760220"/>
                </a:cubicBezTo>
                <a:lnTo>
                  <a:pt x="0" y="1760220"/>
                </a:lnTo>
                <a:cubicBezTo>
                  <a:pt x="-38579" y="1627066"/>
                  <a:pt x="32194" y="1479961"/>
                  <a:pt x="0" y="1366269"/>
                </a:cubicBezTo>
                <a:cubicBezTo>
                  <a:pt x="-32194" y="1252577"/>
                  <a:pt x="38002" y="1071426"/>
                  <a:pt x="0" y="984891"/>
                </a:cubicBezTo>
                <a:cubicBezTo>
                  <a:pt x="-38002" y="898356"/>
                  <a:pt x="53234" y="627445"/>
                  <a:pt x="0" y="502930"/>
                </a:cubicBezTo>
                <a:close/>
              </a:path>
            </a:pathLst>
          </a:custGeom>
          <a:solidFill>
            <a:schemeClr val="accent3">
              <a:alpha val="50000"/>
            </a:schemeClr>
          </a:solidFill>
          <a:ln w="76200">
            <a:solidFill>
              <a:schemeClr val="bg1">
                <a:lumMod val="95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wedgeRoundRectCallou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>
                <a:solidFill>
                  <a:schemeClr val="accent1">
                    <a:lumMod val="20000"/>
                    <a:lumOff val="80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答對了</a:t>
            </a:r>
          </a:p>
        </p:txBody>
      </p:sp>
      <p:pic>
        <p:nvPicPr>
          <p:cNvPr id="6" name="圖片 5" descr="哇 Gummy Monsters">
            <a:extLst>
              <a:ext uri="{FF2B5EF4-FFF2-40B4-BE49-F238E27FC236}">
                <a16:creationId xmlns:a16="http://schemas.microsoft.com/office/drawing/2014/main" id="{82C04D85-4DE8-45FE-949D-FE9EF8BA52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389" y="1308847"/>
            <a:ext cx="6858000" cy="5710517"/>
          </a:xfrm>
          <a:prstGeom prst="rect">
            <a:avLst/>
          </a:prstGeom>
        </p:spPr>
      </p:pic>
      <p:sp>
        <p:nvSpPr>
          <p:cNvPr id="4" name="矩形: 圓角 3">
            <a:hlinkClick r:id="" action="ppaction://hlinkshowjump?jump=endshow"/>
            <a:extLst>
              <a:ext uri="{FF2B5EF4-FFF2-40B4-BE49-F238E27FC236}">
                <a16:creationId xmlns:a16="http://schemas.microsoft.com/office/drawing/2014/main" id="{0D3D6AED-D90C-40F4-8B4C-C3955E92ED35}"/>
              </a:ext>
            </a:extLst>
          </p:cNvPr>
          <p:cNvSpPr/>
          <p:nvPr/>
        </p:nvSpPr>
        <p:spPr>
          <a:xfrm>
            <a:off x="7902388" y="4437529"/>
            <a:ext cx="3375211" cy="1757085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標準宋體" panose="020B0609010101010101" pitchFamily="49" charset="-120"/>
                <a:ea typeface="文鼎標準宋體" panose="020B0609010101010101" pitchFamily="49" charset="-120"/>
              </a:rPr>
              <a:t>掰掰</a:t>
            </a:r>
          </a:p>
        </p:txBody>
      </p:sp>
    </p:spTree>
    <p:extLst>
      <p:ext uri="{BB962C8B-B14F-4D97-AF65-F5344CB8AC3E}">
        <p14:creationId xmlns:p14="http://schemas.microsoft.com/office/powerpoint/2010/main" val="1018366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  <p:sndAc>
          <p:stSnd>
            <p:snd r:embed="rId2" name="applause.wav"/>
          </p:stSnd>
        </p:sndAc>
      </p:transition>
    </mc:Choice>
    <mc:Fallback xmlns="">
      <p:transition spd="slow">
        <p:fade/>
        <p:sndAc>
          <p:stSnd>
            <p:snd r:embed="rId4" name="applause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25</Words>
  <Application>Microsoft Office PowerPoint</Application>
  <PresentationFormat>寬螢幕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文鼎中特圓</vt:lpstr>
      <vt:lpstr>文鼎俏黑體P</vt:lpstr>
      <vt:lpstr>文鼎標準宋體</vt:lpstr>
      <vt:lpstr>Arial</vt:lpstr>
      <vt:lpstr>Calibri</vt:lpstr>
      <vt:lpstr>Calibri Light</vt:lpstr>
      <vt:lpstr>Office 佈景主題</vt:lpstr>
      <vt:lpstr>來猜謎吧</vt:lpstr>
      <vt:lpstr>我喜歡的運動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weiming</cp:lastModifiedBy>
  <cp:revision>14</cp:revision>
  <dcterms:created xsi:type="dcterms:W3CDTF">2025-10-21T03:36:04Z</dcterms:created>
  <dcterms:modified xsi:type="dcterms:W3CDTF">2026-01-02T01:55:54Z</dcterms:modified>
</cp:coreProperties>
</file>