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8EEF36-E17E-44C3-AB26-A0F331A178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75F2A59-D8D6-402F-94AB-77B78DC83B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F20C90D-E9AB-43BC-AFC5-75EC0ADA4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EEB3-A6F8-4C61-9A9A-0647C21A8338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28BD58-70A7-4BAB-96AD-4D4964149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6E39AA3-302D-4946-A2DF-312611590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31C1-9058-45A6-B3B8-817410EB8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8285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88EEFF-4DDD-4188-A0C8-32B3C0276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69DB9B2-193A-4EC4-8DA8-75D38C98E8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F0F43D9-3BD5-4AE4-A9A1-75976480E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EEB3-A6F8-4C61-9A9A-0647C21A8338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4041A16-2FFF-4FA5-8FE0-4DB7817B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A56330F-8C25-4590-AFF1-6B21372C6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31C1-9058-45A6-B3B8-817410EB8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702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52814886-1D1E-4ABB-910B-D3A44DA9F8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EDEBA34-E454-4F96-9EB3-78069E4D5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7D2F781-1744-4394-A7F8-8B296978D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EEB3-A6F8-4C61-9A9A-0647C21A8338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8775EAF-B4FE-4022-B5B4-125ACF38D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20C56CD-803B-425F-B1E0-794FC18DF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31C1-9058-45A6-B3B8-817410EB8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174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3AACCF-2044-45DE-9319-70CE69469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EF3AC7-AFBA-425B-BD0B-5644185FE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D8932D3-FDEB-4500-AB23-007502556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EEB3-A6F8-4C61-9A9A-0647C21A8338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392504-0D6F-4737-BD8C-AC4CA5C4E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238DE7F-3D40-4817-9CCC-1A2ADC53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31C1-9058-45A6-B3B8-817410EB8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6410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0A4518C-FFC3-4CBF-A68F-DEC75D704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0545E98-F8CD-4875-9723-515E2B681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E518F96-831D-4D4A-A7CD-2EF898072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EEB3-A6F8-4C61-9A9A-0647C21A8338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0D4FA27-506A-41EE-8F83-3C41F8CC6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3D96F78-A5B6-4F56-BA1D-3027A7550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31C1-9058-45A6-B3B8-817410EB8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9145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1A06BF-7BCF-450F-8F99-2D4E1E83B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7BCB3EA-56B9-4501-9C51-DF2246B9A9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CCE61F1-5A48-4985-B6D4-EB622E146A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90EA018-B1A7-43B6-B2DE-B4112AD66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EEB3-A6F8-4C61-9A9A-0647C21A8338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3D93B30-B84B-4F19-B443-B8F8DF515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15C2AC5-761D-4F86-B78E-CDB7EFDED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31C1-9058-45A6-B3B8-817410EB8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3174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4A3615-0CE7-461B-9154-B720A0768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737E4CE-9273-4194-8964-95A3CEE3D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59A2109-B414-4824-A7E9-46E3C853E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8A89FE8D-F76D-45E4-83D6-5235218418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4E3EE3C-DFB5-4316-B597-FCC5473B62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86681CE-A35C-4EEB-BC76-C864EF447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EEB3-A6F8-4C61-9A9A-0647C21A8338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CCA7BCD-7715-4F2A-8900-CF1898C22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8AB5609F-BCE4-4598-A9D3-0F85CA9C6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31C1-9058-45A6-B3B8-817410EB8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7635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FFA3A7-1389-4229-942D-BB67D9CE0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D423F92-773E-44AB-99CF-29C24EAB0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EEB3-A6F8-4C61-9A9A-0647C21A8338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7BE714E-31BF-4001-8898-7F21AF2B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49B538D-1C59-4D95-95F8-B49152968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31C1-9058-45A6-B3B8-817410EB8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0939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98C495D8-F937-4568-BC7E-6F6748E67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EEB3-A6F8-4C61-9A9A-0647C21A8338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B3884DEE-A417-4BB4-B15A-5F1C79FDD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F66EF00-824E-4EDB-B934-92BD365DB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31C1-9058-45A6-B3B8-817410EB8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266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F89ADA-8F72-4D47-BE90-939FEC469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236CFCC-0A3E-4350-A50F-D64501E15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17AE7C9-EB5B-4D0E-84DB-08F50A0271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4E5E85-58FD-41A0-93AF-78BBCCFD9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EEB3-A6F8-4C61-9A9A-0647C21A8338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602981D-FDD6-4453-A837-D544BD4C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57D5F20-3BD7-4766-81CD-63C77E0F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31C1-9058-45A6-B3B8-817410EB8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4763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E06215-361B-4D47-B1B0-FA7487F0D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71D99D77-B5F5-486D-8791-33F56F17E0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8595F18-B7C7-468E-85F0-8699AFA9D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5428728-B48D-4534-8EAC-31D1DB5CD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EEB3-A6F8-4C61-9A9A-0647C21A8338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38439C2-ECEB-423C-8C2E-884718AA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DEEECD4-F930-4C8E-ABE9-C0A436269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31C1-9058-45A6-B3B8-817410EB8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0492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1000">
              <a:schemeClr val="accent6">
                <a:lumMod val="50000"/>
              </a:schemeClr>
            </a:gs>
            <a:gs pos="60000">
              <a:schemeClr val="accent6">
                <a:lumMod val="75000"/>
              </a:schemeClr>
            </a:gs>
            <a:gs pos="41000">
              <a:schemeClr val="accent6">
                <a:lumMod val="60000"/>
                <a:lumOff val="40000"/>
              </a:schemeClr>
            </a:gs>
            <a:gs pos="22000">
              <a:schemeClr val="accent6">
                <a:lumMod val="40000"/>
                <a:lumOff val="60000"/>
              </a:schemeClr>
            </a:gs>
            <a:gs pos="4000">
              <a:schemeClr val="accent6">
                <a:lumMod val="20000"/>
                <a:lumOff val="80000"/>
              </a:schemeClr>
            </a:gs>
            <a:gs pos="100000">
              <a:schemeClr val="bg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68BD3C8-BFAE-41E9-88FE-AB338ED7D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63B104A-64B0-488A-90AB-5B539DF0D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655A35-D96B-4EF4-B584-C0C6ACA80F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4EEB3-A6F8-4C61-9A9A-0647C21A8338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58CCE6A-D42A-46CC-B5A3-F8873557F3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8E3AF08-31B0-4C2D-B25F-1D1518DA42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F31C1-9058-45A6-B3B8-817410EB8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3735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7123764-66AB-495B-B2AB-996858EB0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1913" y="143436"/>
            <a:ext cx="5792823" cy="1471426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Autofit/>
          </a:bodyPr>
          <a:lstStyle/>
          <a:p>
            <a:pPr algn="ctr"/>
            <a:r>
              <a:rPr lang="zh-TW" altLang="en-US" sz="8800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FFC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猜</a:t>
            </a:r>
            <a:r>
              <a:rPr lang="zh-TW" altLang="en-US" sz="8800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謎</a:t>
            </a:r>
            <a:r>
              <a:rPr lang="zh-TW" altLang="en-US" sz="8800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92D05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遊</a:t>
            </a:r>
            <a:r>
              <a:rPr lang="zh-TW" altLang="en-US" sz="8800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戲</a:t>
            </a:r>
          </a:p>
        </p:txBody>
      </p:sp>
      <p:pic>
        <p:nvPicPr>
          <p:cNvPr id="10" name="圖片 9" descr="披薩 Pusheen 貓">
            <a:extLst>
              <a:ext uri="{FF2B5EF4-FFF2-40B4-BE49-F238E27FC236}">
                <a16:creationId xmlns:a16="http://schemas.microsoft.com/office/drawing/2014/main" id="{A9066D5C-D286-46F7-B386-F4B9F1C53D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67" y="1198308"/>
            <a:ext cx="3236259" cy="3236259"/>
          </a:xfrm>
          <a:prstGeom prst="rect">
            <a:avLst/>
          </a:prstGeom>
        </p:spPr>
      </p:pic>
      <p:pic>
        <p:nvPicPr>
          <p:cNvPr id="12" name="圖片 11" descr="自拍的 Pusheen 貓">
            <a:extLst>
              <a:ext uri="{FF2B5EF4-FFF2-40B4-BE49-F238E27FC236}">
                <a16:creationId xmlns:a16="http://schemas.microsoft.com/office/drawing/2014/main" id="{946C14FB-FD30-448B-ADF7-4A8810FBA4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0088" y="1614862"/>
            <a:ext cx="2759914" cy="2759914"/>
          </a:xfrm>
          <a:prstGeom prst="rect">
            <a:avLst/>
          </a:prstGeom>
        </p:spPr>
      </p:pic>
      <p:pic>
        <p:nvPicPr>
          <p:cNvPr id="14" name="圖片 13" descr="爆米花 Pusheen 貓">
            <a:extLst>
              <a:ext uri="{FF2B5EF4-FFF2-40B4-BE49-F238E27FC236}">
                <a16:creationId xmlns:a16="http://schemas.microsoft.com/office/drawing/2014/main" id="{A1607B27-B4F8-456C-8E04-EB93B8F003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155" y="1275269"/>
            <a:ext cx="3082338" cy="3082338"/>
          </a:xfrm>
          <a:prstGeom prst="rect">
            <a:avLst/>
          </a:prstGeom>
        </p:spPr>
      </p:pic>
      <p:sp>
        <p:nvSpPr>
          <p:cNvPr id="2" name="矩形: 圓角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751BFE5-1A06-43EC-98FF-FDC4B34C4FCE}"/>
              </a:ext>
            </a:extLst>
          </p:cNvPr>
          <p:cNvSpPr/>
          <p:nvPr/>
        </p:nvSpPr>
        <p:spPr>
          <a:xfrm>
            <a:off x="4589956" y="4268554"/>
            <a:ext cx="2483223" cy="1497105"/>
          </a:xfrm>
          <a:prstGeom prst="roundRect">
            <a:avLst/>
          </a:prstGeom>
          <a:gradFill>
            <a:gsLst>
              <a:gs pos="52000">
                <a:srgbClr val="7BD4F6"/>
              </a:gs>
              <a:gs pos="0">
                <a:schemeClr val="accent1">
                  <a:lumMod val="5000"/>
                  <a:lumOff val="95000"/>
                </a:schemeClr>
              </a:gs>
              <a:gs pos="88000">
                <a:srgbClr val="00B0F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20720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8B6D18-0ED5-48F5-A46B-C2C659623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dirty="0">
                <a:solidFill>
                  <a:srgbClr val="C0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猜</a:t>
            </a:r>
            <a:r>
              <a:rPr lang="zh-TW" altLang="en-US" sz="6600" dirty="0">
                <a:solidFill>
                  <a:srgbClr val="FF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猜</a:t>
            </a:r>
            <a:r>
              <a:rPr lang="zh-TW" altLang="en-US" sz="6600" dirty="0">
                <a:solidFill>
                  <a:srgbClr val="FFC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我喜</a:t>
            </a:r>
            <a:r>
              <a:rPr lang="zh-TW" altLang="en-US" sz="6600" dirty="0">
                <a:solidFill>
                  <a:srgbClr val="FFFF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歡吃</a:t>
            </a:r>
            <a:r>
              <a:rPr lang="zh-TW" altLang="en-US" sz="6600" dirty="0">
                <a:solidFill>
                  <a:srgbClr val="92D05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什</a:t>
            </a:r>
            <a:r>
              <a:rPr lang="zh-TW" altLang="en-US" sz="6600" dirty="0">
                <a:solidFill>
                  <a:srgbClr val="00B05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麼</a:t>
            </a:r>
            <a:r>
              <a:rPr lang="zh-TW" altLang="en-US" sz="6600" dirty="0"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？</a:t>
            </a:r>
          </a:p>
        </p:txBody>
      </p:sp>
      <p:sp>
        <p:nvSpPr>
          <p:cNvPr id="8" name="矩形: 圓角 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74AEF49-407F-4AA8-9BE3-276167EE8F77}"/>
              </a:ext>
            </a:extLst>
          </p:cNvPr>
          <p:cNvSpPr/>
          <p:nvPr/>
        </p:nvSpPr>
        <p:spPr>
          <a:xfrm>
            <a:off x="1305262" y="3991462"/>
            <a:ext cx="2483223" cy="1497105"/>
          </a:xfrm>
          <a:prstGeom prst="roundRect">
            <a:avLst/>
          </a:prstGeom>
          <a:gradFill>
            <a:gsLst>
              <a:gs pos="52000">
                <a:srgbClr val="7BD4F6"/>
              </a:gs>
              <a:gs pos="0">
                <a:schemeClr val="accent1">
                  <a:lumMod val="5000"/>
                  <a:lumOff val="95000"/>
                </a:schemeClr>
              </a:gs>
              <a:gs pos="88000">
                <a:srgbClr val="00B0F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披薩</a:t>
            </a:r>
          </a:p>
        </p:txBody>
      </p:sp>
      <p:sp>
        <p:nvSpPr>
          <p:cNvPr id="10" name="矩形: 圓角 9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ADAF844A-E116-4134-87CD-A45435161065}"/>
              </a:ext>
            </a:extLst>
          </p:cNvPr>
          <p:cNvSpPr/>
          <p:nvPr/>
        </p:nvSpPr>
        <p:spPr>
          <a:xfrm>
            <a:off x="8403515" y="3991464"/>
            <a:ext cx="2483223" cy="1497105"/>
          </a:xfrm>
          <a:prstGeom prst="roundRect">
            <a:avLst/>
          </a:prstGeom>
          <a:gradFill>
            <a:gsLst>
              <a:gs pos="52000">
                <a:srgbClr val="7BD4F6"/>
              </a:gs>
              <a:gs pos="0">
                <a:schemeClr val="accent1">
                  <a:lumMod val="5000"/>
                  <a:lumOff val="95000"/>
                </a:schemeClr>
              </a:gs>
              <a:gs pos="88000">
                <a:srgbClr val="00B0F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泡麵</a:t>
            </a:r>
          </a:p>
        </p:txBody>
      </p:sp>
      <p:sp>
        <p:nvSpPr>
          <p:cNvPr id="11" name="矩形: 圓角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C9E4209-3E32-48FA-8624-1FCDA9761013}"/>
              </a:ext>
            </a:extLst>
          </p:cNvPr>
          <p:cNvSpPr/>
          <p:nvPr/>
        </p:nvSpPr>
        <p:spPr>
          <a:xfrm>
            <a:off x="4854388" y="3991463"/>
            <a:ext cx="2483223" cy="1497105"/>
          </a:xfrm>
          <a:prstGeom prst="roundRect">
            <a:avLst/>
          </a:prstGeom>
          <a:gradFill>
            <a:gsLst>
              <a:gs pos="52000">
                <a:srgbClr val="7BD4F6"/>
              </a:gs>
              <a:gs pos="0">
                <a:schemeClr val="accent1">
                  <a:lumMod val="5000"/>
                  <a:lumOff val="95000"/>
                </a:schemeClr>
              </a:gs>
              <a:gs pos="88000">
                <a:srgbClr val="00B0F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火鍋</a:t>
            </a:r>
          </a:p>
        </p:txBody>
      </p:sp>
    </p:spTree>
    <p:extLst>
      <p:ext uri="{BB962C8B-B14F-4D97-AF65-F5344CB8AC3E}">
        <p14:creationId xmlns:p14="http://schemas.microsoft.com/office/powerpoint/2010/main" val="2612083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: 十四角 2">
            <a:extLst>
              <a:ext uri="{FF2B5EF4-FFF2-40B4-BE49-F238E27FC236}">
                <a16:creationId xmlns:a16="http://schemas.microsoft.com/office/drawing/2014/main" id="{098AB132-8353-42DF-B4B7-B134FD5E883C}"/>
              </a:ext>
            </a:extLst>
          </p:cNvPr>
          <p:cNvSpPr/>
          <p:nvPr/>
        </p:nvSpPr>
        <p:spPr>
          <a:xfrm>
            <a:off x="5262281" y="609599"/>
            <a:ext cx="5531223" cy="3989294"/>
          </a:xfrm>
          <a:prstGeom prst="irregularSeal2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答錯了</a:t>
            </a:r>
            <a:endParaRPr lang="en-US" altLang="zh-TW" sz="48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pPr algn="ctr"/>
            <a:r>
              <a:rPr lang="zh-TW" altLang="en-US" sz="48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再加油！</a:t>
            </a:r>
          </a:p>
        </p:txBody>
      </p:sp>
      <p:pic>
        <p:nvPicPr>
          <p:cNvPr id="5" name="圖片 4" descr="說不的 Pusheen 貓">
            <a:extLst>
              <a:ext uri="{FF2B5EF4-FFF2-40B4-BE49-F238E27FC236}">
                <a16:creationId xmlns:a16="http://schemas.microsoft.com/office/drawing/2014/main" id="{3C39D29B-3C50-4D00-91DD-E45E672783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741" y="2438401"/>
            <a:ext cx="3810000" cy="3810000"/>
          </a:xfrm>
          <a:prstGeom prst="rect">
            <a:avLst/>
          </a:prstGeom>
        </p:spPr>
      </p:pic>
      <p:sp>
        <p:nvSpPr>
          <p:cNvPr id="4" name="矩形: 圓角 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6FB5B74-18FE-4D28-8081-D2AEEB33B26B}"/>
              </a:ext>
            </a:extLst>
          </p:cNvPr>
          <p:cNvSpPr/>
          <p:nvPr/>
        </p:nvSpPr>
        <p:spPr>
          <a:xfrm>
            <a:off x="8027892" y="4343401"/>
            <a:ext cx="2483223" cy="1497105"/>
          </a:xfrm>
          <a:prstGeom prst="roundRect">
            <a:avLst/>
          </a:prstGeom>
          <a:gradFill>
            <a:gsLst>
              <a:gs pos="52000">
                <a:srgbClr val="7BD4F6"/>
              </a:gs>
              <a:gs pos="0">
                <a:schemeClr val="accent1">
                  <a:lumMod val="5000"/>
                  <a:lumOff val="95000"/>
                </a:schemeClr>
              </a:gs>
              <a:gs pos="88000">
                <a:srgbClr val="00B0F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2043944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語音泡泡: 橢圓形 5">
            <a:extLst>
              <a:ext uri="{FF2B5EF4-FFF2-40B4-BE49-F238E27FC236}">
                <a16:creationId xmlns:a16="http://schemas.microsoft.com/office/drawing/2014/main" id="{1774BAB1-6BE1-4E75-ACBC-1A9807FC155E}"/>
              </a:ext>
            </a:extLst>
          </p:cNvPr>
          <p:cNvSpPr/>
          <p:nvPr/>
        </p:nvSpPr>
        <p:spPr>
          <a:xfrm>
            <a:off x="4948517" y="990601"/>
            <a:ext cx="4769224" cy="2976282"/>
          </a:xfrm>
          <a:prstGeom prst="wedgeEllipseCallout">
            <a:avLst>
              <a:gd name="adj1" fmla="val -59367"/>
              <a:gd name="adj2" fmla="val 3991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bg1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答對了</a:t>
            </a:r>
            <a:endParaRPr lang="en-US" altLang="zh-TW" sz="5400" dirty="0">
              <a:solidFill>
                <a:schemeClr val="bg1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pPr algn="ctr"/>
            <a:r>
              <a:rPr lang="zh-TW" altLang="en-US" sz="5400" dirty="0">
                <a:solidFill>
                  <a:schemeClr val="bg1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你真強！</a:t>
            </a:r>
          </a:p>
        </p:txBody>
      </p:sp>
      <p:pic>
        <p:nvPicPr>
          <p:cNvPr id="8" name="圖片 7" descr="開車的 Pusheen 貓">
            <a:extLst>
              <a:ext uri="{FF2B5EF4-FFF2-40B4-BE49-F238E27FC236}">
                <a16:creationId xmlns:a16="http://schemas.microsoft.com/office/drawing/2014/main" id="{091699A8-AB64-443F-8B35-7EE3CA9D6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906" y="2832847"/>
            <a:ext cx="3810000" cy="3810000"/>
          </a:xfrm>
          <a:prstGeom prst="rect">
            <a:avLst/>
          </a:prstGeom>
        </p:spPr>
      </p:pic>
      <p:sp>
        <p:nvSpPr>
          <p:cNvPr id="4" name="矩形: 圓角 3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2C2E63B-D922-48DB-89E2-9B7210513E28}"/>
              </a:ext>
            </a:extLst>
          </p:cNvPr>
          <p:cNvSpPr/>
          <p:nvPr/>
        </p:nvSpPr>
        <p:spPr>
          <a:xfrm>
            <a:off x="6968024" y="4558791"/>
            <a:ext cx="2483223" cy="1492148"/>
          </a:xfrm>
          <a:prstGeom prst="roundRect">
            <a:avLst/>
          </a:prstGeom>
          <a:gradFill>
            <a:gsLst>
              <a:gs pos="52000">
                <a:srgbClr val="7BD4F6"/>
              </a:gs>
              <a:gs pos="0">
                <a:schemeClr val="accent1">
                  <a:lumMod val="5000"/>
                  <a:lumOff val="95000"/>
                </a:schemeClr>
              </a:gs>
              <a:gs pos="88000">
                <a:srgbClr val="00B0F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42663457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28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文鼎中特圓</vt:lpstr>
      <vt:lpstr>文鼎空疊圓</vt:lpstr>
      <vt:lpstr>文鼎甜妞體P</vt:lpstr>
      <vt:lpstr>Arial</vt:lpstr>
      <vt:lpstr>Calibri</vt:lpstr>
      <vt:lpstr>Calibri Light</vt:lpstr>
      <vt:lpstr>Office 佈景主題</vt:lpstr>
      <vt:lpstr>猜謎遊戲</vt:lpstr>
      <vt:lpstr>猜猜我喜歡吃什麼？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14</cp:revision>
  <dcterms:created xsi:type="dcterms:W3CDTF">2025-10-21T03:35:59Z</dcterms:created>
  <dcterms:modified xsi:type="dcterms:W3CDTF">2025-11-11T03:39:28Z</dcterms:modified>
</cp:coreProperties>
</file>