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75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4B3513A-C13F-4950-9E78-0F93F4996F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08A0C4B5-D5B4-49EF-A3E2-60F29410D9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08CFB806-C59C-47C0-9B4E-3D916941AB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B044E-5588-4AA1-B42B-A69A0A3BB473}" type="datetimeFigureOut">
              <a:rPr lang="zh-TW" altLang="en-US" smtClean="0"/>
              <a:t>2025/11/17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3A92E06-A307-4A0C-A5C3-C746B4AB7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938FAEE-2796-47F0-B401-C0C29D5FA3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5F04B-93C6-4A83-8C6A-360F517CD11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418086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5CCF57C-9080-459C-89E1-13F70109B2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44E8E183-1B48-44F5-9A33-1309C4C574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391DFB2-050C-4183-B474-BCFE764E15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B044E-5588-4AA1-B42B-A69A0A3BB473}" type="datetimeFigureOut">
              <a:rPr lang="zh-TW" altLang="en-US" smtClean="0"/>
              <a:t>2025/11/17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6A137C5-CB28-4A1A-B067-B1CE39C0FF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E4C3019-D3BD-485D-9E46-AEE11B4636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5F04B-93C6-4A83-8C6A-360F517CD11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090022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D9F73741-7E66-4ED7-BDDC-7829F08480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D745F80B-74F7-4D53-985D-D3119D1BA4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9BBA587-4A18-4DAE-B7B5-7654D60542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B044E-5588-4AA1-B42B-A69A0A3BB473}" type="datetimeFigureOut">
              <a:rPr lang="zh-TW" altLang="en-US" smtClean="0"/>
              <a:t>2025/11/17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B0EC989-2D4D-4C9B-892B-8655DBE1D5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B36C1EC3-425D-4915-904B-124027F72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5F04B-93C6-4A83-8C6A-360F517CD11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513106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CDE4C8C-64CD-41D0-937B-80E10418FC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62CE0C7-3908-4A06-B9E0-4AD1FCB9C2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0E6E04BE-0F74-4810-B394-CAD5F15F33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B044E-5588-4AA1-B42B-A69A0A3BB473}" type="datetimeFigureOut">
              <a:rPr lang="zh-TW" altLang="en-US" smtClean="0"/>
              <a:t>2025/11/17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FCA7BFA-0D02-49D8-BE70-DB2E1720BC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B7A000B-352E-45C1-A0CC-8E3A82AA7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5F04B-93C6-4A83-8C6A-360F517CD11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307820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E31DDD7-EEB7-4CF1-B22D-89C512023F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14C14364-ED1D-4EB1-9CD8-44C69B3462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9DE87F0-C107-4C02-A558-C9A599B295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B044E-5588-4AA1-B42B-A69A0A3BB473}" type="datetimeFigureOut">
              <a:rPr lang="zh-TW" altLang="en-US" smtClean="0"/>
              <a:t>2025/11/17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494B280-47F9-4977-83EE-9293189441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8076A10-AA26-499A-81BC-6FD4562FC4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5F04B-93C6-4A83-8C6A-360F517CD11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2466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C71D7E2-2F74-4852-84FE-4B7A4B6CAA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C80451D-DEB4-4C91-9EDE-73B88B35EC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037B4848-FE8A-4277-B11C-0CD319CEE5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4ADAB711-3307-4BB3-80F4-0711EA3614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B044E-5588-4AA1-B42B-A69A0A3BB473}" type="datetimeFigureOut">
              <a:rPr lang="zh-TW" altLang="en-US" smtClean="0"/>
              <a:t>2025/11/17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4A179D03-8DE1-4DC2-B2A5-D236FE5002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7A01A0B-6B11-48F5-A991-73D7F4DE59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5F04B-93C6-4A83-8C6A-360F517CD11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36752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7901633-45C1-4C00-AE09-BED8150A17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A2F0706-40AC-4524-AA65-6BECDF9737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5D4CC21D-58E8-40DB-A192-DA4D165124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14E1B38D-DDFC-4389-86F2-E44D924F65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EE280E56-C669-4358-B7E8-BF9550081E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5AEAEEF3-FA0D-47E4-B945-5F7E58080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B044E-5588-4AA1-B42B-A69A0A3BB473}" type="datetimeFigureOut">
              <a:rPr lang="zh-TW" altLang="en-US" smtClean="0"/>
              <a:t>2025/11/17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78D0628E-96FB-4558-BA84-C633E59E8A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217DCC4D-7061-47DB-B711-263F91F324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5F04B-93C6-4A83-8C6A-360F517CD11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225435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E138243-5002-48EE-B144-FBE02B036A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205084CD-1FED-465A-964E-2EBFD0A46F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B044E-5588-4AA1-B42B-A69A0A3BB473}" type="datetimeFigureOut">
              <a:rPr lang="zh-TW" altLang="en-US" smtClean="0"/>
              <a:t>2025/11/17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FAD29122-2450-4365-96C9-7CB7302A1E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38D87103-6E79-4181-A15B-9649E79129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5F04B-93C6-4A83-8C6A-360F517CD11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75165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E142397C-D7FE-4B93-A539-81872DD969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B044E-5588-4AA1-B42B-A69A0A3BB473}" type="datetimeFigureOut">
              <a:rPr lang="zh-TW" altLang="en-US" smtClean="0"/>
              <a:t>2025/11/17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A5682B66-F0CD-490B-9722-4D1A85B9CB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F40AC78D-66F0-471D-BE7E-D15225BA68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5F04B-93C6-4A83-8C6A-360F517CD11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36645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32B3B11-2C1E-440D-B479-F6509220D9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353B3EA-F2DE-419A-B47C-813E2ADB55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C5A3537A-4AEC-4F70-B056-522F4B5286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6A72984A-BEA1-4937-9CD5-B37AEE6A91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B044E-5588-4AA1-B42B-A69A0A3BB473}" type="datetimeFigureOut">
              <a:rPr lang="zh-TW" altLang="en-US" smtClean="0"/>
              <a:t>2025/11/17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FF9C09CA-C800-426C-8060-BC4340ACAC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F471A60-B934-4E43-9DFB-64D478539B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5F04B-93C6-4A83-8C6A-360F517CD11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20128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6BD7CAA-8E9D-4EB5-9BA6-55E463C909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A9A7776D-8FF6-49CD-B0D4-567FEE07CBC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CE1A7619-6C47-44BE-B5E3-DC0174A79F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170CF28-55B8-4CA5-953E-264AF16AEC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B044E-5588-4AA1-B42B-A69A0A3BB473}" type="datetimeFigureOut">
              <a:rPr lang="zh-TW" altLang="en-US" smtClean="0"/>
              <a:t>2025/11/17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D9D6B5C5-A5EB-4CCC-96FD-B46A8572C5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E03CDC1C-B3D1-4E37-9D95-A9896CDCA1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5F04B-93C6-4A83-8C6A-360F517CD11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698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1">
                <a:lumMod val="95000"/>
                <a:lumOff val="5000"/>
              </a:schemeClr>
            </a:gs>
            <a:gs pos="74000">
              <a:schemeClr val="accent4">
                <a:lumMod val="60000"/>
                <a:lumOff val="40000"/>
              </a:schemeClr>
            </a:gs>
            <a:gs pos="84000">
              <a:schemeClr val="accent2">
                <a:lumMod val="60000"/>
                <a:lumOff val="40000"/>
              </a:schemeClr>
            </a:gs>
            <a:gs pos="100000">
              <a:schemeClr val="accent4">
                <a:lumMod val="20000"/>
                <a:lumOff val="80000"/>
              </a:schemeClr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0B920EF9-EFCB-4E5F-AEFC-A41C04CC2C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188E914E-A97B-4428-9D9C-82F6B269CE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25017D2-C459-4B1A-A4D1-F48951E4BC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3B044E-5588-4AA1-B42B-A69A0A3BB473}" type="datetimeFigureOut">
              <a:rPr lang="zh-TW" altLang="en-US" smtClean="0"/>
              <a:t>2025/11/17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1B93AB9-2B53-4516-ABDD-DCC5792C8D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CAD0815-20C2-483D-A877-677ADB8467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F5F04B-93C6-4A83-8C6A-360F517CD11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73228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Relationship Id="rId4" Type="http://schemas.openxmlformats.org/officeDocument/2006/relationships/audio" Target="../media/audio2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3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4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CCB7788B-A13E-47A0-BAFD-F5622BE5EC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7200" dirty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gradFill>
                  <a:gsLst>
                    <a:gs pos="0">
                      <a:schemeClr val="accent4">
                        <a:lumMod val="75000"/>
                      </a:schemeClr>
                    </a:gs>
                    <a:gs pos="74000">
                      <a:schemeClr val="accent2">
                        <a:lumMod val="75000"/>
                      </a:schemeClr>
                    </a:gs>
                    <a:gs pos="84000">
                      <a:schemeClr val="bg2">
                        <a:lumMod val="1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path path="rect">
                    <a:fillToRect l="100000" t="100000"/>
                  </a:path>
                </a:gra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來猜一猜看吧</a:t>
            </a:r>
          </a:p>
        </p:txBody>
      </p:sp>
      <p:pic>
        <p:nvPicPr>
          <p:cNvPr id="3" name="圖片 2" descr="膝上型電腦 Pusheen 貓">
            <a:extLst>
              <a:ext uri="{FF2B5EF4-FFF2-40B4-BE49-F238E27FC236}">
                <a16:creationId xmlns:a16="http://schemas.microsoft.com/office/drawing/2014/main" id="{D8414566-4D2E-4EEB-80FD-DD26C474B0D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5187" y="941292"/>
            <a:ext cx="4235825" cy="4235825"/>
          </a:xfrm>
          <a:prstGeom prst="rect">
            <a:avLst/>
          </a:prstGeom>
        </p:spPr>
      </p:pic>
      <p:sp>
        <p:nvSpPr>
          <p:cNvPr id="2" name="矩形: 圓角 1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C49D31B1-F59F-49DB-994D-59BA8600DDCB}"/>
              </a:ext>
            </a:extLst>
          </p:cNvPr>
          <p:cNvSpPr/>
          <p:nvPr/>
        </p:nvSpPr>
        <p:spPr>
          <a:xfrm>
            <a:off x="4749051" y="4762318"/>
            <a:ext cx="2117914" cy="1082670"/>
          </a:xfrm>
          <a:prstGeom prst="roundRect">
            <a:avLst/>
          </a:prstGeom>
          <a:ln w="381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開始</a:t>
            </a:r>
          </a:p>
        </p:txBody>
      </p:sp>
    </p:spTree>
    <p:extLst>
      <p:ext uri="{BB962C8B-B14F-4D97-AF65-F5344CB8AC3E}">
        <p14:creationId xmlns:p14="http://schemas.microsoft.com/office/powerpoint/2010/main" val="731362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  <p:sndAc>
          <p:stSnd>
            <p:snd r:embed="rId2" name="wind.wav"/>
          </p:stSnd>
        </p:sndAc>
      </p:transition>
    </mc:Choice>
    <mc:Fallback xmlns="">
      <p:transition spd="slow">
        <p:fade/>
        <p:sndAc>
          <p:stSnd>
            <p:snd r:embed="rId4" name="wind.wav"/>
          </p:stSnd>
        </p:sndAc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5CFDFC1-F9B1-481D-A97A-9C9918E5BD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719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zh-TW" altLang="en-US" sz="7200" dirty="0">
                <a:ln>
                  <a:solidFill>
                    <a:schemeClr val="bg1">
                      <a:lumMod val="95000"/>
                    </a:schemeClr>
                  </a:solidFill>
                </a:ln>
                <a:solidFill>
                  <a:schemeClr val="accent4">
                    <a:lumMod val="50000"/>
                  </a:schemeClr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猜猜看我最喜歡哪個女團</a:t>
            </a:r>
            <a:r>
              <a:rPr lang="en-US" altLang="zh-TW" sz="7200" dirty="0">
                <a:ln>
                  <a:solidFill>
                    <a:schemeClr val="bg1">
                      <a:lumMod val="95000"/>
                    </a:schemeClr>
                  </a:solidFill>
                </a:ln>
                <a:solidFill>
                  <a:schemeClr val="accent4">
                    <a:lumMod val="50000"/>
                  </a:schemeClr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?</a:t>
            </a:r>
            <a:endParaRPr lang="zh-TW" altLang="en-US" sz="7200" dirty="0">
              <a:ln>
                <a:solidFill>
                  <a:schemeClr val="bg1">
                    <a:lumMod val="95000"/>
                  </a:schemeClr>
                </a:solidFill>
              </a:ln>
              <a:solidFill>
                <a:schemeClr val="accent4">
                  <a:lumMod val="50000"/>
                </a:schemeClr>
              </a:solidFill>
              <a:effectLst>
                <a:outerShdw blurRad="50800" dist="38100" dir="13500000" algn="br" rotWithShape="0">
                  <a:prstClr val="black">
                    <a:alpha val="40000"/>
                  </a:prstClr>
                </a:outerShdw>
              </a:effectLst>
              <a:latin typeface="文鼎中鋼筆行楷" panose="020B0602010101010101" pitchFamily="34" charset="-120"/>
              <a:ea typeface="文鼎中鋼筆行楷" panose="020B0602010101010101" pitchFamily="34" charset="-120"/>
            </a:endParaRPr>
          </a:p>
        </p:txBody>
      </p:sp>
      <p:pic>
        <p:nvPicPr>
          <p:cNvPr id="4" name="圖片 3" descr="冒汗的 Pusheen 貓">
            <a:extLst>
              <a:ext uri="{FF2B5EF4-FFF2-40B4-BE49-F238E27FC236}">
                <a16:creationId xmlns:a16="http://schemas.microsoft.com/office/drawing/2014/main" id="{DD1C4409-1C3E-4604-ACD9-B01E46AD02D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3424" y="1009976"/>
            <a:ext cx="4182035" cy="4182035"/>
          </a:xfrm>
          <a:prstGeom prst="rect">
            <a:avLst/>
          </a:prstGeom>
        </p:spPr>
      </p:pic>
      <p:sp>
        <p:nvSpPr>
          <p:cNvPr id="5" name="矩形: 圓角 4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419B3B5D-3C93-45DA-821C-FC502470DE62}"/>
              </a:ext>
            </a:extLst>
          </p:cNvPr>
          <p:cNvSpPr/>
          <p:nvPr/>
        </p:nvSpPr>
        <p:spPr>
          <a:xfrm>
            <a:off x="744072" y="4817552"/>
            <a:ext cx="3254188" cy="1082670"/>
          </a:xfrm>
          <a:prstGeom prst="roundRect">
            <a:avLst/>
          </a:prstGeom>
          <a:ln w="381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4000" dirty="0" err="1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babymonstor</a:t>
            </a:r>
            <a:endParaRPr lang="zh-TW" altLang="en-US" sz="4000" dirty="0">
              <a:latin typeface="文鼎中鋼筆行楷" panose="020B0602010101010101" pitchFamily="34" charset="-120"/>
              <a:ea typeface="文鼎中鋼筆行楷" panose="020B0602010101010101" pitchFamily="34" charset="-120"/>
            </a:endParaRPr>
          </a:p>
        </p:txBody>
      </p:sp>
      <p:sp>
        <p:nvSpPr>
          <p:cNvPr id="6" name="矩形: 圓角 5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A70A0162-6BE8-4777-9709-EAE141409C3B}"/>
              </a:ext>
            </a:extLst>
          </p:cNvPr>
          <p:cNvSpPr/>
          <p:nvPr/>
        </p:nvSpPr>
        <p:spPr>
          <a:xfrm>
            <a:off x="5037043" y="4851965"/>
            <a:ext cx="2117914" cy="1082670"/>
          </a:xfrm>
          <a:prstGeom prst="roundRect">
            <a:avLst/>
          </a:prstGeom>
          <a:ln w="381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4000" dirty="0" err="1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i-dle</a:t>
            </a:r>
            <a:endParaRPr lang="zh-TW" altLang="en-US" sz="4000" dirty="0">
              <a:latin typeface="文鼎中鋼筆行楷" panose="020B0602010101010101" pitchFamily="34" charset="-120"/>
              <a:ea typeface="文鼎中鋼筆行楷" panose="020B0602010101010101" pitchFamily="34" charset="-120"/>
            </a:endParaRPr>
          </a:p>
        </p:txBody>
      </p:sp>
      <p:sp>
        <p:nvSpPr>
          <p:cNvPr id="7" name="矩形: 圓角 6">
            <a:hlinkClick r:id="" action="ppaction://hlinkshowjump?jump=lastslide"/>
            <a:extLst>
              <a:ext uri="{FF2B5EF4-FFF2-40B4-BE49-F238E27FC236}">
                <a16:creationId xmlns:a16="http://schemas.microsoft.com/office/drawing/2014/main" id="{CCA0FAA2-0BCF-405A-8F65-1A2D98B6BF83}"/>
              </a:ext>
            </a:extLst>
          </p:cNvPr>
          <p:cNvSpPr/>
          <p:nvPr/>
        </p:nvSpPr>
        <p:spPr>
          <a:xfrm>
            <a:off x="0" y="0"/>
            <a:ext cx="188259" cy="249424"/>
          </a:xfrm>
          <a:prstGeom prst="roundRect">
            <a:avLst/>
          </a:prstGeom>
          <a:ln w="381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800" dirty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都喜歡</a:t>
            </a:r>
          </a:p>
        </p:txBody>
      </p:sp>
      <p:sp>
        <p:nvSpPr>
          <p:cNvPr id="10" name="矩形: 圓角 9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93690047-26F2-497F-872F-622B8291BE7B}"/>
              </a:ext>
            </a:extLst>
          </p:cNvPr>
          <p:cNvSpPr/>
          <p:nvPr/>
        </p:nvSpPr>
        <p:spPr>
          <a:xfrm>
            <a:off x="8624046" y="4851965"/>
            <a:ext cx="2375647" cy="1082670"/>
          </a:xfrm>
          <a:prstGeom prst="roundRect">
            <a:avLst/>
          </a:prstGeom>
          <a:ln w="381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幻藍小熊</a:t>
            </a:r>
          </a:p>
        </p:txBody>
      </p:sp>
    </p:spTree>
    <p:extLst>
      <p:ext uri="{BB962C8B-B14F-4D97-AF65-F5344CB8AC3E}">
        <p14:creationId xmlns:p14="http://schemas.microsoft.com/office/powerpoint/2010/main" val="3613162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  <p:sndAc>
          <p:stSnd>
            <p:snd r:embed="rId2" name="drumroll.wav"/>
          </p:stSnd>
        </p:sndAc>
      </p:transition>
    </mc:Choice>
    <mc:Fallback xmlns="">
      <p:transition spd="slow">
        <p:fade/>
        <p:sndAc>
          <p:stSnd>
            <p:snd r:embed="rId4" name="drumroll.wav"/>
          </p:stSnd>
        </p:sndAc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: 十四角 1">
            <a:extLst>
              <a:ext uri="{FF2B5EF4-FFF2-40B4-BE49-F238E27FC236}">
                <a16:creationId xmlns:a16="http://schemas.microsoft.com/office/drawing/2014/main" id="{AD58DA70-AFBB-4E50-B97E-09865AAEBD56}"/>
              </a:ext>
            </a:extLst>
          </p:cNvPr>
          <p:cNvSpPr/>
          <p:nvPr/>
        </p:nvSpPr>
        <p:spPr>
          <a:xfrm>
            <a:off x="439269" y="-125507"/>
            <a:ext cx="7817224" cy="5011271"/>
          </a:xfrm>
          <a:prstGeom prst="irregularSeal2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ln>
                  <a:solidFill>
                    <a:schemeClr val="tx2">
                      <a:lumMod val="60000"/>
                      <a:lumOff val="40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你答錯了</a:t>
            </a:r>
            <a:r>
              <a:rPr lang="en-US" altLang="zh-TW" sz="4400" dirty="0">
                <a:ln>
                  <a:solidFill>
                    <a:schemeClr val="tx2">
                      <a:lumMod val="60000"/>
                      <a:lumOff val="40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,</a:t>
            </a:r>
          </a:p>
          <a:p>
            <a:pPr algn="ctr"/>
            <a:r>
              <a:rPr lang="zh-TW" altLang="en-US" sz="4400" dirty="0">
                <a:ln>
                  <a:solidFill>
                    <a:schemeClr val="tx2">
                      <a:lumMod val="60000"/>
                      <a:lumOff val="40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請再試試看吧</a:t>
            </a:r>
            <a:r>
              <a:rPr lang="en-US" altLang="zh-TW" sz="4400" dirty="0">
                <a:ln>
                  <a:solidFill>
                    <a:schemeClr val="tx2">
                      <a:lumMod val="60000"/>
                      <a:lumOff val="40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!</a:t>
            </a:r>
            <a:endParaRPr lang="zh-TW" altLang="en-US" sz="4400" dirty="0">
              <a:ln>
                <a:solidFill>
                  <a:schemeClr val="tx2">
                    <a:lumMod val="60000"/>
                    <a:lumOff val="40000"/>
                  </a:schemeClr>
                </a:solidFill>
              </a:ln>
              <a:solidFill>
                <a:schemeClr val="tx1">
                  <a:lumMod val="95000"/>
                  <a:lumOff val="5000"/>
                </a:schemeClr>
              </a:solidFill>
              <a:latin typeface="文鼎中鋼筆行楷" panose="020B0602010101010101" pitchFamily="34" charset="-120"/>
              <a:ea typeface="文鼎中鋼筆行楷" panose="020B0602010101010101" pitchFamily="34" charset="-120"/>
            </a:endParaRPr>
          </a:p>
        </p:txBody>
      </p:sp>
      <p:pic>
        <p:nvPicPr>
          <p:cNvPr id="4" name="圖片 3" descr="說不的 Pusheen 貓">
            <a:extLst>
              <a:ext uri="{FF2B5EF4-FFF2-40B4-BE49-F238E27FC236}">
                <a16:creationId xmlns:a16="http://schemas.microsoft.com/office/drawing/2014/main" id="{20AC265C-7DC6-4377-9B65-833FC09AF83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32811" y="1546410"/>
            <a:ext cx="3984812" cy="3984812"/>
          </a:xfrm>
          <a:prstGeom prst="rect">
            <a:avLst/>
          </a:prstGeom>
        </p:spPr>
      </p:pic>
      <p:sp>
        <p:nvSpPr>
          <p:cNvPr id="5" name="矩形: 圓角 4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69398591-AB6D-4B22-85E6-BC04A11AED53}"/>
              </a:ext>
            </a:extLst>
          </p:cNvPr>
          <p:cNvSpPr/>
          <p:nvPr/>
        </p:nvSpPr>
        <p:spPr>
          <a:xfrm>
            <a:off x="4749051" y="4762318"/>
            <a:ext cx="2117914" cy="1082670"/>
          </a:xfrm>
          <a:prstGeom prst="roundRect">
            <a:avLst/>
          </a:prstGeom>
          <a:ln w="381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重來</a:t>
            </a:r>
          </a:p>
        </p:txBody>
      </p:sp>
    </p:spTree>
    <p:extLst>
      <p:ext uri="{BB962C8B-B14F-4D97-AF65-F5344CB8AC3E}">
        <p14:creationId xmlns:p14="http://schemas.microsoft.com/office/powerpoint/2010/main" val="84041623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  <p:sndAc>
          <p:stSnd>
            <p:snd r:embed="rId2" name="explode.wav"/>
          </p:stSnd>
        </p:sndAc>
      </p:transition>
    </mc:Choice>
    <mc:Fallback xmlns="">
      <p:transition spd="slow">
        <p:fade/>
        <p:sndAc>
          <p:stSnd>
            <p:snd r:embed="rId4" name="explode.wav"/>
          </p:stSnd>
        </p:sndAc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語音泡泡: 圓角矩形 1">
            <a:extLst>
              <a:ext uri="{FF2B5EF4-FFF2-40B4-BE49-F238E27FC236}">
                <a16:creationId xmlns:a16="http://schemas.microsoft.com/office/drawing/2014/main" id="{5C907A92-B1D1-41E8-A4FC-0A100DF51F23}"/>
              </a:ext>
            </a:extLst>
          </p:cNvPr>
          <p:cNvSpPr/>
          <p:nvPr/>
        </p:nvSpPr>
        <p:spPr>
          <a:xfrm>
            <a:off x="1425389" y="932331"/>
            <a:ext cx="4464423" cy="2895598"/>
          </a:xfrm>
          <a:prstGeom prst="wedgeRoundRectCallout">
            <a:avLst>
              <a:gd name="adj1" fmla="val 81376"/>
              <a:gd name="adj2" fmla="val 44853"/>
              <a:gd name="adj3" fmla="val 16667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solidFill>
                  <a:schemeClr val="accent2">
                    <a:lumMod val="75000"/>
                  </a:schemeClr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你答對了</a:t>
            </a:r>
            <a:r>
              <a:rPr lang="en-US" altLang="zh-TW" sz="4400" dirty="0">
                <a:solidFill>
                  <a:schemeClr val="accent2">
                    <a:lumMod val="75000"/>
                  </a:schemeClr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!</a:t>
            </a:r>
          </a:p>
          <a:p>
            <a:pPr algn="ctr"/>
            <a:r>
              <a:rPr lang="zh-TW" altLang="en-US" sz="4400" dirty="0">
                <a:solidFill>
                  <a:schemeClr val="accent2">
                    <a:lumMod val="75000"/>
                  </a:schemeClr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真是太棒了</a:t>
            </a:r>
            <a:r>
              <a:rPr lang="en-US" altLang="zh-TW" sz="4400" dirty="0">
                <a:solidFill>
                  <a:schemeClr val="accent2">
                    <a:lumMod val="75000"/>
                  </a:schemeClr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!</a:t>
            </a:r>
            <a:endParaRPr lang="zh-TW" altLang="en-US" sz="4400" dirty="0">
              <a:solidFill>
                <a:schemeClr val="accent2">
                  <a:lumMod val="75000"/>
                </a:schemeClr>
              </a:solidFill>
              <a:latin typeface="文鼎中鋼筆行楷" panose="020B0602010101010101" pitchFamily="34" charset="-120"/>
              <a:ea typeface="文鼎中鋼筆行楷" panose="020B0602010101010101" pitchFamily="34" charset="-120"/>
            </a:endParaRPr>
          </a:p>
        </p:txBody>
      </p:sp>
      <p:pic>
        <p:nvPicPr>
          <p:cNvPr id="6" name="圖片 5" descr="說讚的 Pusheen 貓">
            <a:extLst>
              <a:ext uri="{FF2B5EF4-FFF2-40B4-BE49-F238E27FC236}">
                <a16:creationId xmlns:a16="http://schemas.microsoft.com/office/drawing/2014/main" id="{6F783D77-0546-407B-984D-0A627B3CC41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6611" y="2178423"/>
            <a:ext cx="4150660" cy="4150660"/>
          </a:xfrm>
          <a:prstGeom prst="rect">
            <a:avLst/>
          </a:prstGeom>
        </p:spPr>
      </p:pic>
      <p:sp>
        <p:nvSpPr>
          <p:cNvPr id="4" name="矩形: 圓角 3">
            <a:hlinkClick r:id="" action="ppaction://hlinkshowjump?jump=endshow"/>
            <a:extLst>
              <a:ext uri="{FF2B5EF4-FFF2-40B4-BE49-F238E27FC236}">
                <a16:creationId xmlns:a16="http://schemas.microsoft.com/office/drawing/2014/main" id="{CDA76A0E-C773-4254-AABA-0BA0A932A80C}"/>
              </a:ext>
            </a:extLst>
          </p:cNvPr>
          <p:cNvSpPr/>
          <p:nvPr/>
        </p:nvSpPr>
        <p:spPr>
          <a:xfrm>
            <a:off x="4587687" y="4690600"/>
            <a:ext cx="2117914" cy="1082670"/>
          </a:xfrm>
          <a:prstGeom prst="roundRect">
            <a:avLst/>
          </a:prstGeom>
          <a:ln w="381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結束</a:t>
            </a:r>
          </a:p>
        </p:txBody>
      </p:sp>
    </p:spTree>
    <p:extLst>
      <p:ext uri="{BB962C8B-B14F-4D97-AF65-F5344CB8AC3E}">
        <p14:creationId xmlns:p14="http://schemas.microsoft.com/office/powerpoint/2010/main" val="2030430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  <p:sndAc>
          <p:stSnd>
            <p:snd r:embed="rId2" name="applause.wav"/>
          </p:stSnd>
        </p:sndAc>
      </p:transition>
    </mc:Choice>
    <mc:Fallback xmlns="">
      <p:transition spd="slow">
        <p:fade/>
        <p:sndAc>
          <p:stSnd>
            <p:snd r:embed="rId4" name="applause.wav"/>
          </p:stSnd>
        </p:sndAc>
      </p:transition>
    </mc:Fallback>
  </mc:AlternateContent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48</Words>
  <Application>Microsoft Office PowerPoint</Application>
  <PresentationFormat>寬螢幕</PresentationFormat>
  <Paragraphs>13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文鼎中鋼筆行楷</vt:lpstr>
      <vt:lpstr>Arial</vt:lpstr>
      <vt:lpstr>Calibri</vt:lpstr>
      <vt:lpstr>Calibri Light</vt:lpstr>
      <vt:lpstr>Office 佈景主題</vt:lpstr>
      <vt:lpstr>來猜一猜看吧</vt:lpstr>
      <vt:lpstr>猜猜看我最喜歡哪個女團?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14</cp:revision>
  <dcterms:created xsi:type="dcterms:W3CDTF">2025-11-03T02:48:08Z</dcterms:created>
  <dcterms:modified xsi:type="dcterms:W3CDTF">2025-11-17T03:14:35Z</dcterms:modified>
</cp:coreProperties>
</file>