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015F7A-3968-41AB-A28F-39F3E26AC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CACDF94-29E9-44FB-9362-ADE7445043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AB0475D-F000-47A2-A0BC-0957D96F9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A5FA5-B310-4409-AB18-CC3C4D6C9FC5}" type="datetimeFigureOut">
              <a:rPr lang="zh-TW" altLang="en-US" smtClean="0"/>
              <a:t>2025/11/11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9F23666-A529-4571-AF78-8DF29F505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830833-4FFF-41F4-BE0A-2EFFA9BA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AD608-25D1-4D3D-A20D-F9BB974517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5984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A44D4E-E698-4E9D-AECB-2A2CC8291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57C2B5B-ECB5-4BE3-B8D0-AC8AAE5BA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03FA2C-69E5-4E1D-95BB-211F6E39D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A5FA5-B310-4409-AB18-CC3C4D6C9FC5}" type="datetimeFigureOut">
              <a:rPr lang="zh-TW" altLang="en-US" smtClean="0"/>
              <a:t>2025/11/11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E4D24EE-966C-4D82-A44F-0DE0D0E3D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B60DD12-47A9-40BA-AD60-8561B6ECA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AD608-25D1-4D3D-A20D-F9BB974517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9848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596C611-1FBA-4BEE-A9DC-E2EB4D35F3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476DBA1-B074-4571-8631-58450E638F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391271E-41A6-4175-85BD-8741E186C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A5FA5-B310-4409-AB18-CC3C4D6C9FC5}" type="datetimeFigureOut">
              <a:rPr lang="zh-TW" altLang="en-US" smtClean="0"/>
              <a:t>2025/11/11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97D8A0B-800D-4BC5-8DD1-BFBD7604F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6F2FF5A-027A-48C3-A5C7-A9D5DE08E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AD608-25D1-4D3D-A20D-F9BB974517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6986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11A64C-B07F-4EF8-B8D9-AB234DE8A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3FEF12C-871F-410F-A8D4-1E4A7B05C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EFB934A-2104-4C29-BF3C-BE4084C27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A5FA5-B310-4409-AB18-CC3C4D6C9FC5}" type="datetimeFigureOut">
              <a:rPr lang="zh-TW" altLang="en-US" smtClean="0"/>
              <a:t>2025/11/11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FD46B49-941B-4A01-9860-7FBE62365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A9E3508-A504-4546-9A6F-B15EB9B34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AD608-25D1-4D3D-A20D-F9BB974517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3708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5F74BC-41A4-4069-8ED6-CCBE684B8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7783567-6F4D-4DB2-AF89-7F337569C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17CCAF5-A118-4B28-A3AB-17B748CF6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A5FA5-B310-4409-AB18-CC3C4D6C9FC5}" type="datetimeFigureOut">
              <a:rPr lang="zh-TW" altLang="en-US" smtClean="0"/>
              <a:t>2025/11/11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5E1C7BE-9D7B-4489-BB86-5959B2D75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2682E61-CF2F-49F9-9C63-082B4B1F3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AD608-25D1-4D3D-A20D-F9BB974517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2017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93B790-BD37-4294-929E-F5D704642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9A27B5-CD8E-4248-9452-0F26D9F261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89B123C-CBF5-46DC-A34E-E45EF646A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61980CE-779F-4259-9A35-5EA71DC8F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A5FA5-B310-4409-AB18-CC3C4D6C9FC5}" type="datetimeFigureOut">
              <a:rPr lang="zh-TW" altLang="en-US" smtClean="0"/>
              <a:t>2025/11/11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4271FF6-2C3C-4EF3-BFBD-467EF6553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1674807-7C43-48CF-A878-5A5C2D13F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AD608-25D1-4D3D-A20D-F9BB974517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1959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D545E9-063F-4E91-AE98-6B71121BC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21323C0-B8EF-4D0C-B532-1AE4A36A7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BE43073-C0CB-4075-A2F9-8351382DA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B46818B-972F-4D05-B209-94B63511F5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000ED32-6417-4A2D-A85E-AD6F7784D6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AB81482-FB68-4ED1-BE41-DC52C59C5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A5FA5-B310-4409-AB18-CC3C4D6C9FC5}" type="datetimeFigureOut">
              <a:rPr lang="zh-TW" altLang="en-US" smtClean="0"/>
              <a:t>2025/11/11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4A31F4A-BE57-445E-9705-DAADD21DA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FAD38CE-EE6B-46D5-BEE8-263C1C5E4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AD608-25D1-4D3D-A20D-F9BB974517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1331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185AF2-BFFB-4C05-96B9-C37FCB919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B68FB50-C2C8-4429-A18F-B25D4274E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A5FA5-B310-4409-AB18-CC3C4D6C9FC5}" type="datetimeFigureOut">
              <a:rPr lang="zh-TW" altLang="en-US" smtClean="0"/>
              <a:t>2025/11/11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5FC2CA8-781A-4ACD-9D72-B2EF6D970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F1860C9-98BF-4826-9F38-4C0F7048E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AD608-25D1-4D3D-A20D-F9BB974517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4437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4736E93F-9E94-40B1-94B4-9EB7500A7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A5FA5-B310-4409-AB18-CC3C4D6C9FC5}" type="datetimeFigureOut">
              <a:rPr lang="zh-TW" altLang="en-US" smtClean="0"/>
              <a:t>2025/11/11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1587568-7FA1-4A4C-8B92-7C14B0831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B82C200-18DE-4F9C-BD74-78219A293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AD608-25D1-4D3D-A20D-F9BB974517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9245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F45CDD-8936-40F1-A6EA-97C44EC3E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193AEDC-78C1-46A1-BD20-9470EA64A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20A98E0-1484-4B38-B7A1-C45BCA6F5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5A69E33-D040-406F-AFF9-A60D403A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A5FA5-B310-4409-AB18-CC3C4D6C9FC5}" type="datetimeFigureOut">
              <a:rPr lang="zh-TW" altLang="en-US" smtClean="0"/>
              <a:t>2025/11/11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26AC6ED-D1CF-430C-BA6B-5A8249877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2634AFB-78C9-48DB-822D-BA3A62565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AD608-25D1-4D3D-A20D-F9BB974517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6994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7FF8FE-32FC-424D-843E-84AE097D6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2E5FEAA-D160-48F8-8D20-308D25128B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A0241E9-F4E5-4FDA-A187-03CBBCDF5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FDAEE89-4B71-4B1E-9CCA-1C89F85E0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A5FA5-B310-4409-AB18-CC3C4D6C9FC5}" type="datetimeFigureOut">
              <a:rPr lang="zh-TW" altLang="en-US" smtClean="0"/>
              <a:t>2025/11/11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6FB32A8-6A1D-4A90-BF41-31FA9C72D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0CA1552-5AD6-42B2-9386-78830C9C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AD608-25D1-4D3D-A20D-F9BB974517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586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chemeClr val="accent5">
                <a:lumMod val="60000"/>
                <a:lumOff val="40000"/>
              </a:schemeClr>
            </a:gs>
            <a:gs pos="100000">
              <a:schemeClr val="accent6">
                <a:lumMod val="20000"/>
                <a:lumOff val="80000"/>
              </a:schemeClr>
            </a:gs>
            <a:gs pos="36000">
              <a:srgbClr val="C5DDDE"/>
            </a:gs>
            <a:gs pos="0">
              <a:srgbClr val="E4B29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665438A-85D2-4540-B25A-2C4E302BB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DD83742-274C-4077-B962-BD251317A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E64D10B-1B07-4761-847A-DFFC72B724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A5FA5-B310-4409-AB18-CC3C4D6C9FC5}" type="datetimeFigureOut">
              <a:rPr lang="zh-TW" altLang="en-US" smtClean="0"/>
              <a:t>2025/11/11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A27BA31-930F-4F36-B6FE-3E5427E93F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6262768-DB8F-4524-BFA1-23AAFE42A7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AD608-25D1-4D3D-A20D-F9BB974517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629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microsoft.com/office/2017/06/relationships/model3d" Target="../media/model3d1.glb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microsoft.com/office/2017/06/relationships/model3d" Target="../media/model3d3.glb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openxmlformats.org/officeDocument/2006/relationships/image" Target="../media/image6.png"/><Relationship Id="rId4" Type="http://schemas.microsoft.com/office/2017/06/relationships/model3d" Target="../media/model3d4.glb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C69AC2B0-6DB7-4C59-886A-9B91B4F60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870" y="257548"/>
            <a:ext cx="10515600" cy="1822264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ln w="28575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CCFF">
                        <a:shade val="30000"/>
                        <a:satMod val="115000"/>
                      </a:srgbClr>
                    </a:gs>
                    <a:gs pos="50000">
                      <a:srgbClr val="FFCCFF">
                        <a:shade val="67500"/>
                        <a:satMod val="115000"/>
                      </a:srgbClr>
                    </a:gs>
                    <a:gs pos="100000">
                      <a:srgbClr val="FFCCFF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文鼎空疊圓" panose="020B0609010101010101" pitchFamily="49" charset="-120"/>
                <a:ea typeface="文鼎空疊圓" panose="020B0609010101010101" pitchFamily="49" charset="-120"/>
              </a:rPr>
              <a:t>一起猜猜看</a:t>
            </a:r>
          </a:p>
        </p:txBody>
      </p:sp>
      <p:pic>
        <p:nvPicPr>
          <p:cNvPr id="3" name="圖片 2" descr="自拍的 Pusheen 貓">
            <a:extLst>
              <a:ext uri="{FF2B5EF4-FFF2-40B4-BE49-F238E27FC236}">
                <a16:creationId xmlns:a16="http://schemas.microsoft.com/office/drawing/2014/main" id="{E64E17DC-AB83-49A2-9AB2-28BA6501C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24000"/>
            <a:ext cx="3810000" cy="3810000"/>
          </a:xfrm>
          <a:prstGeom prst="rect">
            <a:avLst/>
          </a:prstGeom>
        </p:spPr>
      </p:pic>
      <p:sp>
        <p:nvSpPr>
          <p:cNvPr id="5" name="矩形: 圓角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BA13BDA-25CB-4377-A2ED-1C50D4EE3C97}"/>
              </a:ext>
            </a:extLst>
          </p:cNvPr>
          <p:cNvSpPr/>
          <p:nvPr/>
        </p:nvSpPr>
        <p:spPr>
          <a:xfrm>
            <a:off x="4719917" y="5145741"/>
            <a:ext cx="2411506" cy="12102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schemeClr val="accent3">
                    <a:lumMod val="75000"/>
                  </a:schemeClr>
                </a:solidFill>
                <a:latin typeface="文鼎俏黑體P" panose="020B0602010101010101" pitchFamily="34" charset="-120"/>
                <a:ea typeface="文鼎俏黑體P" panose="020B0602010101010101" pitchFamily="34" charset="-120"/>
              </a:rPr>
              <a:t>開始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模型 1" descr="Shoes 3">
                <a:extLst>
                  <a:ext uri="{FF2B5EF4-FFF2-40B4-BE49-F238E27FC236}">
                    <a16:creationId xmlns:a16="http://schemas.microsoft.com/office/drawing/2014/main" id="{42E7F7CB-68FF-4907-A778-89BB61E4C7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0388500"/>
                  </p:ext>
                </p:extLst>
              </p:nvPr>
            </p:nvGraphicFramePr>
            <p:xfrm>
              <a:off x="630790" y="2981829"/>
              <a:ext cx="2834619" cy="346242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834619" cy="3462420"/>
                    </a:xfrm>
                    <a:prstGeom prst="rect">
                      <a:avLst/>
                    </a:prstGeom>
                  </am3d:spPr>
                  <am3d:camera>
                    <am3d:pos x="0" y="0" z="7795355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930910" d="1000000"/>
                    <am3d:preTrans dx="0" dy="0" dz="3316"/>
                    <am3d:scale>
                      <am3d:sx n="1000000" d="1000000"/>
                      <am3d:sy n="1000000" d="1000000"/>
                      <am3d:sz n="1000000" d="1000000"/>
                    </am3d:scale>
                    <am3d:rot ax="3239559" ay="2471005" az="253068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16631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模型 1" descr="Shoes 3">
                <a:extLst>
                  <a:ext uri="{FF2B5EF4-FFF2-40B4-BE49-F238E27FC236}">
                    <a16:creationId xmlns:a16="http://schemas.microsoft.com/office/drawing/2014/main" id="{42E7F7CB-68FF-4907-A778-89BB61E4C7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0790" y="2981829"/>
                <a:ext cx="2834619" cy="34624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0953418"/>
      </p:ext>
    </p:extLst>
  </p:cSld>
  <p:clrMapOvr>
    <a:masterClrMapping/>
  </p:clrMapOvr>
  <p:transition spd="slow">
    <p:cover/>
    <p:sndAc>
      <p:stSnd>
        <p:snd r:embed="rId2" name="suction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426376-312D-49A2-A8E5-83FE102F0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文鼎俏黑體P" panose="020B0602010101010101" pitchFamily="34" charset="-120"/>
                <a:ea typeface="文鼎俏黑體P" panose="020B0602010101010101" pitchFamily="34" charset="-120"/>
              </a:rPr>
              <a:t>猜猜看我喜歡玩什麼？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6E9426E7-FC3C-4A0B-963F-DFAAA9288665}"/>
              </a:ext>
            </a:extLst>
          </p:cNvPr>
          <p:cNvSpPr/>
          <p:nvPr/>
        </p:nvSpPr>
        <p:spPr>
          <a:xfrm>
            <a:off x="583667" y="3994687"/>
            <a:ext cx="2411506" cy="12102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schemeClr val="accent3">
                    <a:lumMod val="75000"/>
                  </a:schemeClr>
                </a:solidFill>
                <a:latin typeface="文鼎俏黑體P" panose="020B0602010101010101" pitchFamily="34" charset="-120"/>
                <a:ea typeface="文鼎俏黑體P" panose="020B0602010101010101" pitchFamily="34" charset="-120"/>
                <a:hlinkClick r:id="" action="ppaction://hlinkshowjump?jump=nextslide"/>
              </a:rPr>
              <a:t>蛋仔</a:t>
            </a:r>
            <a:endParaRPr lang="zh-TW" altLang="en-US" sz="4800" dirty="0">
              <a:solidFill>
                <a:schemeClr val="accent3">
                  <a:lumMod val="75000"/>
                </a:schemeClr>
              </a:solidFill>
              <a:latin typeface="文鼎俏黑體P" panose="020B0602010101010101" pitchFamily="34" charset="-120"/>
              <a:ea typeface="文鼎俏黑體P" panose="020B0602010101010101" pitchFamily="34" charset="-120"/>
            </a:endParaRPr>
          </a:p>
        </p:txBody>
      </p:sp>
      <p:sp>
        <p:nvSpPr>
          <p:cNvPr id="6" name="矩形: 圓角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D7DE26A-C574-495C-8079-0E358A86306C}"/>
              </a:ext>
            </a:extLst>
          </p:cNvPr>
          <p:cNvSpPr/>
          <p:nvPr/>
        </p:nvSpPr>
        <p:spPr>
          <a:xfrm>
            <a:off x="4665009" y="3980329"/>
            <a:ext cx="2861982" cy="12102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dirty="0" err="1">
                <a:solidFill>
                  <a:schemeClr val="accent3">
                    <a:lumMod val="75000"/>
                  </a:schemeClr>
                </a:solidFill>
                <a:latin typeface="文鼎俏黑體P" panose="020B0602010101010101" pitchFamily="34" charset="-120"/>
                <a:ea typeface="文鼎俏黑體P" panose="020B0602010101010101" pitchFamily="34" charset="-120"/>
                <a:hlinkClick r:id="" action="ppaction://hlinkshowjump?jump=nextslide"/>
              </a:rPr>
              <a:t>weplay</a:t>
            </a:r>
            <a:endParaRPr lang="zh-TW" altLang="en-US" sz="4800" dirty="0">
              <a:solidFill>
                <a:schemeClr val="accent3">
                  <a:lumMod val="75000"/>
                </a:schemeClr>
              </a:solidFill>
              <a:latin typeface="文鼎俏黑體P" panose="020B0602010101010101" pitchFamily="34" charset="-120"/>
              <a:ea typeface="文鼎俏黑體P" panose="020B0602010101010101" pitchFamily="34" charset="-120"/>
            </a:endParaRPr>
          </a:p>
        </p:txBody>
      </p:sp>
      <p:sp>
        <p:nvSpPr>
          <p:cNvPr id="7" name="矩形: 圓角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E0B6278-D924-424A-9EEC-C76B34D1EDD9}"/>
              </a:ext>
            </a:extLst>
          </p:cNvPr>
          <p:cNvSpPr/>
          <p:nvPr/>
        </p:nvSpPr>
        <p:spPr>
          <a:xfrm>
            <a:off x="9430979" y="3908611"/>
            <a:ext cx="2411506" cy="12102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schemeClr val="accent3">
                    <a:lumMod val="75000"/>
                  </a:schemeClr>
                </a:solidFill>
                <a:latin typeface="文鼎俏黑體P" panose="020B0602010101010101" pitchFamily="34" charset="-120"/>
                <a:ea typeface="文鼎俏黑體P" panose="020B0602010101010101" pitchFamily="34" charset="-120"/>
                <a:hlinkClick r:id="" action="ppaction://hlinkshowjump?jump=lastslide"/>
              </a:rPr>
              <a:t>麥塊</a:t>
            </a:r>
            <a:endParaRPr lang="zh-TW" altLang="en-US" sz="4800" dirty="0">
              <a:solidFill>
                <a:schemeClr val="accent3">
                  <a:lumMod val="75000"/>
                </a:schemeClr>
              </a:solidFill>
              <a:latin typeface="文鼎俏黑體P" panose="020B0602010101010101" pitchFamily="34" charset="-120"/>
              <a:ea typeface="文鼎俏黑體P" panose="020B0602010101010101" pitchFamily="34" charset="-12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模型 2" descr="Jellyfish">
                <a:extLst>
                  <a:ext uri="{FF2B5EF4-FFF2-40B4-BE49-F238E27FC236}">
                    <a16:creationId xmlns:a16="http://schemas.microsoft.com/office/drawing/2014/main" id="{04661E91-211D-4421-9E05-447DD659BB0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68845839"/>
                  </p:ext>
                </p:extLst>
              </p:nvPr>
            </p:nvGraphicFramePr>
            <p:xfrm>
              <a:off x="7719086" y="2287040"/>
              <a:ext cx="1695173" cy="310971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695173" cy="3109714"/>
                    </a:xfrm>
                    <a:prstGeom prst="rect">
                      <a:avLst/>
                    </a:prstGeom>
                  </am3d:spPr>
                  <am3d:camera>
                    <am3d:pos x="0" y="0" z="592303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9827" d="1000000"/>
                    <am3d:preTrans dx="0" dy="-17997510" dz="988462"/>
                    <am3d:scale>
                      <am3d:sx n="1000000" d="1000000"/>
                      <am3d:sy n="1000000" d="1000000"/>
                      <am3d:sz n="1000000" d="1000000"/>
                    </am3d:scale>
                    <am3d:rot ax="1790882" ay="-554991" az="-31618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0613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模型 2" descr="Jellyfish">
                <a:extLst>
                  <a:ext uri="{FF2B5EF4-FFF2-40B4-BE49-F238E27FC236}">
                    <a16:creationId xmlns:a16="http://schemas.microsoft.com/office/drawing/2014/main" id="{04661E91-211D-4421-9E05-447DD659BB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19086" y="2287040"/>
                <a:ext cx="1695173" cy="31097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Yellow flower patch">
                <a:extLst>
                  <a:ext uri="{FF2B5EF4-FFF2-40B4-BE49-F238E27FC236}">
                    <a16:creationId xmlns:a16="http://schemas.microsoft.com/office/drawing/2014/main" id="{DDBD289F-E630-48A7-AB0B-475D6DB8F50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0522895"/>
                  </p:ext>
                </p:extLst>
              </p:nvPr>
            </p:nvGraphicFramePr>
            <p:xfrm>
              <a:off x="175249" y="904354"/>
              <a:ext cx="3228343" cy="199033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228343" cy="1990336"/>
                    </a:xfrm>
                    <a:prstGeom prst="rect">
                      <a:avLst/>
                    </a:prstGeom>
                  </am3d:spPr>
                  <am3d:camera>
                    <am3d:pos x="0" y="0" z="62505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83574" d="1000000"/>
                    <am3d:preTrans dx="1797082" dy="-18008490" dz="2640676"/>
                    <am3d:scale>
                      <am3d:sx n="1000000" d="1000000"/>
                      <am3d:sy n="1000000" d="1000000"/>
                      <am3d:sz n="1000000" d="1000000"/>
                    </am3d:scale>
                    <am3d:rot ax="5999928" ay="-9764" az="55396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Yellow flower patch">
                <a:extLst>
                  <a:ext uri="{FF2B5EF4-FFF2-40B4-BE49-F238E27FC236}">
                    <a16:creationId xmlns:a16="http://schemas.microsoft.com/office/drawing/2014/main" id="{DDBD289F-E630-48A7-AB0B-475D6DB8F5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5249" y="904354"/>
                <a:ext cx="3228343" cy="199033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1392646"/>
      </p:ext>
    </p:extLst>
  </p:cSld>
  <p:clrMapOvr>
    <a:masterClrMapping/>
  </p:clrMapOvr>
  <p:transition spd="slow">
    <p:randomBar dir="vert"/>
    <p:sndAc>
      <p:stSnd>
        <p:snd r:embed="rId2" name="breeze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爆炸: 十四角 1">
            <a:extLst>
              <a:ext uri="{FF2B5EF4-FFF2-40B4-BE49-F238E27FC236}">
                <a16:creationId xmlns:a16="http://schemas.microsoft.com/office/drawing/2014/main" id="{D0943248-B9AF-459E-9D56-4DF8821407A7}"/>
              </a:ext>
            </a:extLst>
          </p:cNvPr>
          <p:cNvSpPr/>
          <p:nvPr/>
        </p:nvSpPr>
        <p:spPr>
          <a:xfrm>
            <a:off x="5818094" y="779927"/>
            <a:ext cx="6167718" cy="3971365"/>
          </a:xfrm>
          <a:prstGeom prst="irregularSeal2">
            <a:avLst/>
          </a:prstGeom>
          <a:ln w="762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文鼎俏黑體P" panose="020B0602010101010101" pitchFamily="34" charset="-120"/>
                <a:ea typeface="文鼎俏黑體P" panose="020B0602010101010101" pitchFamily="34" charset="-120"/>
              </a:rPr>
              <a:t>恭喜你，打錯啦哈哈！</a:t>
            </a:r>
          </a:p>
        </p:txBody>
      </p:sp>
      <p:pic>
        <p:nvPicPr>
          <p:cNvPr id="6" name="圖片 5" descr="愛心 Pusheen 貓">
            <a:extLst>
              <a:ext uri="{FF2B5EF4-FFF2-40B4-BE49-F238E27FC236}">
                <a16:creationId xmlns:a16="http://schemas.microsoft.com/office/drawing/2014/main" id="{784D8CD9-6C17-4E16-AB3F-0CA65778C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928" y="779927"/>
            <a:ext cx="4401671" cy="4401671"/>
          </a:xfrm>
          <a:prstGeom prst="rect">
            <a:avLst/>
          </a:prstGeom>
        </p:spPr>
      </p:pic>
      <p:sp>
        <p:nvSpPr>
          <p:cNvPr id="4" name="矩形: 圓角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6C2D58A-B443-4110-9D6A-27A954C9FC09}"/>
              </a:ext>
            </a:extLst>
          </p:cNvPr>
          <p:cNvSpPr/>
          <p:nvPr/>
        </p:nvSpPr>
        <p:spPr>
          <a:xfrm>
            <a:off x="4719917" y="5190565"/>
            <a:ext cx="2411506" cy="12102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>
                <a:solidFill>
                  <a:schemeClr val="accent3">
                    <a:lumMod val="75000"/>
                  </a:schemeClr>
                </a:solidFill>
                <a:latin typeface="文鼎俏黑體P" panose="020B0602010101010101" pitchFamily="34" charset="-120"/>
                <a:ea typeface="文鼎俏黑體P" panose="020B0602010101010101" pitchFamily="34" charset="-120"/>
              </a:rPr>
              <a:t>反回</a:t>
            </a:r>
            <a:endParaRPr lang="zh-TW" altLang="en-US" sz="4800" dirty="0">
              <a:solidFill>
                <a:schemeClr val="accent3">
                  <a:lumMod val="75000"/>
                </a:schemeClr>
              </a:solidFill>
              <a:latin typeface="文鼎俏黑體P" panose="020B0602010101010101" pitchFamily="34" charset="-120"/>
              <a:ea typeface="文鼎俏黑體P" panose="020B0602010101010101" pitchFamily="34" charset="-12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模型 2" descr="Panda - low poly">
                <a:extLst>
                  <a:ext uri="{FF2B5EF4-FFF2-40B4-BE49-F238E27FC236}">
                    <a16:creationId xmlns:a16="http://schemas.microsoft.com/office/drawing/2014/main" id="{F2E9F11A-3E91-436D-9BE2-72985355759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58308897"/>
                  </p:ext>
                </p:extLst>
              </p:nvPr>
            </p:nvGraphicFramePr>
            <p:xfrm>
              <a:off x="765593" y="4610100"/>
              <a:ext cx="3456784" cy="243674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456784" cy="2436749"/>
                    </a:xfrm>
                    <a:prstGeom prst="rect">
                      <a:avLst/>
                    </a:prstGeom>
                  </am3d:spPr>
                  <am3d:camera>
                    <am3d:pos x="0" y="0" z="635440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31070" d="1000000"/>
                    <am3d:preTrans dx="1165375" dy="-11776244" dz="-804473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6063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模型 2" descr="Panda - low poly">
                <a:extLst>
                  <a:ext uri="{FF2B5EF4-FFF2-40B4-BE49-F238E27FC236}">
                    <a16:creationId xmlns:a16="http://schemas.microsoft.com/office/drawing/2014/main" id="{F2E9F11A-3E91-436D-9BE2-7298535575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5593" y="4610100"/>
                <a:ext cx="3456784" cy="243674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5210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6" name="explod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F0824EDE-49C5-4544-9C0D-5C8BDFD6F6EB}"/>
              </a:ext>
            </a:extLst>
          </p:cNvPr>
          <p:cNvSpPr/>
          <p:nvPr/>
        </p:nvSpPr>
        <p:spPr>
          <a:xfrm>
            <a:off x="1093694" y="703731"/>
            <a:ext cx="3684494" cy="2644588"/>
          </a:xfrm>
          <a:prstGeom prst="wedgeRoundRectCallout">
            <a:avLst>
              <a:gd name="adj1" fmla="val 64568"/>
              <a:gd name="adj2" fmla="val 34703"/>
              <a:gd name="adj3" fmla="val 16667"/>
            </a:avLst>
          </a:prstGeom>
          <a:ln w="762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文鼎俏黑體P" panose="020B0602010101010101" pitchFamily="34" charset="-120"/>
                <a:ea typeface="文鼎俏黑體P" panose="020B0602010101010101" pitchFamily="34" charset="-120"/>
              </a:rPr>
              <a:t>很可惜，你打對啦！為什麼</a:t>
            </a:r>
          </a:p>
        </p:txBody>
      </p:sp>
      <p:pic>
        <p:nvPicPr>
          <p:cNvPr id="4" name="圖片 3" descr="大笑的 Pusheen 貓">
            <a:extLst>
              <a:ext uri="{FF2B5EF4-FFF2-40B4-BE49-F238E27FC236}">
                <a16:creationId xmlns:a16="http://schemas.microsoft.com/office/drawing/2014/main" id="{1B2A2552-83EE-46EC-99E5-334AB9815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536">
            <a:off x="4872851" y="904235"/>
            <a:ext cx="4293231" cy="4293231"/>
          </a:xfrm>
          <a:prstGeom prst="rect">
            <a:avLst/>
          </a:prstGeom>
        </p:spPr>
      </p:pic>
      <p:sp>
        <p:nvSpPr>
          <p:cNvPr id="5" name="矩形: 圓角 4">
            <a:hlinkClick r:id="" action="ppaction://hlinkshowjump?jump=endshow"/>
            <a:extLst>
              <a:ext uri="{FF2B5EF4-FFF2-40B4-BE49-F238E27FC236}">
                <a16:creationId xmlns:a16="http://schemas.microsoft.com/office/drawing/2014/main" id="{A769B65C-1BDC-494E-9699-8273A3566DEC}"/>
              </a:ext>
            </a:extLst>
          </p:cNvPr>
          <p:cNvSpPr/>
          <p:nvPr/>
        </p:nvSpPr>
        <p:spPr>
          <a:xfrm>
            <a:off x="4778188" y="5138175"/>
            <a:ext cx="2411506" cy="12102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schemeClr val="accent3">
                    <a:lumMod val="75000"/>
                  </a:schemeClr>
                </a:solidFill>
                <a:latin typeface="文鼎俏黑體P" panose="020B0602010101010101" pitchFamily="34" charset="-120"/>
                <a:ea typeface="文鼎俏黑體P" panose="020B0602010101010101" pitchFamily="34" charset="-120"/>
              </a:rPr>
              <a:t>結束</a:t>
            </a:r>
          </a:p>
        </p:txBody>
      </p:sp>
    </p:spTree>
    <p:extLst>
      <p:ext uri="{BB962C8B-B14F-4D97-AF65-F5344CB8AC3E}">
        <p14:creationId xmlns:p14="http://schemas.microsoft.com/office/powerpoint/2010/main" val="1777749808"/>
      </p:ext>
    </p:extLst>
  </p:cSld>
  <p:clrMapOvr>
    <a:masterClrMapping/>
  </p:clrMapOvr>
  <p:transition spd="slow">
    <p:randomBar dir="vert"/>
    <p:sndAc>
      <p:stSnd>
        <p:snd r:embed="rId2" name="laser.wav"/>
      </p:stSnd>
    </p:sndAc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38</Words>
  <Application>Microsoft Office PowerPoint</Application>
  <PresentationFormat>寬螢幕</PresentationFormat>
  <Paragraphs>10</Paragraphs>
  <Slides>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</vt:i4>
      </vt:variant>
    </vt:vector>
  </HeadingPairs>
  <TitlesOfParts>
    <vt:vector size="10" baseType="lpstr">
      <vt:lpstr>文鼎空疊圓</vt:lpstr>
      <vt:lpstr>文鼎俏黑體P</vt:lpstr>
      <vt:lpstr>Arial</vt:lpstr>
      <vt:lpstr>Calibri</vt:lpstr>
      <vt:lpstr>Calibri Light</vt:lpstr>
      <vt:lpstr>Office 佈景主題</vt:lpstr>
      <vt:lpstr>一起猜猜看</vt:lpstr>
      <vt:lpstr>猜猜看我喜歡玩什麼？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13</cp:revision>
  <dcterms:created xsi:type="dcterms:W3CDTF">2025-10-21T06:45:29Z</dcterms:created>
  <dcterms:modified xsi:type="dcterms:W3CDTF">2025-11-11T06:54:18Z</dcterms:modified>
</cp:coreProperties>
</file>