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05B283-AE99-4678-BB7F-1E499C48C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E7C0922-E02F-44EB-96F5-1CFE75E23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1A721E-9250-4EC9-8CCB-936585A4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262B64C-5724-4B9C-B343-9BF51834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63D95A-6F78-4812-B42F-D13B8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94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6133C0-E942-4165-9544-DFA237CA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E4A583C-AD5F-4476-8967-47B4898E1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85BF39-397E-4828-8A0B-C7BC3973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047E39-888C-4F33-8219-D685B4E81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55A476-6D73-4751-A415-21644E8D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20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310AEBD-F569-4ABB-A943-7ED9EEA6FB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03ACBF8-CDA6-49ED-A59F-F8D140CF1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CF2E8D-C775-46B8-ABCA-78B685DE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74506F-CD52-4874-9C16-C3605572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0B8CFC-A1E1-4FB3-AD12-1EF907E55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56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B85D79-8810-4BA5-A556-CAF8E262E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2F9D38-80DF-496C-9454-9CEA0E359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BA9289-9950-410A-8B7E-0CC2E1F2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63636C-BE44-43F9-82E4-342B10D0A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D5E6A2-8001-49C7-92CD-DD1BEDF14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38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D2094B-9C41-4F13-AD51-93A72CD2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8D5C43B-0E96-408D-AA7D-7B8160FFA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764D2D-2D57-42E0-A0AC-60115188D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6EFBCD-4FD3-40B3-AE87-722053CC7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EFFD20-D59C-4761-9E0A-226800555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55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8E88CE-D55E-4016-9867-46AC6AFC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AA2722-6AEE-40A0-9B02-B5C9C158A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E810FF3-FD85-446F-89EB-90E0DEF9F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C8B633F-9D2D-45AE-A900-A3B934018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DED7082-C8FC-4C91-9F58-FA089A30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27DF8A1-12A1-42AF-BD15-A655A3A5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55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E3272E-85E7-4A63-9D58-205BD91CE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C27EFB5-9104-47F2-BEE6-06492E86D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45C6F19-718A-429B-BEE8-A197665B4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C5B9D02-FF0E-4170-B7BF-2124549F3E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06C5D55-E4C1-470A-9A2B-A7492F46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5F0FD49-1984-445B-A506-BB1FFE141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6B3AD2B-4895-44DB-B3A6-635F4886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F467D50-32B2-47EC-8D18-F5949A36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49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227DD-ABF7-4A43-A202-E635B6147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E684EED-BFA0-4C0B-9799-61880F33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ADCF940-4A2F-4136-AB4E-FB1E3170E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7A82346-F4D6-40D1-9D96-B4A57FE78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22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03C3022-080F-4933-8D5E-EFC87EB3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057F922-B7A2-4A1A-94D7-75CA5797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22C8E82-DB0D-4B39-9ABE-CE8325FC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13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6716E6-2E4A-49DE-B4BB-93998B253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A7E92AA-9991-454D-9CF5-6565F0A91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AB3C50-A651-4131-97C2-F1250DBBD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4373FA9-72AD-4443-B2FF-6B10EADF2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48479CF-3B48-42D9-80B7-4ED8881B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369ACB2-9AD2-4DC6-8301-180B8684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86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35FEFD-AFC0-4D91-9478-8DFF5549F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3D353D2-06AD-4398-A43C-FFAB60593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A9861D-B904-4E6B-9F15-66D393193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C20412-EC1E-4C69-9E86-5ED4F64A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212CB9C-A37B-47BB-8C2C-621F00AF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53DD3C-AE33-428B-902C-88B54E998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44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5000">
              <a:schemeClr val="bg1"/>
            </a:gs>
            <a:gs pos="28000">
              <a:srgbClr val="7030A0"/>
            </a:gs>
            <a:gs pos="77000">
              <a:srgbClr val="7030A0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AA3030B-30BB-4C68-AAAB-7BFF64E3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003B3C4-8F9E-4A69-AF0E-FC70F52E3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48AB65-C7A5-4548-8C1A-D38B7E5DE7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7898-4DFC-45CD-9FB1-882038E97E15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06BE4B-2081-40B0-AE21-781830F4E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0E91D83-7116-4625-B101-F945ACF0E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70A57-F056-4679-B373-4CA8E36A15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22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0B5A873-DCB0-4563-A5DA-4DDCB5B6F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           </a:t>
            </a:r>
            <a:r>
              <a:rPr lang="zh-TW" altLang="en-US" sz="7200" dirty="0">
                <a:ln w="0">
                  <a:solidFill>
                    <a:schemeClr val="tx1"/>
                  </a:solidFill>
                  <a:prstDash val="sysDot"/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大家來猜一猜</a:t>
            </a:r>
          </a:p>
        </p:txBody>
      </p:sp>
      <p:pic>
        <p:nvPicPr>
          <p:cNvPr id="3" name="圖片 2" descr="櫻花 Pusheen 貓">
            <a:extLst>
              <a:ext uri="{FF2B5EF4-FFF2-40B4-BE49-F238E27FC236}">
                <a16:creationId xmlns:a16="http://schemas.microsoft.com/office/drawing/2014/main" id="{ABFA1FDC-2F93-4A47-A22B-D678E5D5C3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571486"/>
            <a:ext cx="3810000" cy="3810000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2CBAF10-CD31-4501-A329-69243B8CF755}"/>
              </a:ext>
            </a:extLst>
          </p:cNvPr>
          <p:cNvSpPr/>
          <p:nvPr/>
        </p:nvSpPr>
        <p:spPr>
          <a:xfrm>
            <a:off x="4896970" y="5245567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33331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5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BF7275-BA22-42E0-9C0D-944D72BEC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8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b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猜一猜多拉</a:t>
            </a:r>
            <a: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A</a:t>
            </a:r>
            <a:r>
              <a:rPr lang="zh-TW" altLang="en-US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夢是男還是女</a:t>
            </a:r>
            <a: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b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br>
              <a:rPr lang="en-US" altLang="zh-TW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827ACD2-05FD-413E-9A9C-FD243469FECE}"/>
              </a:ext>
            </a:extLst>
          </p:cNvPr>
          <p:cNvSpPr/>
          <p:nvPr/>
        </p:nvSpPr>
        <p:spPr>
          <a:xfrm>
            <a:off x="4768102" y="5181600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女</a:t>
            </a: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920705A0-BB97-4334-B285-DFA67EFA97BC}"/>
              </a:ext>
            </a:extLst>
          </p:cNvPr>
          <p:cNvSpPr/>
          <p:nvPr/>
        </p:nvSpPr>
        <p:spPr>
          <a:xfrm>
            <a:off x="8698005" y="5294267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都不是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170D77D-58C6-4B27-926F-B741D0897EA4}"/>
              </a:ext>
            </a:extLst>
          </p:cNvPr>
          <p:cNvSpPr/>
          <p:nvPr/>
        </p:nvSpPr>
        <p:spPr>
          <a:xfrm>
            <a:off x="838200" y="5245567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男</a:t>
            </a:r>
          </a:p>
        </p:txBody>
      </p:sp>
      <p:pic>
        <p:nvPicPr>
          <p:cNvPr id="7" name="圖片 6" descr="斜看的 Pusheen 貓">
            <a:extLst>
              <a:ext uri="{FF2B5EF4-FFF2-40B4-BE49-F238E27FC236}">
                <a16:creationId xmlns:a16="http://schemas.microsoft.com/office/drawing/2014/main" id="{612572D9-47B9-4F21-850A-8229FFD90F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847" y="13716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31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609BEE68-FE65-4D35-8509-9D5032C16075}"/>
              </a:ext>
            </a:extLst>
          </p:cNvPr>
          <p:cNvSpPr/>
          <p:nvPr/>
        </p:nvSpPr>
        <p:spPr>
          <a:xfrm>
            <a:off x="5253318" y="887506"/>
            <a:ext cx="5378823" cy="4007223"/>
          </a:xfrm>
          <a:prstGeom prst="irregularSeal2">
            <a:avLst/>
          </a:prstGeom>
          <a:ln w="76200"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答錯了！多拉</a:t>
            </a:r>
            <a:r>
              <a:rPr lang="en-US" altLang="zh-TW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A</a:t>
            </a:r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夢對你失望</a:t>
            </a:r>
          </a:p>
        </p:txBody>
      </p:sp>
      <p:pic>
        <p:nvPicPr>
          <p:cNvPr id="10" name="圖片 9" descr="糟糕 Gummy Monsters">
            <a:extLst>
              <a:ext uri="{FF2B5EF4-FFF2-40B4-BE49-F238E27FC236}">
                <a16:creationId xmlns:a16="http://schemas.microsoft.com/office/drawing/2014/main" id="{7054C74C-615A-433F-9FF5-D39B76D68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930" y="699248"/>
            <a:ext cx="4814047" cy="4814047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C4183A6-0D3B-45EF-9396-E0B808797BEF}"/>
              </a:ext>
            </a:extLst>
          </p:cNvPr>
          <p:cNvSpPr/>
          <p:nvPr/>
        </p:nvSpPr>
        <p:spPr>
          <a:xfrm>
            <a:off x="4896970" y="5245567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3305577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2AB716F0-DABB-4DF9-B67F-DB7414B7C4A1}"/>
              </a:ext>
            </a:extLst>
          </p:cNvPr>
          <p:cNvSpPr/>
          <p:nvPr/>
        </p:nvSpPr>
        <p:spPr>
          <a:xfrm>
            <a:off x="1089212" y="67234"/>
            <a:ext cx="4029637" cy="2415988"/>
          </a:xfrm>
          <a:prstGeom prst="cloudCallout">
            <a:avLst>
              <a:gd name="adj1" fmla="val 7077"/>
              <a:gd name="adj2" fmla="val 84126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答對了！去吃銅鑼燒</a:t>
            </a:r>
          </a:p>
        </p:txBody>
      </p:sp>
      <p:pic>
        <p:nvPicPr>
          <p:cNvPr id="4" name="圖片 3" descr="餅乾 Pusheen 貓">
            <a:extLst>
              <a:ext uri="{FF2B5EF4-FFF2-40B4-BE49-F238E27FC236}">
                <a16:creationId xmlns:a16="http://schemas.microsoft.com/office/drawing/2014/main" id="{A111726A-DC33-49A8-9895-88BC1335B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61131"/>
            <a:ext cx="4589930" cy="4589930"/>
          </a:xfrm>
          <a:prstGeom prst="rect">
            <a:avLst/>
          </a:prstGeom>
        </p:spPr>
      </p:pic>
      <p:sp>
        <p:nvSpPr>
          <p:cNvPr id="3" name="雲朵形 2">
            <a:extLst>
              <a:ext uri="{FF2B5EF4-FFF2-40B4-BE49-F238E27FC236}">
                <a16:creationId xmlns:a16="http://schemas.microsoft.com/office/drawing/2014/main" id="{53C18976-8360-4DC7-AA27-D2CBE8108141}"/>
              </a:ext>
            </a:extLst>
          </p:cNvPr>
          <p:cNvSpPr/>
          <p:nvPr/>
        </p:nvSpPr>
        <p:spPr>
          <a:xfrm>
            <a:off x="5528980" y="407893"/>
            <a:ext cx="5085231" cy="2586319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因為多拉</a:t>
            </a:r>
            <a:r>
              <a:rPr lang="en-US" altLang="zh-TW" sz="3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a</a:t>
            </a:r>
            <a:r>
              <a:rPr lang="zh-TW" altLang="en-US" sz="3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夢是機器人不分男女</a:t>
            </a:r>
          </a:p>
        </p:txBody>
      </p:sp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B83E375-47B3-4EF8-AA83-4F880BCF1F54}"/>
              </a:ext>
            </a:extLst>
          </p:cNvPr>
          <p:cNvSpPr/>
          <p:nvPr/>
        </p:nvSpPr>
        <p:spPr>
          <a:xfrm>
            <a:off x="5537945" y="4895944"/>
            <a:ext cx="2398059" cy="118964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再見</a:t>
            </a:r>
            <a:r>
              <a:rPr lang="en-US" altLang="zh-TW" sz="48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 </a:t>
            </a:r>
            <a:endParaRPr lang="zh-TW" altLang="en-US" sz="4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719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文鼎俏黑體P</vt:lpstr>
      <vt:lpstr>文鼎勘亭流</vt:lpstr>
      <vt:lpstr>文鼎甜妞體P</vt:lpstr>
      <vt:lpstr>文鼎超圓</vt:lpstr>
      <vt:lpstr>Arial</vt:lpstr>
      <vt:lpstr>Calibri</vt:lpstr>
      <vt:lpstr>Calibri Light</vt:lpstr>
      <vt:lpstr>Office 佈景主題</vt:lpstr>
      <vt:lpstr>           大家來猜一猜</vt:lpstr>
      <vt:lpstr>  猜一猜多拉A夢是男還是女?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2025-10-21T01:04:31Z</dcterms:created>
  <dcterms:modified xsi:type="dcterms:W3CDTF">2025-11-11T01:14:12Z</dcterms:modified>
</cp:coreProperties>
</file>