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DF"/>
    <a:srgbClr val="E7C8E8"/>
    <a:srgbClr val="DED2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1C2775-4BE2-43D8-B2DE-D51ADE904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F1FCD9-EB57-4DFB-BE5C-87772401A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E6D4240-D65D-4658-B03E-A0DF7CA9B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773269A-D09D-4841-AD2B-7816B3674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28A76F5-82D7-4274-A7C1-738C7C71C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46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2891DF-1D20-43EB-8ADA-3A63EE9B9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1615CDA-278F-428B-87FD-B28371B2A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C78B24-855D-48AE-A771-E9DE4869E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6237D7B-6E8E-4838-8798-D399CC4EA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D6277F-200E-4186-A136-8D0AF2495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1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B2711CF-758E-40EB-B4D9-6427DDCACB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11D0EB0-5FD8-40EF-BA14-61F47582A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61B6B5-46D0-44CE-8640-3AF9949B7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FC4862-9153-4C6D-B41A-0D744CA4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9A3DB8C-02C8-4B66-9CB3-AB67CBBBA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69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0486BD-D167-4959-893C-E822AC6C2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7829E5-F952-4786-99E4-425248D8C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05E2F21-D108-4178-A12C-35E9DDA5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C890B17-986E-4C52-841A-F097EA0B8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96F51F-8D63-4B56-946F-F90467EBC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606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8222FE-8A06-439F-AF6B-C16D037B7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F86944A-4A61-42F4-80EC-DFF5321CF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5D4F095-EE4C-4782-A488-789EE8070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A3962D-AE43-43DE-8D58-01CFAC9B3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3F3725-B264-4900-9856-96B90DF7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324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88D1E1-127B-40A5-9723-AB760923A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DFCC50-299D-4611-9918-A3ABABFEF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5E37EDD-3994-414C-90A9-F6DA07DDB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ED045E0-92A0-428A-B97D-7DDF986B9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13CA8E7-71DB-40AC-A187-C0CC3FE31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CF2461-D48C-4D2D-8E6E-878AD39D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33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2A5745-7362-4976-8A8E-55FE09A3A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CD71D8C-1BAB-44EF-9FC9-1F792FB6D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FF5B32-2AE0-4F28-AF59-5023CF40E2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CD1DDE9-147B-4A3C-8AFC-15460A436B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4329AB7-11A0-47AD-A4EF-85E168519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97B7BAC-C3F1-4072-86A5-2F9E485A1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EBC16D7-C58A-42E9-8328-473078675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FD83E0C-0682-4651-94DD-228EE5022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18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DA506A-E261-446E-B8B9-A5C4B6C7F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E18C932-43DA-49E1-B32E-E883144C5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C54E8A4-7D17-4141-88AA-84E38C0F2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C9A9484-69E9-4607-B8DC-8839861F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4934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AB27DF5-3F9D-4CC1-B425-748DFDF41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C41AE13-27D4-422C-9D19-6D40D3CF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992DA5A-C6FF-4E42-BD00-7CA546233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1590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44CE2-9685-4EAE-B124-F1F0E8C81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1DE2C2-A7AA-4BFC-AA63-72AFECB8B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701F7A6-5EB3-4599-B8EC-B44621687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3B6AEF5-3448-41B9-8FED-88410078E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712A8D6-CCD7-4EE7-9BEB-5FE736CD6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66D8A6-A0A9-4B0A-A1DA-30D402FB2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734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3195C2-E261-4816-A005-0F0AD5517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696B617-9B82-44AE-9D64-91439B5C13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36E10EC-475A-42D3-9728-D70FE424A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5360132-A5BF-4037-84ED-0400057C0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1672BE9-0F17-4752-8EF7-273575A73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80E89E1-D340-40E7-99B0-20635F4C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51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rgbClr val="E5CBDF"/>
            </a:gs>
            <a:gs pos="61000">
              <a:schemeClr val="accent2">
                <a:lumMod val="20000"/>
                <a:lumOff val="80000"/>
              </a:schemeClr>
            </a:gs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3CF2B86-5AAC-4CCC-83C6-49FFA32EE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3EBE92-0EA8-47B0-BD9E-AB50E348E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0C2D14-A4AA-45B7-AF0A-DF2CAB130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64A29-FEE3-46AE-BD05-CED52BB88239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201EDF-9C2D-4374-AEBB-8923F03E41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433B6E6-3060-49B6-B59A-5E8EDDCB6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A8F02-2D40-479F-92C5-026C1B9CB9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819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A3467AC-947C-42AD-9505-AF939DD10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7707"/>
            <a:ext cx="10515600" cy="1325563"/>
          </a:xfrm>
          <a:noFill/>
        </p:spPr>
        <p:txBody>
          <a:bodyPr>
            <a:prstTxWarp prst="textInflateBottom">
              <a:avLst/>
            </a:prstTxWarp>
            <a:normAutofit/>
          </a:bodyPr>
          <a:lstStyle/>
          <a:p>
            <a:pPr algn="ctr"/>
            <a:r>
              <a:rPr lang="zh-TW" altLang="en-US" sz="7200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我們來玩猜猜遊戲吧</a:t>
            </a:r>
            <a:r>
              <a:rPr lang="en-US" altLang="zh-TW" sz="7200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7200" dirty="0">
              <a:ln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4" name="圖片 13" descr="說嗨的 Pusheen 貓">
            <a:extLst>
              <a:ext uri="{FF2B5EF4-FFF2-40B4-BE49-F238E27FC236}">
                <a16:creationId xmlns:a16="http://schemas.microsoft.com/office/drawing/2014/main" id="{B39D1BB0-25CB-4410-8E47-7266C0B1E3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615" y="1374193"/>
            <a:ext cx="4583545" cy="4583545"/>
          </a:xfrm>
          <a:prstGeom prst="rect">
            <a:avLst/>
          </a:prstGeom>
          <a:ln>
            <a:solidFill>
              <a:srgbClr val="E5CBDF"/>
            </a:solidFill>
          </a:ln>
        </p:spPr>
      </p:pic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401ECE4-0D7F-4546-A518-FFEFE82AA5C1}"/>
              </a:ext>
            </a:extLst>
          </p:cNvPr>
          <p:cNvSpPr/>
          <p:nvPr/>
        </p:nvSpPr>
        <p:spPr>
          <a:xfrm>
            <a:off x="5002305" y="5551716"/>
            <a:ext cx="1990164" cy="977153"/>
          </a:xfrm>
          <a:prstGeom prst="roundRect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3757564984"/>
      </p:ext>
    </p:extLst>
  </p:cSld>
  <p:clrMapOvr>
    <a:masterClrMapping/>
  </p:clrMapOvr>
  <p:transition spd="slow">
    <p:push dir="u"/>
    <p:sndAc>
      <p:stSnd>
        <p:snd r:embed="rId2" name="typ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D30F16-36CB-4166-A37E-9994AF01F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猜猜小貓喜歡吃什麼</a:t>
            </a:r>
            <a:r>
              <a:rPr lang="en-US" altLang="zh-TW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6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矩形: 圓角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BE7693B-9D35-43F6-AB17-0BBE06FAC6E1}"/>
              </a:ext>
            </a:extLst>
          </p:cNvPr>
          <p:cNvSpPr/>
          <p:nvPr/>
        </p:nvSpPr>
        <p:spPr>
          <a:xfrm>
            <a:off x="4814047" y="5215539"/>
            <a:ext cx="1990164" cy="977153"/>
          </a:xfrm>
          <a:prstGeom prst="roundRect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牛奶</a:t>
            </a:r>
          </a:p>
        </p:txBody>
      </p:sp>
      <p:sp>
        <p:nvSpPr>
          <p:cNvPr id="4" name="矩形: 圓角 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E3F6A727-9F97-4D99-976A-4FD765DF5536}"/>
              </a:ext>
            </a:extLst>
          </p:cNvPr>
          <p:cNvSpPr/>
          <p:nvPr/>
        </p:nvSpPr>
        <p:spPr>
          <a:xfrm>
            <a:off x="8050304" y="5215537"/>
            <a:ext cx="1990164" cy="977153"/>
          </a:xfrm>
          <a:prstGeom prst="roundRect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貓飼料</a:t>
            </a:r>
          </a:p>
        </p:txBody>
      </p:sp>
      <p:sp>
        <p:nvSpPr>
          <p:cNvPr id="7" name="矩形: 圓角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FE05E92-0B82-4127-8C6E-4863C05AA5BE}"/>
              </a:ext>
            </a:extLst>
          </p:cNvPr>
          <p:cNvSpPr/>
          <p:nvPr/>
        </p:nvSpPr>
        <p:spPr>
          <a:xfrm>
            <a:off x="1425387" y="5215536"/>
            <a:ext cx="1990164" cy="977153"/>
          </a:xfrm>
          <a:prstGeom prst="roundRect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烤肉</a:t>
            </a:r>
            <a:endParaRPr lang="en-US" altLang="zh-TW" sz="4800" dirty="0">
              <a:solidFill>
                <a:schemeClr val="accent1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1" name="圖片 10" descr="阿宅 Pusheen 貓">
            <a:extLst>
              <a:ext uri="{FF2B5EF4-FFF2-40B4-BE49-F238E27FC236}">
                <a16:creationId xmlns:a16="http://schemas.microsoft.com/office/drawing/2014/main" id="{03BD4377-63D5-47BE-A797-5084AB0195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524000"/>
            <a:ext cx="3810000" cy="3810000"/>
          </a:xfrm>
          <a:prstGeom prst="rect">
            <a:avLst/>
          </a:prstGeom>
        </p:spPr>
      </p:pic>
      <p:pic>
        <p:nvPicPr>
          <p:cNvPr id="13" name="圖片 12" descr="愛心 Pusheen 貓">
            <a:extLst>
              <a:ext uri="{FF2B5EF4-FFF2-40B4-BE49-F238E27FC236}">
                <a16:creationId xmlns:a16="http://schemas.microsoft.com/office/drawing/2014/main" id="{5EF1FDC5-D5DB-4468-9B33-F64074AE8E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9613" y="1027906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16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sndAc>
          <p:stSnd>
            <p:snd r:embed="rId2" name="type.wav"/>
          </p:stSnd>
        </p:sndAc>
      </p:transition>
    </mc:Choice>
    <mc:Fallback xmlns="">
      <p:transition spd="med">
        <p:fade/>
        <p:sndAc>
          <p:stSnd>
            <p:snd r:embed="rId5" name="typ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E206154F-BA38-4B06-9BBF-C660AC49A33E}"/>
              </a:ext>
            </a:extLst>
          </p:cNvPr>
          <p:cNvSpPr/>
          <p:nvPr/>
        </p:nvSpPr>
        <p:spPr>
          <a:xfrm>
            <a:off x="7266407" y="243451"/>
            <a:ext cx="4337980" cy="4219155"/>
          </a:xfrm>
          <a:prstGeom prst="irregularSeal2">
            <a:avLst/>
          </a:prstGeom>
          <a:gradFill>
            <a:gsLst>
              <a:gs pos="84000">
                <a:srgbClr val="DAC6DE"/>
              </a:gs>
              <a:gs pos="19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答錯了，</a:t>
            </a:r>
            <a:endParaRPr lang="en-US" altLang="zh-TW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沒有罐罐吃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</p:txBody>
      </p:sp>
      <p:pic>
        <p:nvPicPr>
          <p:cNvPr id="5" name="圖片 4" descr="說不的 Pusheen 貓">
            <a:extLst>
              <a:ext uri="{FF2B5EF4-FFF2-40B4-BE49-F238E27FC236}">
                <a16:creationId xmlns:a16="http://schemas.microsoft.com/office/drawing/2014/main" id="{F11EBD41-FE15-446D-B3BF-14642D2517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735106"/>
            <a:ext cx="4089324" cy="4089324"/>
          </a:xfrm>
          <a:prstGeom prst="rect">
            <a:avLst/>
          </a:prstGeom>
        </p:spPr>
      </p:pic>
      <p:sp>
        <p:nvSpPr>
          <p:cNvPr id="6" name="矩形: 圓角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71ABBD8-AA10-4D6A-9CBB-3B0A41969B6B}"/>
              </a:ext>
            </a:extLst>
          </p:cNvPr>
          <p:cNvSpPr/>
          <p:nvPr/>
        </p:nvSpPr>
        <p:spPr>
          <a:xfrm>
            <a:off x="5002305" y="5551716"/>
            <a:ext cx="1990164" cy="977153"/>
          </a:xfrm>
          <a:prstGeom prst="roundRect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</a:p>
        </p:txBody>
      </p:sp>
      <p:pic>
        <p:nvPicPr>
          <p:cNvPr id="4" name="圖片 3" descr="哭泣的 Pusheen 貓">
            <a:extLst>
              <a:ext uri="{FF2B5EF4-FFF2-40B4-BE49-F238E27FC236}">
                <a16:creationId xmlns:a16="http://schemas.microsoft.com/office/drawing/2014/main" id="{F7251699-D532-4C41-AE78-2C09F10C19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470" y="34290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37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5" name="explod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語音泡泡: 圓角矩形 2">
            <a:extLst>
              <a:ext uri="{FF2B5EF4-FFF2-40B4-BE49-F238E27FC236}">
                <a16:creationId xmlns:a16="http://schemas.microsoft.com/office/drawing/2014/main" id="{84E60699-0A0E-4387-8145-88EC9F8189BD}"/>
              </a:ext>
            </a:extLst>
          </p:cNvPr>
          <p:cNvSpPr/>
          <p:nvPr/>
        </p:nvSpPr>
        <p:spPr>
          <a:xfrm rot="10588500" flipV="1">
            <a:off x="1782625" y="1314613"/>
            <a:ext cx="3842327" cy="2629316"/>
          </a:xfrm>
          <a:prstGeom prst="wedgeRoundRectCallout">
            <a:avLst>
              <a:gd name="adj1" fmla="val -69095"/>
              <a:gd name="adj2" fmla="val 77403"/>
              <a:gd name="adj3" fmla="val 16667"/>
            </a:avLst>
          </a:prstGeom>
          <a:solidFill>
            <a:srgbClr val="E7C8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答對摟，</a:t>
            </a:r>
            <a:endParaRPr lang="en-US" altLang="zh-TW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給你吃罐罐</a:t>
            </a:r>
          </a:p>
        </p:txBody>
      </p:sp>
      <p:pic>
        <p:nvPicPr>
          <p:cNvPr id="4" name="圖片 3" descr="披薩 Pusheen 貓">
            <a:extLst>
              <a:ext uri="{FF2B5EF4-FFF2-40B4-BE49-F238E27FC236}">
                <a16:creationId xmlns:a16="http://schemas.microsoft.com/office/drawing/2014/main" id="{B9CC5C0F-F4CF-45E8-8C12-D5E865BFB0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4894" y="2070848"/>
            <a:ext cx="3810000" cy="3810000"/>
          </a:xfrm>
          <a:prstGeom prst="rect">
            <a:avLst/>
          </a:prstGeom>
        </p:spPr>
      </p:pic>
      <p:pic>
        <p:nvPicPr>
          <p:cNvPr id="6" name="圖片 5" descr="爆米花 Pusheen 貓">
            <a:extLst>
              <a:ext uri="{FF2B5EF4-FFF2-40B4-BE49-F238E27FC236}">
                <a16:creationId xmlns:a16="http://schemas.microsoft.com/office/drawing/2014/main" id="{A980E515-184B-4B3E-8693-C8693853BF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83" y="3258671"/>
            <a:ext cx="3810000" cy="3810000"/>
          </a:xfrm>
          <a:prstGeom prst="rect">
            <a:avLst/>
          </a:prstGeom>
        </p:spPr>
      </p:pic>
      <p:sp>
        <p:nvSpPr>
          <p:cNvPr id="7" name="矩形: 圓角 6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30F7D61-E1AB-45AF-AA39-3A98D5A18AA0}"/>
              </a:ext>
            </a:extLst>
          </p:cNvPr>
          <p:cNvSpPr/>
          <p:nvPr/>
        </p:nvSpPr>
        <p:spPr>
          <a:xfrm>
            <a:off x="5002305" y="5551716"/>
            <a:ext cx="1990164" cy="977153"/>
          </a:xfrm>
          <a:prstGeom prst="roundRect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掰掰</a:t>
            </a:r>
          </a:p>
        </p:txBody>
      </p:sp>
    </p:spTree>
    <p:extLst>
      <p:ext uri="{BB962C8B-B14F-4D97-AF65-F5344CB8AC3E}">
        <p14:creationId xmlns:p14="http://schemas.microsoft.com/office/powerpoint/2010/main" val="4069659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5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42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Arial</vt:lpstr>
      <vt:lpstr>Calibri</vt:lpstr>
      <vt:lpstr>Calibri Light</vt:lpstr>
      <vt:lpstr>Office 佈景主題</vt:lpstr>
      <vt:lpstr>我們來玩猜猜遊戲吧!</vt:lpstr>
      <vt:lpstr>猜猜小貓喜歡吃什麼?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</cp:revision>
  <dcterms:created xsi:type="dcterms:W3CDTF">2025-10-21T01:04:41Z</dcterms:created>
  <dcterms:modified xsi:type="dcterms:W3CDTF">2025-11-11T01:04:50Z</dcterms:modified>
</cp:coreProperties>
</file>