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0579A5-0FE6-46AB-A76E-DE687F286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9593535-C6DD-452F-BC30-CD7AE6AD2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4597D7-6E58-4975-BF1D-572B0A02D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E4EAA7-4825-4858-9E71-0FDB0B14C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80DD1E-E599-4EB9-9729-B1C67BA9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99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DBE4D2-2E85-47D5-BE7D-216D5412F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AC8DA2-4340-4484-B9B9-6F38D3C9B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112F669-3340-4E95-B67C-526F72A9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772C29-ACD3-456C-ABE5-8206ACC8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5425C0-8C13-43C3-9A8A-D0A5E5C7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27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FF96EB9-E205-4FC4-BC2C-0977F604B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F94279A-499A-44B9-BE3C-3DB0376AA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F2D469-5912-4994-8CEE-E4E35FF8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16942E-5DEC-40E6-B726-D688CA20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8D8F91-A3EE-4CAF-B2F2-84AE4038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25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9FAB55-F2DF-44A9-9D94-ED30A585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6C6644-6809-4C20-A5FC-98E80F208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F499C4-9B5A-467F-B968-8358E90F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802FFA-BFA2-4FA0-8D5F-1D32C867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4EB93A-CAA3-4FC0-B063-167AC249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11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DDD23A-D0D4-4943-B963-21C0C0E2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23B9FB-51C1-427A-A347-88CFF297F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34D33B-E97F-4205-B1C5-85345390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8CFB11-B1C2-4AE5-89AB-845FF41AC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21A49C-6A4A-4494-980E-9D40ADBD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52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856944-2846-4AA0-B065-B0C48BF19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BB6F78-F48F-478C-886C-1DFC76D46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1EFFE53-CFC4-4CB7-A707-4E208766D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716E906-1F89-433A-96C8-08E1F893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540C0E2-A055-413C-8EF7-C284C0E0A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7B4B6B-19AB-4B2A-B30E-6301926D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80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98B493-5A64-43B9-919E-5D7FEBA8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1C9A72F-EBA8-4182-809B-33B57AABA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C04ACE1-EA3D-4344-A28C-4372AF911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5F52DD4-5D00-4B09-8EA6-E2D71772C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C1A27A9-7070-4D15-8A50-A2080F2EB9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79AA94D-0592-4E44-A63F-2E225216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5629674-D196-40B9-94C6-E08315B3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66326F8-D6B0-492D-B38D-93A75A84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91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73F64D-CBB6-403D-A890-3C37659E8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183277-3807-48AD-998A-27769BA9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E096954-2558-4DF2-8213-351571C34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82EA743-A65A-44B8-A5E9-B282D764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51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9703190-E96A-47C1-8752-72F68B95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D59D4A5-5285-4FB8-8977-14C7BAEF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CAE253D-A7E5-46E3-957C-E317BA2F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73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084763-7EC9-4964-BF2F-512B1E3E4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204891-EC87-4764-A9AD-8E50EF3C6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3DC8EC-2781-46B0-B4B6-54BCFC56B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BCEF126-100D-463B-92AE-18D2E0BD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58E9F1-3026-4748-8421-0B457F2EF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781231-7FD8-4ED3-9E31-693651E6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90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E9C6C4-6D3E-4E2E-855C-29B330A6F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9642FD0-33AC-49AA-B5C4-88AF278A7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6D2952B-BB07-45F1-87E4-D963F5B51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07000CA-16BE-4FF9-81D4-3F569CF6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527854-3711-46A1-AB27-AE6E7EF2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981D63-11CF-4066-9C33-B5A52810D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89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4"/>
            </a:gs>
            <a:gs pos="95000">
              <a:srgbClr val="7030A0"/>
            </a:gs>
            <a:gs pos="78000">
              <a:schemeClr val="accent1"/>
            </a:gs>
            <a:gs pos="59000">
              <a:schemeClr val="accent6"/>
            </a:gs>
            <a:gs pos="23000">
              <a:schemeClr val="accent2"/>
            </a:gs>
            <a:gs pos="5000">
              <a:srgbClr val="C0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9738768-78F1-4A08-A4A3-76EA9AAA1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0A2FDC1-B0D9-4B70-A4F0-E4D7B84A1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97BF697-2BB5-44EB-8E78-F2D3BB02D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99F86-420D-4B00-9FDC-11B8BD725130}" type="datetimeFigureOut">
              <a:rPr lang="zh-TW" altLang="en-US" smtClean="0"/>
              <a:t>2025/11/11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61F3B8-1F92-42A4-A200-5C4E60CBB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F7077-DC05-4FF7-981E-D3486E9A1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6AD08-3D8D-4D90-8831-A7F52A72A9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60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B9FCCD6-E5B7-48F7-A231-ACEFA5FB2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927" y="457489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8800" dirty="0">
                <a:ln w="38100">
                  <a:solidFill>
                    <a:schemeClr val="tx1"/>
                  </a:solidFill>
                </a:ln>
                <a:gradFill>
                  <a:gsLst>
                    <a:gs pos="79000">
                      <a:srgbClr val="0070C0"/>
                    </a:gs>
                    <a:gs pos="20000">
                      <a:srgbClr val="FFC000"/>
                    </a:gs>
                  </a:gsLst>
                  <a:path path="circle">
                    <a:fillToRect l="100000" t="100000"/>
                  </a:path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大家一起來猜謎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2EED7F3-D7C2-4883-81C4-29DA1A1963CF}"/>
              </a:ext>
            </a:extLst>
          </p:cNvPr>
          <p:cNvSpPr/>
          <p:nvPr/>
        </p:nvSpPr>
        <p:spPr>
          <a:xfrm>
            <a:off x="6003631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圖片 2" descr="開車的 Pusheen 貓">
            <a:extLst>
              <a:ext uri="{FF2B5EF4-FFF2-40B4-BE49-F238E27FC236}">
                <a16:creationId xmlns:a16="http://schemas.microsoft.com/office/drawing/2014/main" id="{BE70DAA3-AD2C-4214-92E5-A4F6ADB4B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476" y="895926"/>
            <a:ext cx="4319155" cy="4319155"/>
          </a:xfrm>
          <a:prstGeom prst="rect">
            <a:avLst/>
          </a:prstGeom>
        </p:spPr>
      </p:pic>
      <p:pic>
        <p:nvPicPr>
          <p:cNvPr id="7" name="圖片 6" descr="說嗨的 Pusheen 貓">
            <a:extLst>
              <a:ext uri="{FF2B5EF4-FFF2-40B4-BE49-F238E27FC236}">
                <a16:creationId xmlns:a16="http://schemas.microsoft.com/office/drawing/2014/main" id="{992549FC-0307-4218-BA74-35329EF3B6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410" y="849641"/>
            <a:ext cx="4682838" cy="4682838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14F7913-260D-45FA-9319-FC8EA791DFCF}"/>
              </a:ext>
            </a:extLst>
          </p:cNvPr>
          <p:cNvSpPr/>
          <p:nvPr/>
        </p:nvSpPr>
        <p:spPr>
          <a:xfrm>
            <a:off x="4408868" y="4634531"/>
            <a:ext cx="3558988" cy="176483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283644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E812AD-2DEB-478F-88A7-32A812757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猜一猜我最喜歡的遊戲是什麼</a:t>
            </a:r>
            <a:r>
              <a:rPr lang="en-US" altLang="zh-TW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dirty="0">
              <a:solidFill>
                <a:schemeClr val="accent4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膝上型電腦 Pusheen 貓">
            <a:extLst>
              <a:ext uri="{FF2B5EF4-FFF2-40B4-BE49-F238E27FC236}">
                <a16:creationId xmlns:a16="http://schemas.microsoft.com/office/drawing/2014/main" id="{9747E9FD-9AA4-4606-A1EA-BFB90B413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808" y="365125"/>
            <a:ext cx="3761510" cy="3761510"/>
          </a:xfrm>
          <a:prstGeom prst="rect">
            <a:avLst/>
          </a:prstGeom>
        </p:spPr>
      </p:pic>
      <p:pic>
        <p:nvPicPr>
          <p:cNvPr id="6" name="圖片 5" descr="自拍的 Pusheen 貓">
            <a:extLst>
              <a:ext uri="{FF2B5EF4-FFF2-40B4-BE49-F238E27FC236}">
                <a16:creationId xmlns:a16="http://schemas.microsoft.com/office/drawing/2014/main" id="{B8B2ECCD-C211-448C-BD18-A291C56370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33759"/>
            <a:ext cx="3267363" cy="3267363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E38753C9-28C8-4B88-BB69-071272FD4C63}"/>
              </a:ext>
            </a:extLst>
          </p:cNvPr>
          <p:cNvSpPr/>
          <p:nvPr/>
        </p:nvSpPr>
        <p:spPr>
          <a:xfrm>
            <a:off x="546575" y="4728042"/>
            <a:ext cx="3558988" cy="176483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在森林中存活</a:t>
            </a:r>
            <a:endParaRPr lang="en-US" altLang="zh-TW" sz="3200" dirty="0">
              <a:solidFill>
                <a:schemeClr val="accent1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en-US" altLang="zh-TW" sz="32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99</a:t>
            </a:r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個夜晚</a:t>
            </a:r>
            <a:endParaRPr lang="en-US" altLang="zh-TW" sz="3200" dirty="0">
              <a:solidFill>
                <a:schemeClr val="accent1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62BF8AA-3B8C-49A8-8B0C-501E104EA5B6}"/>
              </a:ext>
            </a:extLst>
          </p:cNvPr>
          <p:cNvSpPr/>
          <p:nvPr/>
        </p:nvSpPr>
        <p:spPr>
          <a:xfrm>
            <a:off x="4561268" y="4786931"/>
            <a:ext cx="3558988" cy="176483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地鐵跑酷</a:t>
            </a:r>
          </a:p>
        </p:txBody>
      </p:sp>
      <p:sp>
        <p:nvSpPr>
          <p:cNvPr id="8" name="矩形: 圓角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7DBDD23-7EAA-4EF0-8A64-1BD65AED540C}"/>
              </a:ext>
            </a:extLst>
          </p:cNvPr>
          <p:cNvSpPr/>
          <p:nvPr/>
        </p:nvSpPr>
        <p:spPr>
          <a:xfrm>
            <a:off x="8290586" y="4786930"/>
            <a:ext cx="3558988" cy="176483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傳說對決</a:t>
            </a:r>
          </a:p>
        </p:txBody>
      </p:sp>
    </p:spTree>
    <p:extLst>
      <p:ext uri="{BB962C8B-B14F-4D97-AF65-F5344CB8AC3E}">
        <p14:creationId xmlns:p14="http://schemas.microsoft.com/office/powerpoint/2010/main" val="141670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: 八角 2">
            <a:extLst>
              <a:ext uri="{FF2B5EF4-FFF2-40B4-BE49-F238E27FC236}">
                <a16:creationId xmlns:a16="http://schemas.microsoft.com/office/drawing/2014/main" id="{E815386E-A31F-4FCE-8B8A-F7C707C8C1A5}"/>
              </a:ext>
            </a:extLst>
          </p:cNvPr>
          <p:cNvSpPr/>
          <p:nvPr/>
        </p:nvSpPr>
        <p:spPr>
          <a:xfrm>
            <a:off x="5310908" y="443345"/>
            <a:ext cx="5745018" cy="4904510"/>
          </a:xfrm>
          <a:prstGeom prst="irregularSeal1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呵呵呵你答錯了，</a:t>
            </a:r>
            <a:endParaRPr lang="en-US" altLang="zh-TW" sz="4000" dirty="0">
              <a:solidFill>
                <a:schemeClr val="accent1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再接再厲</a:t>
            </a:r>
            <a:r>
              <a:rPr lang="en-US" altLang="zh-TW" sz="40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 descr="哭泣的 Pusheen 貓">
            <a:extLst>
              <a:ext uri="{FF2B5EF4-FFF2-40B4-BE49-F238E27FC236}">
                <a16:creationId xmlns:a16="http://schemas.microsoft.com/office/drawing/2014/main" id="{EE010755-60EE-4572-8ADE-856ECBB8D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672" y="1283855"/>
            <a:ext cx="4345709" cy="4345709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3D61CF5-5356-4B02-AD46-D808E3444142}"/>
              </a:ext>
            </a:extLst>
          </p:cNvPr>
          <p:cNvSpPr/>
          <p:nvPr/>
        </p:nvSpPr>
        <p:spPr>
          <a:xfrm>
            <a:off x="4554954" y="5477436"/>
            <a:ext cx="3082091" cy="123569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再一次</a:t>
            </a:r>
          </a:p>
        </p:txBody>
      </p:sp>
    </p:spTree>
    <p:extLst>
      <p:ext uri="{BB962C8B-B14F-4D97-AF65-F5344CB8AC3E}">
        <p14:creationId xmlns:p14="http://schemas.microsoft.com/office/powerpoint/2010/main" val="3867323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想法泡泡: 雲朵 2">
            <a:extLst>
              <a:ext uri="{FF2B5EF4-FFF2-40B4-BE49-F238E27FC236}">
                <a16:creationId xmlns:a16="http://schemas.microsoft.com/office/drawing/2014/main" id="{2B73C4B0-4AC3-40BF-A408-2CC57190F8C7}"/>
              </a:ext>
            </a:extLst>
          </p:cNvPr>
          <p:cNvSpPr/>
          <p:nvPr/>
        </p:nvSpPr>
        <p:spPr>
          <a:xfrm>
            <a:off x="5855855" y="517237"/>
            <a:ext cx="5098472" cy="3556000"/>
          </a:xfrm>
          <a:prstGeom prst="cloudCallout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答對了，</a:t>
            </a:r>
            <a:endParaRPr lang="en-US" altLang="zh-TW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你好棒棒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 descr="說讚的 Pusheen 貓">
            <a:extLst>
              <a:ext uri="{FF2B5EF4-FFF2-40B4-BE49-F238E27FC236}">
                <a16:creationId xmlns:a16="http://schemas.microsoft.com/office/drawing/2014/main" id="{8DFE07AD-D8EB-4A0D-9E3F-615F03E52A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64" y="863601"/>
            <a:ext cx="5394036" cy="5394036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C4E61F9-25D1-4825-8E96-1E574691AE0B}"/>
              </a:ext>
            </a:extLst>
          </p:cNvPr>
          <p:cNvSpPr/>
          <p:nvPr/>
        </p:nvSpPr>
        <p:spPr>
          <a:xfrm>
            <a:off x="4372672" y="5277940"/>
            <a:ext cx="3243456" cy="143291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拜拜</a:t>
            </a:r>
          </a:p>
        </p:txBody>
      </p:sp>
    </p:spTree>
    <p:extLst>
      <p:ext uri="{BB962C8B-B14F-4D97-AF65-F5344CB8AC3E}">
        <p14:creationId xmlns:p14="http://schemas.microsoft.com/office/powerpoint/2010/main" val="97006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49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文鼎勘亭流</vt:lpstr>
      <vt:lpstr>文鼎甜妞體P</vt:lpstr>
      <vt:lpstr>Arial</vt:lpstr>
      <vt:lpstr>Calibri</vt:lpstr>
      <vt:lpstr>Calibri Light</vt:lpstr>
      <vt:lpstr>Office 佈景主題</vt:lpstr>
      <vt:lpstr>大家一起來猜謎</vt:lpstr>
      <vt:lpstr>猜一猜我最喜歡的遊戲是什麼?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2025-10-21T01:04:46Z</dcterms:created>
  <dcterms:modified xsi:type="dcterms:W3CDTF">2025-11-11T01:14:09Z</dcterms:modified>
</cp:coreProperties>
</file>