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E82BE4-EFC2-42D0-B79E-FC19BF6A0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E977AC0-3F34-4B98-A246-117B180BA7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3FBE42-390F-43BA-A4DB-6731684B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FBC859-9378-463C-BA2B-85CA2A1E8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7048F4-F61E-4D77-859B-2E506BC31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344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264CC-5783-4666-84DC-A95F1F409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4947EEC-2CDB-4752-9B5E-6A2B0F621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F43484-FF49-4B28-98CF-EDCEB4F18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87B6E8-64A3-4E4E-9054-6AE73DD9A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A398C3A-FDDD-4E2F-8581-C9994267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70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F2D5140-0199-4C91-AC33-65BFD64D36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FFB5221-CDF2-40BE-8518-94FC17E88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D21FB86-B650-4E00-A2C6-1B2C867BB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49033B5-0641-47DB-BBA3-EA219A805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9B339E4-A3F7-426E-85FC-C8358AF20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1213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6FC285-118D-4021-B71D-94571A784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56843F-5797-4282-A40F-225B34169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F43C39-D7C4-4BDA-8415-9628B861D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F0B9F9-6E05-4789-BC7F-BC6ED3E8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DCCF52-4369-481C-BFB4-016E5B14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9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0188DE-EDAB-4674-AA72-BAD1E2F5B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C757581-624F-483A-88BA-8431EB4A5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EA4F127-262A-4CAD-9075-90DC3674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50EBA9C-F0F5-40D5-BF10-D6BDE175A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34A4140-34AD-447E-8731-69AD6526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642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889F-CFB5-4AC1-9AAA-370EE27CB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8D79F1-951E-435D-AD39-551A1E8EC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AA4BCA5-C990-4628-AD44-BC41C4D82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88FB974-CC3F-4FE1-BCDB-F136ED306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B82EF0D-E6BB-4B19-A61C-67412BC4B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171D17-DC8B-40BE-BC18-7ACD2185F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25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A5A492-A785-4D5A-869A-DC32F98FA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1287B4F-B4EC-40A8-B1F3-D82507018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77492C-2EE9-4FBD-9A89-382FBEC66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40E2D77-E1A4-4D1E-AC6C-BD0C2813EE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9FD8683-B048-451D-A1A3-4BA36C7E4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04EEE23-1D8B-4408-BAE2-0888739D0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87C4E84-8433-46DE-B032-759AE2A9F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890EAFE-2412-4CBB-9858-225D6C5EB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69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9886A0-7E23-4AD7-8486-9B4CB9B13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FB4A533-C20B-46B5-9EAE-4F8B61CD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E4ABFAD-BAE7-4FC6-8BF7-FBE30D44E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2EBC088-6F43-430C-9DD7-00818987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1821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AB7EB74-603A-40E1-8CF0-01414D3C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6F08A44-7175-4A56-86FE-CBFA46618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6A35E2C-64F1-4C4C-9DB2-EE7F0FA72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130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BBE5FF-4F4D-41FB-ABAF-F13834BC3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D293433-11B6-4179-B827-981CCD666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57FDE60-E68A-4710-BC67-BABFE3FD4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51523D0-7C37-4AB9-989A-C0BF2B957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8DD37F-80E9-49DF-8D85-EE312ABB5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51E4304-9B97-487F-9C49-6DFF7C032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9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E22171-23C4-44CD-942F-8A915B29E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21D044F-5741-4E97-969B-6BA7C2272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08AB876-5D2E-47B9-BC6B-C20024C4F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6F86F12-DA09-4D2E-A800-724D67BC5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5CB0925-D3AA-4149-8F2C-BBFA1B54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DE569AF-CC99-46B5-A628-3AD950EDE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48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00B0F0"/>
            </a:gs>
            <a:gs pos="42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7304710-4FA0-477E-8403-17B1A4871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740D5CB-5469-4045-A0AB-932A8BA02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77C489A-4D23-4783-8AA2-378EA0951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F60B0-FE91-44F0-BFED-86268BA73C2C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BCD145B-6643-46CD-A6F7-EF0CD609FE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78639E7-4F19-4334-BA96-CD74F8A95B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BD6D3-503D-49A3-ABCA-E93EE8DAF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8206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00B0F0"/>
            </a:gs>
            <a:gs pos="24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02FBF3-C189-4931-A1CB-4FADE57C3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0891" y="365126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7200" dirty="0">
                <a:ln w="38100">
                  <a:solidFill>
                    <a:schemeClr val="tx1"/>
                  </a:solidFill>
                </a:ln>
                <a:solidFill>
                  <a:srgbClr val="FFCC66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60000" endA="900" endPos="58000" dir="5400000" sy="-10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</a:t>
            </a:r>
            <a:r>
              <a:rPr lang="zh-TW" altLang="en-US" sz="7200" dirty="0">
                <a:ln w="38100">
                  <a:solidFill>
                    <a:schemeClr val="tx1"/>
                  </a:solidFill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60000" endA="900" endPos="58000" dir="5400000" sy="-10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玩遊戲</a:t>
            </a:r>
          </a:p>
        </p:txBody>
      </p:sp>
      <p:pic>
        <p:nvPicPr>
          <p:cNvPr id="4" name="圖片 3" descr="開車的 Pusheen 貓">
            <a:extLst>
              <a:ext uri="{FF2B5EF4-FFF2-40B4-BE49-F238E27FC236}">
                <a16:creationId xmlns:a16="http://schemas.microsoft.com/office/drawing/2014/main" id="{6BD1B840-522C-464C-94F5-34687305F8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535" y="1206594"/>
            <a:ext cx="3680012" cy="3680012"/>
          </a:xfrm>
          <a:prstGeom prst="rect">
            <a:avLst/>
          </a:prstGeom>
        </p:spPr>
      </p:pic>
      <p:sp>
        <p:nvSpPr>
          <p:cNvPr id="3" name="矩形: 圓角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92CAF30-9B44-4669-9A4A-AA39EC0F3FA5}"/>
              </a:ext>
            </a:extLst>
          </p:cNvPr>
          <p:cNvSpPr/>
          <p:nvPr/>
        </p:nvSpPr>
        <p:spPr>
          <a:xfrm>
            <a:off x="4446494" y="4733835"/>
            <a:ext cx="2626659" cy="1316969"/>
          </a:xfrm>
          <a:prstGeom prst="round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308173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9B5FCB14-525B-448F-8701-026E30B84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猜猜</a:t>
            </a:r>
            <a:r>
              <a:rPr lang="zh-TW" altLang="en-US" dirty="0">
                <a:solidFill>
                  <a:srgbClr val="00206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我喜歡</a:t>
            </a:r>
            <a:r>
              <a:rPr lang="zh-TW" altLang="en-US" dirty="0">
                <a:solidFill>
                  <a:srgbClr val="FF00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的</a:t>
            </a:r>
            <a:r>
              <a:rPr lang="zh-TW" altLang="en-US" dirty="0">
                <a:solidFill>
                  <a:srgbClr val="FFFF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運動</a:t>
            </a:r>
          </a:p>
        </p:txBody>
      </p:sp>
      <p:sp>
        <p:nvSpPr>
          <p:cNvPr id="3" name="矩形: 圓角 2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74BC8C56-4894-4F48-BA37-CD1260749204}"/>
              </a:ext>
            </a:extLst>
          </p:cNvPr>
          <p:cNvSpPr/>
          <p:nvPr/>
        </p:nvSpPr>
        <p:spPr>
          <a:xfrm>
            <a:off x="4446494" y="4733835"/>
            <a:ext cx="2626659" cy="1316969"/>
          </a:xfrm>
          <a:prstGeom prst="round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籃球</a:t>
            </a:r>
          </a:p>
        </p:txBody>
      </p:sp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A44457-A380-479C-B935-3142FCF76072}"/>
              </a:ext>
            </a:extLst>
          </p:cNvPr>
          <p:cNvSpPr/>
          <p:nvPr/>
        </p:nvSpPr>
        <p:spPr>
          <a:xfrm>
            <a:off x="8570259" y="4733834"/>
            <a:ext cx="2626659" cy="1316969"/>
          </a:xfrm>
          <a:prstGeom prst="round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棒球</a:t>
            </a:r>
          </a:p>
        </p:txBody>
      </p:sp>
      <p:sp>
        <p:nvSpPr>
          <p:cNvPr id="6" name="矩形: 圓角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6AA15D9-997F-4F96-AF43-D24CBF845F20}"/>
              </a:ext>
            </a:extLst>
          </p:cNvPr>
          <p:cNvSpPr/>
          <p:nvPr/>
        </p:nvSpPr>
        <p:spPr>
          <a:xfrm>
            <a:off x="838200" y="4662137"/>
            <a:ext cx="2626659" cy="1316969"/>
          </a:xfrm>
          <a:prstGeom prst="round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足球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955F5823-6CA6-4617-93EA-9112C190D2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793" y="1762385"/>
            <a:ext cx="2622891" cy="289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48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hammer.wav"/>
          </p:stSnd>
        </p:sndAc>
      </p:transition>
    </mc:Choice>
    <mc:Fallback xmlns="">
      <p:transition spd="slow">
        <p:fade/>
        <p:sndAc>
          <p:stSnd>
            <p:snd r:embed="rId4" name="hammer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FCCBBDF2-2BD7-43FD-B01F-2829AC9933FA}"/>
              </a:ext>
            </a:extLst>
          </p:cNvPr>
          <p:cNvSpPr/>
          <p:nvPr/>
        </p:nvSpPr>
        <p:spPr>
          <a:xfrm>
            <a:off x="7252446" y="154639"/>
            <a:ext cx="5082989" cy="3630706"/>
          </a:xfrm>
          <a:prstGeom prst="irregularSeal2">
            <a:avLst/>
          </a:prstGeom>
          <a:solidFill>
            <a:srgbClr val="FFC00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答錯了</a:t>
            </a:r>
            <a:r>
              <a:rPr lang="en-US" altLang="zh-TW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  <a:endParaRPr lang="zh-TW" altLang="en-US" sz="40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pic>
        <p:nvPicPr>
          <p:cNvPr id="4" name="圖片 3" descr="炸彈橡皮糖怪物">
            <a:extLst>
              <a:ext uri="{FF2B5EF4-FFF2-40B4-BE49-F238E27FC236}">
                <a16:creationId xmlns:a16="http://schemas.microsoft.com/office/drawing/2014/main" id="{013C93E5-F1A8-4BF9-A206-E9E042641F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7721" y="1084728"/>
            <a:ext cx="4119281" cy="4119281"/>
          </a:xfrm>
          <a:prstGeom prst="rect">
            <a:avLst/>
          </a:prstGeom>
        </p:spPr>
      </p:pic>
      <p:pic>
        <p:nvPicPr>
          <p:cNvPr id="6" name="圖片 5" descr="說不的 Pusheen 貓">
            <a:extLst>
              <a:ext uri="{FF2B5EF4-FFF2-40B4-BE49-F238E27FC236}">
                <a16:creationId xmlns:a16="http://schemas.microsoft.com/office/drawing/2014/main" id="{5272920F-CF57-4A6F-BB1D-383B33774B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560" y="1239368"/>
            <a:ext cx="3810000" cy="3810000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27EAC35-B06D-46BB-9FDB-AEC91A6D8716}"/>
              </a:ext>
            </a:extLst>
          </p:cNvPr>
          <p:cNvSpPr/>
          <p:nvPr/>
        </p:nvSpPr>
        <p:spPr>
          <a:xfrm>
            <a:off x="4473388" y="5204009"/>
            <a:ext cx="2626659" cy="1316969"/>
          </a:xfrm>
          <a:prstGeom prst="round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442584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5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5F5E0AC6-C970-4321-90AC-FABA19E77E99}"/>
              </a:ext>
            </a:extLst>
          </p:cNvPr>
          <p:cNvSpPr/>
          <p:nvPr/>
        </p:nvSpPr>
        <p:spPr>
          <a:xfrm>
            <a:off x="7028330" y="8080"/>
            <a:ext cx="5109883" cy="3101788"/>
          </a:xfrm>
          <a:prstGeom prst="wedgeRoundRectCallou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/>
              <a:t>答對了</a:t>
            </a:r>
            <a:r>
              <a:rPr lang="en-US" altLang="zh-TW" sz="6600" dirty="0"/>
              <a:t>!</a:t>
            </a:r>
            <a:endParaRPr lang="zh-TW" altLang="en-US" sz="6600" dirty="0"/>
          </a:p>
        </p:txBody>
      </p:sp>
      <p:pic>
        <p:nvPicPr>
          <p:cNvPr id="4" name="圖片 3" descr="說讚的 Pusheen 貓">
            <a:extLst>
              <a:ext uri="{FF2B5EF4-FFF2-40B4-BE49-F238E27FC236}">
                <a16:creationId xmlns:a16="http://schemas.microsoft.com/office/drawing/2014/main" id="{7CC9E7CE-5E75-4593-B2E0-46EC33B722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311" y="135591"/>
            <a:ext cx="3942229" cy="3942229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8A7F31A-7A68-4389-9C32-EDB2202308E4}"/>
              </a:ext>
            </a:extLst>
          </p:cNvPr>
          <p:cNvSpPr/>
          <p:nvPr/>
        </p:nvSpPr>
        <p:spPr>
          <a:xfrm>
            <a:off x="4401671" y="5045773"/>
            <a:ext cx="2626659" cy="1316969"/>
          </a:xfrm>
          <a:prstGeom prst="round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再見</a:t>
            </a:r>
          </a:p>
        </p:txBody>
      </p:sp>
      <p:pic>
        <p:nvPicPr>
          <p:cNvPr id="6" name="圖片 5" descr="再見 Pusheen 貓">
            <a:extLst>
              <a:ext uri="{FF2B5EF4-FFF2-40B4-BE49-F238E27FC236}">
                <a16:creationId xmlns:a16="http://schemas.microsoft.com/office/drawing/2014/main" id="{4941E997-8C41-459D-95C4-600D37E3E9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520" y="2106705"/>
            <a:ext cx="4482353" cy="448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7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5" name="drumroll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23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文鼎特圓</vt:lpstr>
      <vt:lpstr>文鼎新藝體</vt:lpstr>
      <vt:lpstr>Arial</vt:lpstr>
      <vt:lpstr>Calibri</vt:lpstr>
      <vt:lpstr>Calibri Light</vt:lpstr>
      <vt:lpstr>Office 佈景主題</vt:lpstr>
      <vt:lpstr>大家來玩遊戲</vt:lpstr>
      <vt:lpstr>猜猜我喜歡的運動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</cp:revision>
  <dcterms:created xsi:type="dcterms:W3CDTF">2025-10-21T01:04:53Z</dcterms:created>
  <dcterms:modified xsi:type="dcterms:W3CDTF">2025-11-11T00:57:15Z</dcterms:modified>
</cp:coreProperties>
</file>