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742C69-ACDC-43CB-91D3-9D44925C88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251006E-7C38-43F1-BF44-0BA40F2853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282D085-7C56-4D64-9722-986B67A15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529B-2C52-43AA-B502-0FFBD40BA03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014873C-60D5-488E-B44A-B4B58EAA5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1C44AB7-432B-4077-995F-C4E6013A2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EA2C-2226-4427-B756-389422F91B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658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40CDCA1-A605-45D0-9C0F-4D2EA10EA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1DF69F7-AA46-4412-A39C-3EB04504EB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203FB81-35D6-4C90-BA3B-E237E1201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529B-2C52-43AA-B502-0FFBD40BA03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6F715CC-2738-4CD4-A727-70AB277A0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64552CB-4082-4697-8B0A-3F92FEC64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EA2C-2226-4427-B756-389422F91B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4775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9930DCC8-7206-4E4A-8591-B4DAA3F401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09C92DA-349A-4CDC-B30B-95677EB06F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DD9D1A5-0B73-47DB-B73A-959D05872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529B-2C52-43AA-B502-0FFBD40BA03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4CD3AD-5037-4113-A9F6-914F172FE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0A64BCE-5E8A-4041-A314-D940ED6F4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EA2C-2226-4427-B756-389422F91B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102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783AC8-BF90-4430-98E3-50F3CDF42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36C555E-659E-4235-8109-EC64F2246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BFEF977-38F7-4219-B792-8D52705FB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529B-2C52-43AA-B502-0FFBD40BA03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262380-CE9E-4C3C-ABB9-464C55990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9784AE7-B4D4-4B74-B374-8E2D4F8F3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EA2C-2226-4427-B756-389422F91B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3295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5864172-A574-40B5-9CC7-F594866D9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675127E-B17F-4B91-9C94-F34B436D2E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1A76EFC-2567-4538-9421-829E2A181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529B-2C52-43AA-B502-0FFBD40BA03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E8D02E3-015D-4C59-AC5D-79D164D48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2E0A863-9BBA-4A8A-AA31-527865250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EA2C-2226-4427-B756-389422F91B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454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98C97E-148B-4229-8FE8-ABADD207F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E83DA42-9129-4758-BF0E-485C8E7A4E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2D69324-E106-4C7A-BD97-769D0759FD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66324A4-56FF-40F2-A879-845D3353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529B-2C52-43AA-B502-0FFBD40BA03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1407253-EB5A-4DFE-8F32-33DA5A9FA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A9379EC-1B78-4E2F-BD06-6218DA284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EA2C-2226-4427-B756-389422F91B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7082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7786F3-10D0-4A81-AE05-FB3CDB08E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A3A6C39-FA1F-49F7-AB98-3AFE543668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A6A2EE2-BBA2-4F1D-B819-4061A4F5B6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1DCA500F-D382-4B77-B532-8E3151C660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CD3772BF-17C1-4350-ACE0-0665E6DD4D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B983067-BF99-4274-AC70-35B1FC115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529B-2C52-43AA-B502-0FFBD40BA03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280F911-335A-4501-BF8B-E67CFD038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CC9DE6E8-331F-4F88-B5AB-324048B56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EA2C-2226-4427-B756-389422F91B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4393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39640BE-CD74-4323-AEB5-0E7B17B7F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6692AB3-5B33-4EE1-AE6F-6EA2D1EE7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529B-2C52-43AA-B502-0FFBD40BA03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DB7C111-ED38-48CF-8B36-DF23AA4E2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248A82D-BD3E-4192-B842-702FFCF3B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EA2C-2226-4427-B756-389422F91B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6061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C1E08094-E093-4F36-83C0-7D3886017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529B-2C52-43AA-B502-0FFBD40BA03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E5D2F838-055D-414F-8306-7F345E452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C5F55E0-D237-4DF5-9A7A-1D969162B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EA2C-2226-4427-B756-389422F91B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736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0A6A2E-5574-4E15-BCEC-40BEB4CB6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D7C9105-F2BB-46D9-BEC0-9AA7E5CEE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578532C-4345-43C5-BC69-C249C1BFB6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87DBDB0-9989-4B9E-9312-2C7F0EF19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529B-2C52-43AA-B502-0FFBD40BA03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9AA05A-FC14-4841-8F9E-2456994E7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06D26CC-F5ED-4CCD-80C6-AA584CA67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EA2C-2226-4427-B756-389422F91B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4506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D8C79D8-CA19-4DC7-B23C-FC12ABCDE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61AB050-65ED-4C27-A022-FE8AD42E48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F991547-F6ED-4316-AF2C-C927ACD28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06BA1E7-ACD3-44A8-B745-4CD125E66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529B-2C52-43AA-B502-0FFBD40BA03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973B508-6BE3-4625-96F3-2D6A4A396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6089BC2-3B91-4874-BD2C-6D46D77E8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EA2C-2226-4427-B756-389422F91B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6154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2000">
              <a:srgbClr val="FFC000"/>
            </a:gs>
            <a:gs pos="55000">
              <a:schemeClr val="accent4">
                <a:lumMod val="60000"/>
                <a:lumOff val="40000"/>
              </a:schemeClr>
            </a:gs>
            <a:gs pos="90000">
              <a:srgbClr val="FF0000"/>
            </a:gs>
            <a:gs pos="0">
              <a:srgbClr val="7030A0"/>
            </a:gs>
            <a:gs pos="16000">
              <a:srgbClr val="00B0F0"/>
            </a:gs>
            <a:gs pos="35000">
              <a:srgbClr val="00B05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8570398-00F2-4A5D-AC4E-34262BF72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CBE579C-596B-4588-B504-95ADADD041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5696CDD-AA42-4C9F-9D29-1C606705B0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4529B-2C52-43AA-B502-0FFBD40BA03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99AF101-540C-46F7-8D3D-66B1FD40FB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170112E-F146-4857-AD8E-BB4C698558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2EA2C-2226-4427-B756-389422F91B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126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audio" Target="../media/audio2.wav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id="{EA59A43C-0A45-47AC-BF72-5FB4318D68F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sz="7200" dirty="0">
                <a:ln w="0">
                  <a:solidFill>
                    <a:srgbClr val="002060"/>
                  </a:solidFill>
                </a:ln>
                <a:gradFill flip="none" rotWithShape="1">
                  <a:gsLst>
                    <a:gs pos="72000">
                      <a:srgbClr val="FFC000"/>
                    </a:gs>
                    <a:gs pos="55000">
                      <a:schemeClr val="accent4">
                        <a:lumMod val="60000"/>
                        <a:lumOff val="40000"/>
                      </a:schemeClr>
                    </a:gs>
                    <a:gs pos="90000">
                      <a:srgbClr val="FF0000"/>
                    </a:gs>
                    <a:gs pos="0">
                      <a:srgbClr val="7030A0"/>
                    </a:gs>
                    <a:gs pos="16000">
                      <a:srgbClr val="00B0F0"/>
                    </a:gs>
                    <a:gs pos="35000">
                      <a:srgbClr val="00B05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勘亭流" panose="020B0609010101010101" pitchFamily="49" charset="-120"/>
                <a:ea typeface="文鼎勘亭流" panose="020B0609010101010101" pitchFamily="49" charset="-120"/>
              </a:rPr>
              <a:t>大家來猜謎</a:t>
            </a:r>
          </a:p>
        </p:txBody>
      </p:sp>
      <p:pic>
        <p:nvPicPr>
          <p:cNvPr id="3" name="圖片 2" descr="愛心 Pusheen 貓">
            <a:extLst>
              <a:ext uri="{FF2B5EF4-FFF2-40B4-BE49-F238E27FC236}">
                <a16:creationId xmlns:a16="http://schemas.microsoft.com/office/drawing/2014/main" id="{F8248003-7139-467E-810A-BD738BA03C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5895" y="1365063"/>
            <a:ext cx="3810000" cy="3810000"/>
          </a:xfrm>
          <a:prstGeom prst="rect">
            <a:avLst/>
          </a:prstGeom>
        </p:spPr>
      </p:pic>
      <p:sp>
        <p:nvSpPr>
          <p:cNvPr id="2" name="矩形: 圓角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2B83611-A4EC-4904-B6C5-C9439DD34B22}"/>
              </a:ext>
            </a:extLst>
          </p:cNvPr>
          <p:cNvSpPr/>
          <p:nvPr/>
        </p:nvSpPr>
        <p:spPr>
          <a:xfrm>
            <a:off x="3720353" y="5175063"/>
            <a:ext cx="3352800" cy="1317812"/>
          </a:xfrm>
          <a:prstGeom prst="roundRect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開始吧</a:t>
            </a:r>
          </a:p>
        </p:txBody>
      </p:sp>
    </p:spTree>
    <p:extLst>
      <p:ext uri="{BB962C8B-B14F-4D97-AF65-F5344CB8AC3E}">
        <p14:creationId xmlns:p14="http://schemas.microsoft.com/office/powerpoint/2010/main" val="17593476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  <p:sndAc>
          <p:stSnd>
            <p:snd r:embed="rId2" name="push.wav"/>
          </p:stSnd>
        </p:sndAc>
      </p:transition>
    </mc:Choice>
    <mc:Fallback xmlns="">
      <p:transition spd="slow">
        <p:fade/>
        <p:sndAc>
          <p:stSnd>
            <p:snd r:embed="rId4" name="push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3E2A01-D4F2-4FAC-A0EB-2A7DE7CD7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latin typeface="文鼎特圓" panose="020B0609010101010101" pitchFamily="49" charset="-120"/>
                <a:ea typeface="文鼎特圓" panose="020B0609010101010101" pitchFamily="49" charset="-120"/>
              </a:rPr>
              <a:t>猜猜看我最喜歡什麼運動</a:t>
            </a:r>
            <a:r>
              <a:rPr lang="en-US" altLang="zh-TW" dirty="0">
                <a:latin typeface="文鼎特圓" panose="020B0609010101010101" pitchFamily="49" charset="-120"/>
                <a:ea typeface="文鼎特圓" panose="020B0609010101010101" pitchFamily="49" charset="-120"/>
              </a:rPr>
              <a:t>?</a:t>
            </a:r>
            <a:endParaRPr lang="zh-TW" altLang="en-US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5" name="矩形: 圓角 4">
            <a:hlinkClick r:id="rId3" action="ppaction://hlinksldjump"/>
            <a:extLst>
              <a:ext uri="{FF2B5EF4-FFF2-40B4-BE49-F238E27FC236}">
                <a16:creationId xmlns:a16="http://schemas.microsoft.com/office/drawing/2014/main" id="{4A016ABB-CB4B-4821-93F6-C7534FFA5EEA}"/>
              </a:ext>
            </a:extLst>
          </p:cNvPr>
          <p:cNvSpPr/>
          <p:nvPr/>
        </p:nvSpPr>
        <p:spPr>
          <a:xfrm>
            <a:off x="4419600" y="5251263"/>
            <a:ext cx="3352800" cy="1317812"/>
          </a:xfrm>
          <a:prstGeom prst="roundRect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羽球</a:t>
            </a:r>
          </a:p>
        </p:txBody>
      </p:sp>
      <p:sp>
        <p:nvSpPr>
          <p:cNvPr id="6" name="矩形: 圓角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4E0CC15-CD5D-4D1C-B0B5-B1A119F7CC35}"/>
              </a:ext>
            </a:extLst>
          </p:cNvPr>
          <p:cNvSpPr/>
          <p:nvPr/>
        </p:nvSpPr>
        <p:spPr>
          <a:xfrm>
            <a:off x="8337176" y="5251263"/>
            <a:ext cx="3352800" cy="1317812"/>
          </a:xfrm>
          <a:prstGeom prst="roundRect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桌球</a:t>
            </a:r>
          </a:p>
        </p:txBody>
      </p:sp>
      <p:sp>
        <p:nvSpPr>
          <p:cNvPr id="9" name="矩形: 圓角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A0330B5-DD22-419E-81FF-12FB354E4BFA}"/>
              </a:ext>
            </a:extLst>
          </p:cNvPr>
          <p:cNvSpPr/>
          <p:nvPr/>
        </p:nvSpPr>
        <p:spPr>
          <a:xfrm>
            <a:off x="833718" y="5251263"/>
            <a:ext cx="3352800" cy="1317812"/>
          </a:xfrm>
          <a:prstGeom prst="roundRect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籃球</a:t>
            </a:r>
          </a:p>
        </p:txBody>
      </p:sp>
      <p:pic>
        <p:nvPicPr>
          <p:cNvPr id="10" name="圖片 9" descr="眨眼的 Pusheen 貓">
            <a:extLst>
              <a:ext uri="{FF2B5EF4-FFF2-40B4-BE49-F238E27FC236}">
                <a16:creationId xmlns:a16="http://schemas.microsoft.com/office/drawing/2014/main" id="{9B1FE15D-48D1-44A8-A250-2E56736BD7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928" y="838197"/>
            <a:ext cx="4890248" cy="4890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002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5" name="explode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: 十四角 1">
            <a:extLst>
              <a:ext uri="{FF2B5EF4-FFF2-40B4-BE49-F238E27FC236}">
                <a16:creationId xmlns:a16="http://schemas.microsoft.com/office/drawing/2014/main" id="{235207DA-7C0E-4F51-A045-E1013D4358D6}"/>
              </a:ext>
            </a:extLst>
          </p:cNvPr>
          <p:cNvSpPr/>
          <p:nvPr/>
        </p:nvSpPr>
        <p:spPr>
          <a:xfrm>
            <a:off x="0" y="143435"/>
            <a:ext cx="6866965" cy="4589930"/>
          </a:xfrm>
          <a:prstGeom prst="irregularSeal2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哈哈你答錯了！待加油！</a:t>
            </a: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C8B9BE73-AF80-47B8-99AB-07FDB10717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153" y="281552"/>
            <a:ext cx="4061011" cy="4313696"/>
          </a:xfrm>
          <a:prstGeom prst="rect">
            <a:avLst/>
          </a:prstGeom>
        </p:spPr>
      </p:pic>
      <p:sp>
        <p:nvSpPr>
          <p:cNvPr id="4" name="矩形: 圓角 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D91AC365-457E-41A3-9B2A-354F6A58D60D}"/>
              </a:ext>
            </a:extLst>
          </p:cNvPr>
          <p:cNvSpPr/>
          <p:nvPr/>
        </p:nvSpPr>
        <p:spPr>
          <a:xfrm>
            <a:off x="4177553" y="5632263"/>
            <a:ext cx="3352800" cy="1317812"/>
          </a:xfrm>
          <a:prstGeom prst="roundRect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重來吧</a:t>
            </a:r>
          </a:p>
        </p:txBody>
      </p:sp>
    </p:spTree>
    <p:extLst>
      <p:ext uri="{BB962C8B-B14F-4D97-AF65-F5344CB8AC3E}">
        <p14:creationId xmlns:p14="http://schemas.microsoft.com/office/powerpoint/2010/main" val="34339741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4" name="bomb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語音泡泡: 橢圓形 1">
            <a:extLst>
              <a:ext uri="{FF2B5EF4-FFF2-40B4-BE49-F238E27FC236}">
                <a16:creationId xmlns:a16="http://schemas.microsoft.com/office/drawing/2014/main" id="{07098412-8D80-4888-924C-20ADF5C496CE}"/>
              </a:ext>
            </a:extLst>
          </p:cNvPr>
          <p:cNvSpPr/>
          <p:nvPr/>
        </p:nvSpPr>
        <p:spPr>
          <a:xfrm>
            <a:off x="233083" y="112059"/>
            <a:ext cx="5468470" cy="3720353"/>
          </a:xfrm>
          <a:prstGeom prst="wedgeEllipseCallout">
            <a:avLst>
              <a:gd name="adj1" fmla="val 68675"/>
              <a:gd name="adj2" fmla="val 17199"/>
            </a:avLst>
          </a:prstGeom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答對了！恭喜你！</a:t>
            </a:r>
          </a:p>
        </p:txBody>
      </p:sp>
      <p:pic>
        <p:nvPicPr>
          <p:cNvPr id="8" name="圖片 7" descr="說讚的 Pusheen 貓">
            <a:extLst>
              <a:ext uri="{FF2B5EF4-FFF2-40B4-BE49-F238E27FC236}">
                <a16:creationId xmlns:a16="http://schemas.microsoft.com/office/drawing/2014/main" id="{929E76D5-3C56-44BF-81EC-F8BEBF0716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282389"/>
            <a:ext cx="3957918" cy="3957918"/>
          </a:xfrm>
          <a:prstGeom prst="rect">
            <a:avLst/>
          </a:prstGeom>
        </p:spPr>
      </p:pic>
      <p:sp>
        <p:nvSpPr>
          <p:cNvPr id="4" name="矩形: 圓角 3">
            <a:hlinkClick r:id="" action="ppaction://hlinkshowjump?jump=endshow"/>
            <a:extLst>
              <a:ext uri="{FF2B5EF4-FFF2-40B4-BE49-F238E27FC236}">
                <a16:creationId xmlns:a16="http://schemas.microsoft.com/office/drawing/2014/main" id="{F40A5C3E-E4D7-490B-9E0A-E42E32F89261}"/>
              </a:ext>
            </a:extLst>
          </p:cNvPr>
          <p:cNvSpPr/>
          <p:nvPr/>
        </p:nvSpPr>
        <p:spPr>
          <a:xfrm>
            <a:off x="4177553" y="5632263"/>
            <a:ext cx="3352800" cy="1317812"/>
          </a:xfrm>
          <a:prstGeom prst="roundRect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1267452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36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文鼎中特圓</vt:lpstr>
      <vt:lpstr>文鼎特圓</vt:lpstr>
      <vt:lpstr>文鼎勘亭流</vt:lpstr>
      <vt:lpstr>文鼎超圓</vt:lpstr>
      <vt:lpstr>Arial</vt:lpstr>
      <vt:lpstr>Calibri</vt:lpstr>
      <vt:lpstr>Calibri Light</vt:lpstr>
      <vt:lpstr>Office 佈景主題</vt:lpstr>
      <vt:lpstr>大家來猜謎</vt:lpstr>
      <vt:lpstr>猜猜看我最喜歡什麼運動?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13</cp:revision>
  <dcterms:created xsi:type="dcterms:W3CDTF">2025-10-21T01:04:30Z</dcterms:created>
  <dcterms:modified xsi:type="dcterms:W3CDTF">2025-11-11T00:57:45Z</dcterms:modified>
</cp:coreProperties>
</file>