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92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9B792"/>
    <a:srgbClr val="D9E26A"/>
    <a:srgbClr val="BB8DBF"/>
    <a:srgbClr val="66FFCC"/>
    <a:srgbClr val="33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102" d="100"/>
          <a:sy n="102" d="100"/>
        </p:scale>
        <p:origin x="138" y="222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10/13/2025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2025/10/13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群組中 3">
            <a:extLst>
              <a:ext uri="{FF2B5EF4-FFF2-40B4-BE49-F238E27FC236}">
                <a16:creationId xmlns:a16="http://schemas.microsoft.com/office/drawing/2014/main" id="{055F8731-C607-480B-999A-F0C7B14659CC}"/>
              </a:ext>
            </a:extLst>
          </p:cNvPr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9" name="手繪多邊形 457">
              <a:extLst>
                <a:ext uri="{FF2B5EF4-FFF2-40B4-BE49-F238E27FC236}">
                  <a16:creationId xmlns:a16="http://schemas.microsoft.com/office/drawing/2014/main" id="{060363C9-5B61-45F1-A665-0AA9BF50E79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58">
              <a:extLst>
                <a:ext uri="{FF2B5EF4-FFF2-40B4-BE49-F238E27FC236}">
                  <a16:creationId xmlns:a16="http://schemas.microsoft.com/office/drawing/2014/main" id="{4BEACFC8-95C9-4369-900F-2CB3BA302C7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59">
              <a:extLst>
                <a:ext uri="{FF2B5EF4-FFF2-40B4-BE49-F238E27FC236}">
                  <a16:creationId xmlns:a16="http://schemas.microsoft.com/office/drawing/2014/main" id="{E9337AC4-8C8A-4464-AD64-6F5B63CE8E88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0">
              <a:extLst>
                <a:ext uri="{FF2B5EF4-FFF2-40B4-BE49-F238E27FC236}">
                  <a16:creationId xmlns:a16="http://schemas.microsoft.com/office/drawing/2014/main" id="{88B95575-F710-40B0-9E60-8A1ED6B6B576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1">
              <a:extLst>
                <a:ext uri="{FF2B5EF4-FFF2-40B4-BE49-F238E27FC236}">
                  <a16:creationId xmlns:a16="http://schemas.microsoft.com/office/drawing/2014/main" id="{11E4D79B-6C3F-452D-9386-906C198F6382}"/>
                </a:ext>
              </a:extLst>
            </p:cNvPr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2">
              <a:extLst>
                <a:ext uri="{FF2B5EF4-FFF2-40B4-BE49-F238E27FC236}">
                  <a16:creationId xmlns:a16="http://schemas.microsoft.com/office/drawing/2014/main" id="{F09EE959-2A92-4141-BBC1-8191B8DF18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3">
              <a:extLst>
                <a:ext uri="{FF2B5EF4-FFF2-40B4-BE49-F238E27FC236}">
                  <a16:creationId xmlns:a16="http://schemas.microsoft.com/office/drawing/2014/main" id="{CD3DBF55-7584-4AEC-AC86-DF8F2620E929}"/>
                </a:ext>
              </a:extLst>
            </p:cNvPr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4">
              <a:extLst>
                <a:ext uri="{FF2B5EF4-FFF2-40B4-BE49-F238E27FC236}">
                  <a16:creationId xmlns:a16="http://schemas.microsoft.com/office/drawing/2014/main" id="{5B53A307-DC73-4029-B24E-8C93AAD87C5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5">
              <a:extLst>
                <a:ext uri="{FF2B5EF4-FFF2-40B4-BE49-F238E27FC236}">
                  <a16:creationId xmlns:a16="http://schemas.microsoft.com/office/drawing/2014/main" id="{B207250E-51CA-4C07-9FB6-8622C26DA1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66">
              <a:extLst>
                <a:ext uri="{FF2B5EF4-FFF2-40B4-BE49-F238E27FC236}">
                  <a16:creationId xmlns:a16="http://schemas.microsoft.com/office/drawing/2014/main" id="{8C5F5E9D-1814-458B-97E3-3085F6AB95A3}"/>
                </a:ext>
              </a:extLst>
            </p:cNvPr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67">
              <a:extLst>
                <a:ext uri="{FF2B5EF4-FFF2-40B4-BE49-F238E27FC236}">
                  <a16:creationId xmlns:a16="http://schemas.microsoft.com/office/drawing/2014/main" id="{D9143E69-9F00-4857-9E96-338F7E01E52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68">
              <a:extLst>
                <a:ext uri="{FF2B5EF4-FFF2-40B4-BE49-F238E27FC236}">
                  <a16:creationId xmlns:a16="http://schemas.microsoft.com/office/drawing/2014/main" id="{2F5606F1-FDC4-4798-A2AB-C257B55A399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69">
              <a:extLst>
                <a:ext uri="{FF2B5EF4-FFF2-40B4-BE49-F238E27FC236}">
                  <a16:creationId xmlns:a16="http://schemas.microsoft.com/office/drawing/2014/main" id="{54A8B250-2288-408D-B18E-877C60D9198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0">
              <a:extLst>
                <a:ext uri="{FF2B5EF4-FFF2-40B4-BE49-F238E27FC236}">
                  <a16:creationId xmlns:a16="http://schemas.microsoft.com/office/drawing/2014/main" id="{72CCB139-9D12-4A3D-92B1-D1BDFA1D2B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1">
              <a:extLst>
                <a:ext uri="{FF2B5EF4-FFF2-40B4-BE49-F238E27FC236}">
                  <a16:creationId xmlns:a16="http://schemas.microsoft.com/office/drawing/2014/main" id="{64A9AFE0-46C6-47D6-A4AD-90BA05FAE80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2">
              <a:extLst>
                <a:ext uri="{FF2B5EF4-FFF2-40B4-BE49-F238E27FC236}">
                  <a16:creationId xmlns:a16="http://schemas.microsoft.com/office/drawing/2014/main" id="{DEC5101E-F191-47F9-8A6D-FDA2855EBD8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3">
              <a:extLst>
                <a:ext uri="{FF2B5EF4-FFF2-40B4-BE49-F238E27FC236}">
                  <a16:creationId xmlns:a16="http://schemas.microsoft.com/office/drawing/2014/main" id="{9D9D905D-4001-470E-8174-F251FC1A8B99}"/>
                </a:ext>
              </a:extLst>
            </p:cNvPr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4">
              <a:extLst>
                <a:ext uri="{FF2B5EF4-FFF2-40B4-BE49-F238E27FC236}">
                  <a16:creationId xmlns:a16="http://schemas.microsoft.com/office/drawing/2014/main" id="{419ADCC4-3970-444D-A1CF-DB1D9503AA59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5">
              <a:extLst>
                <a:ext uri="{FF2B5EF4-FFF2-40B4-BE49-F238E27FC236}">
                  <a16:creationId xmlns:a16="http://schemas.microsoft.com/office/drawing/2014/main" id="{43BC36CC-2DEA-4F18-A8EB-383825795258}"/>
                </a:ext>
              </a:extLst>
            </p:cNvPr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76">
              <a:extLst>
                <a:ext uri="{FF2B5EF4-FFF2-40B4-BE49-F238E27FC236}">
                  <a16:creationId xmlns:a16="http://schemas.microsoft.com/office/drawing/2014/main" id="{7DE6D84C-573F-4D54-ACB6-776FC5F48AA5}"/>
                </a:ext>
              </a:extLst>
            </p:cNvPr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77">
              <a:extLst>
                <a:ext uri="{FF2B5EF4-FFF2-40B4-BE49-F238E27FC236}">
                  <a16:creationId xmlns:a16="http://schemas.microsoft.com/office/drawing/2014/main" id="{9B2E5B73-35B5-4A86-A4AD-FAC6B6821B7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78">
              <a:extLst>
                <a:ext uri="{FF2B5EF4-FFF2-40B4-BE49-F238E27FC236}">
                  <a16:creationId xmlns:a16="http://schemas.microsoft.com/office/drawing/2014/main" id="{C703F7AD-2F10-4F80-9BFD-6A5C71A6197E}"/>
                </a:ext>
              </a:extLst>
            </p:cNvPr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79">
              <a:extLst>
                <a:ext uri="{FF2B5EF4-FFF2-40B4-BE49-F238E27FC236}">
                  <a16:creationId xmlns:a16="http://schemas.microsoft.com/office/drawing/2014/main" id="{C4B07717-2EC7-4824-AC6E-ACABABB17036}"/>
                </a:ext>
              </a:extLst>
            </p:cNvPr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0">
              <a:extLst>
                <a:ext uri="{FF2B5EF4-FFF2-40B4-BE49-F238E27FC236}">
                  <a16:creationId xmlns:a16="http://schemas.microsoft.com/office/drawing/2014/main" id="{33697ABC-1522-4702-90E9-F439550A89B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1">
              <a:extLst>
                <a:ext uri="{FF2B5EF4-FFF2-40B4-BE49-F238E27FC236}">
                  <a16:creationId xmlns:a16="http://schemas.microsoft.com/office/drawing/2014/main" id="{1F5D2D6B-D9FC-4848-ADF1-25D510A1473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2">
              <a:extLst>
                <a:ext uri="{FF2B5EF4-FFF2-40B4-BE49-F238E27FC236}">
                  <a16:creationId xmlns:a16="http://schemas.microsoft.com/office/drawing/2014/main" id="{9222519D-7D01-40A5-BF5A-F0A56832CDDC}"/>
                </a:ext>
              </a:extLst>
            </p:cNvPr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3">
              <a:extLst>
                <a:ext uri="{FF2B5EF4-FFF2-40B4-BE49-F238E27FC236}">
                  <a16:creationId xmlns:a16="http://schemas.microsoft.com/office/drawing/2014/main" id="{9469E5C5-5AE3-47AF-B3CA-523F940724FD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4">
              <a:extLst>
                <a:ext uri="{FF2B5EF4-FFF2-40B4-BE49-F238E27FC236}">
                  <a16:creationId xmlns:a16="http://schemas.microsoft.com/office/drawing/2014/main" id="{930086DF-D014-48D9-93CA-4B2194DB5A22}"/>
                </a:ext>
              </a:extLst>
            </p:cNvPr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5">
              <a:extLst>
                <a:ext uri="{FF2B5EF4-FFF2-40B4-BE49-F238E27FC236}">
                  <a16:creationId xmlns:a16="http://schemas.microsoft.com/office/drawing/2014/main" id="{702769FB-86A8-4826-83F9-08F7BBA1BF46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86">
              <a:extLst>
                <a:ext uri="{FF2B5EF4-FFF2-40B4-BE49-F238E27FC236}">
                  <a16:creationId xmlns:a16="http://schemas.microsoft.com/office/drawing/2014/main" id="{2A0949EF-5BBE-4DF1-B772-71E91ED0190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7">
              <a:extLst>
                <a:ext uri="{FF2B5EF4-FFF2-40B4-BE49-F238E27FC236}">
                  <a16:creationId xmlns:a16="http://schemas.microsoft.com/office/drawing/2014/main" id="{96A39034-6FF3-4E30-A992-FF4A46B1E7B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手繪多邊形 488">
              <a:extLst>
                <a:ext uri="{FF2B5EF4-FFF2-40B4-BE49-F238E27FC236}">
                  <a16:creationId xmlns:a16="http://schemas.microsoft.com/office/drawing/2014/main" id="{70ABB887-2A6B-46B3-AC2B-D3C30F33CDB5}"/>
                </a:ext>
              </a:extLst>
            </p:cNvPr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手繪多邊形 489">
              <a:extLst>
                <a:ext uri="{FF2B5EF4-FFF2-40B4-BE49-F238E27FC236}">
                  <a16:creationId xmlns:a16="http://schemas.microsoft.com/office/drawing/2014/main" id="{C51CD897-3EAB-4E10-98E5-973DFA13C03D}"/>
                </a:ext>
              </a:extLst>
            </p:cNvPr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490">
              <a:extLst>
                <a:ext uri="{FF2B5EF4-FFF2-40B4-BE49-F238E27FC236}">
                  <a16:creationId xmlns:a16="http://schemas.microsoft.com/office/drawing/2014/main" id="{DA1F8F77-E831-4FEB-A66D-10CEF06845F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485">
              <a:extLst>
                <a:ext uri="{FF2B5EF4-FFF2-40B4-BE49-F238E27FC236}">
                  <a16:creationId xmlns:a16="http://schemas.microsoft.com/office/drawing/2014/main" id="{3D4C9217-3931-4502-AB7C-335F0F12F980}"/>
                </a:ext>
              </a:extLst>
            </p:cNvPr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" name="群組中 39">
            <a:extLst>
              <a:ext uri="{FF2B5EF4-FFF2-40B4-BE49-F238E27FC236}">
                <a16:creationId xmlns:a16="http://schemas.microsoft.com/office/drawing/2014/main" id="{211924E2-8352-4BDB-B0A3-CEC0BA0FA7E1}"/>
              </a:ext>
            </a:extLst>
          </p:cNvPr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5" name="手繪多邊形 28">
              <a:extLst>
                <a:ext uri="{FF2B5EF4-FFF2-40B4-BE49-F238E27FC236}">
                  <a16:creationId xmlns:a16="http://schemas.microsoft.com/office/drawing/2014/main" id="{8DD6A2D7-ED27-4498-9772-5CD8A0E92F9B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29">
              <a:extLst>
                <a:ext uri="{FF2B5EF4-FFF2-40B4-BE49-F238E27FC236}">
                  <a16:creationId xmlns:a16="http://schemas.microsoft.com/office/drawing/2014/main" id="{578D1991-0831-4C1D-A087-06906A21D22C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0">
              <a:extLst>
                <a:ext uri="{FF2B5EF4-FFF2-40B4-BE49-F238E27FC236}">
                  <a16:creationId xmlns:a16="http://schemas.microsoft.com/office/drawing/2014/main" id="{470FE998-A371-4E21-ABE0-7D84FBD47F08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1">
              <a:extLst>
                <a:ext uri="{FF2B5EF4-FFF2-40B4-BE49-F238E27FC236}">
                  <a16:creationId xmlns:a16="http://schemas.microsoft.com/office/drawing/2014/main" id="{4FB63D59-9D52-412D-9DF9-8F01397392DB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手繪多邊形 32">
              <a:extLst>
                <a:ext uri="{FF2B5EF4-FFF2-40B4-BE49-F238E27FC236}">
                  <a16:creationId xmlns:a16="http://schemas.microsoft.com/office/drawing/2014/main" id="{B71A6E10-D8A4-4FF6-B9A9-AE2417B3A72A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手繪多邊形 33">
              <a:extLst>
                <a:ext uri="{FF2B5EF4-FFF2-40B4-BE49-F238E27FC236}">
                  <a16:creationId xmlns:a16="http://schemas.microsoft.com/office/drawing/2014/main" id="{A95D527C-586B-4CA3-966D-81AA66CCEF39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手繪多邊形 34">
              <a:extLst>
                <a:ext uri="{FF2B5EF4-FFF2-40B4-BE49-F238E27FC236}">
                  <a16:creationId xmlns:a16="http://schemas.microsoft.com/office/drawing/2014/main" id="{7DA3B397-B5A7-4F9B-9A84-D8B29C38CECD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5">
              <a:extLst>
                <a:ext uri="{FF2B5EF4-FFF2-40B4-BE49-F238E27FC236}">
                  <a16:creationId xmlns:a16="http://schemas.microsoft.com/office/drawing/2014/main" id="{2BF867BB-96EE-4615-937A-7FBADEE7059A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3" name="手繪多邊形 500">
            <a:extLst>
              <a:ext uri="{FF2B5EF4-FFF2-40B4-BE49-F238E27FC236}">
                <a16:creationId xmlns:a16="http://schemas.microsoft.com/office/drawing/2014/main" id="{4948FC5A-9D95-4680-8029-90A3A5A3F097}"/>
              </a:ext>
            </a:extLst>
          </p:cNvPr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4" name="群組中 49">
            <a:extLst>
              <a:ext uri="{FF2B5EF4-FFF2-40B4-BE49-F238E27FC236}">
                <a16:creationId xmlns:a16="http://schemas.microsoft.com/office/drawing/2014/main" id="{B55D1A90-8D55-4E1B-ABB1-11D086AA0DDC}"/>
              </a:ext>
            </a:extLst>
          </p:cNvPr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5" name="手繪多邊形 36">
              <a:extLst>
                <a:ext uri="{FF2B5EF4-FFF2-40B4-BE49-F238E27FC236}">
                  <a16:creationId xmlns:a16="http://schemas.microsoft.com/office/drawing/2014/main" id="{3014CC3E-CE3A-4291-840B-4A3B2035F5A9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37">
              <a:extLst>
                <a:ext uri="{FF2B5EF4-FFF2-40B4-BE49-F238E27FC236}">
                  <a16:creationId xmlns:a16="http://schemas.microsoft.com/office/drawing/2014/main" id="{59522016-5A74-4D46-A7D9-6C8B6769EB55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38">
              <a:extLst>
                <a:ext uri="{FF2B5EF4-FFF2-40B4-BE49-F238E27FC236}">
                  <a16:creationId xmlns:a16="http://schemas.microsoft.com/office/drawing/2014/main" id="{4EF6E511-B05A-453D-B4B2-D0B6529E7EA5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39">
              <a:extLst>
                <a:ext uri="{FF2B5EF4-FFF2-40B4-BE49-F238E27FC236}">
                  <a16:creationId xmlns:a16="http://schemas.microsoft.com/office/drawing/2014/main" id="{B72E3D85-6224-453E-BEFE-153B47860650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手繪多邊形 40">
              <a:extLst>
                <a:ext uri="{FF2B5EF4-FFF2-40B4-BE49-F238E27FC236}">
                  <a16:creationId xmlns:a16="http://schemas.microsoft.com/office/drawing/2014/main" id="{83188700-735D-45DC-ABA3-14DCC2C90CDD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手繪多邊形 41">
              <a:extLst>
                <a:ext uri="{FF2B5EF4-FFF2-40B4-BE49-F238E27FC236}">
                  <a16:creationId xmlns:a16="http://schemas.microsoft.com/office/drawing/2014/main" id="{1C84C80A-4B69-45EC-937A-FAE996F2BBDE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手繪多邊形 42">
              <a:extLst>
                <a:ext uri="{FF2B5EF4-FFF2-40B4-BE49-F238E27FC236}">
                  <a16:creationId xmlns:a16="http://schemas.microsoft.com/office/drawing/2014/main" id="{F8B12118-4494-4AC5-9629-042B5817B734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手繪多邊形 43">
              <a:extLst>
                <a:ext uri="{FF2B5EF4-FFF2-40B4-BE49-F238E27FC236}">
                  <a16:creationId xmlns:a16="http://schemas.microsoft.com/office/drawing/2014/main" id="{0DC24AC3-AE56-421B-AACF-17D8DFE235B2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63" name="手繪多邊形 413">
            <a:extLst>
              <a:ext uri="{FF2B5EF4-FFF2-40B4-BE49-F238E27FC236}">
                <a16:creationId xmlns:a16="http://schemas.microsoft.com/office/drawing/2014/main" id="{4D0EB772-E774-4BBD-88B7-B7A7B5BA9ECE}"/>
              </a:ext>
            </a:extLst>
          </p:cNvPr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4" name="手繪多邊形 414">
            <a:extLst>
              <a:ext uri="{FF2B5EF4-FFF2-40B4-BE49-F238E27FC236}">
                <a16:creationId xmlns:a16="http://schemas.microsoft.com/office/drawing/2014/main" id="{A8C2937D-DB91-472E-AF62-ADB5DACD705E}"/>
              </a:ext>
            </a:extLst>
          </p:cNvPr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5" name="群組中 5">
            <a:extLst>
              <a:ext uri="{FF2B5EF4-FFF2-40B4-BE49-F238E27FC236}">
                <a16:creationId xmlns:a16="http://schemas.microsoft.com/office/drawing/2014/main" id="{A6AA1B5F-D311-4713-8A27-53810834C58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6" name="手繪多邊形 6">
              <a:extLst>
                <a:ext uri="{FF2B5EF4-FFF2-40B4-BE49-F238E27FC236}">
                  <a16:creationId xmlns:a16="http://schemas.microsoft.com/office/drawing/2014/main" id="{90A306B8-9FD3-4D3F-8CA0-E8847587A8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7">
              <a:extLst>
                <a:ext uri="{FF2B5EF4-FFF2-40B4-BE49-F238E27FC236}">
                  <a16:creationId xmlns:a16="http://schemas.microsoft.com/office/drawing/2014/main" id="{89610DAF-6F5D-4A2B-B53D-3A683FA0DF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8">
              <a:extLst>
                <a:ext uri="{FF2B5EF4-FFF2-40B4-BE49-F238E27FC236}">
                  <a16:creationId xmlns:a16="http://schemas.microsoft.com/office/drawing/2014/main" id="{2B6982AB-2B2F-47C4-ADED-15828EFE525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9">
              <a:extLst>
                <a:ext uri="{FF2B5EF4-FFF2-40B4-BE49-F238E27FC236}">
                  <a16:creationId xmlns:a16="http://schemas.microsoft.com/office/drawing/2014/main" id="{62D3F8C3-DB6D-4D6B-ABDB-32E6D0BF0F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0">
              <a:extLst>
                <a:ext uri="{FF2B5EF4-FFF2-40B4-BE49-F238E27FC236}">
                  <a16:creationId xmlns:a16="http://schemas.microsoft.com/office/drawing/2014/main" id="{1E2F8EBA-DA90-4AFE-9152-7CDBC8A561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1">
              <a:extLst>
                <a:ext uri="{FF2B5EF4-FFF2-40B4-BE49-F238E27FC236}">
                  <a16:creationId xmlns:a16="http://schemas.microsoft.com/office/drawing/2014/main" id="{CF98470F-BAD6-4E63-BE32-EE1C3412C1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2">
              <a:extLst>
                <a:ext uri="{FF2B5EF4-FFF2-40B4-BE49-F238E27FC236}">
                  <a16:creationId xmlns:a16="http://schemas.microsoft.com/office/drawing/2014/main" id="{B257F53D-6D5D-4CE4-999F-34DB8CF0D7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3">
              <a:extLst>
                <a:ext uri="{FF2B5EF4-FFF2-40B4-BE49-F238E27FC236}">
                  <a16:creationId xmlns:a16="http://schemas.microsoft.com/office/drawing/2014/main" id="{41AB1E60-2866-4E6B-8DFF-32A900EC6E3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4">
              <a:extLst>
                <a:ext uri="{FF2B5EF4-FFF2-40B4-BE49-F238E27FC236}">
                  <a16:creationId xmlns:a16="http://schemas.microsoft.com/office/drawing/2014/main" id="{5C66A971-95D6-4394-AE4B-B26C7F4E20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5">
              <a:extLst>
                <a:ext uri="{FF2B5EF4-FFF2-40B4-BE49-F238E27FC236}">
                  <a16:creationId xmlns:a16="http://schemas.microsoft.com/office/drawing/2014/main" id="{CCBDF15F-FB6B-4A26-9916-FB2367DCBFB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16">
              <a:extLst>
                <a:ext uri="{FF2B5EF4-FFF2-40B4-BE49-F238E27FC236}">
                  <a16:creationId xmlns:a16="http://schemas.microsoft.com/office/drawing/2014/main" id="{17CD8DF8-7558-4DA1-B390-03567674960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17">
              <a:extLst>
                <a:ext uri="{FF2B5EF4-FFF2-40B4-BE49-F238E27FC236}">
                  <a16:creationId xmlns:a16="http://schemas.microsoft.com/office/drawing/2014/main" id="{C26B8FB0-09E1-4047-B1D9-7A5F5D8FD9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18">
              <a:extLst>
                <a:ext uri="{FF2B5EF4-FFF2-40B4-BE49-F238E27FC236}">
                  <a16:creationId xmlns:a16="http://schemas.microsoft.com/office/drawing/2014/main" id="{EBFCEE6D-1571-442B-89D4-2AD43AE42E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19">
              <a:extLst>
                <a:ext uri="{FF2B5EF4-FFF2-40B4-BE49-F238E27FC236}">
                  <a16:creationId xmlns:a16="http://schemas.microsoft.com/office/drawing/2014/main" id="{137D3E00-0C04-45C7-BD2D-B53F2C8FB5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0">
              <a:extLst>
                <a:ext uri="{FF2B5EF4-FFF2-40B4-BE49-F238E27FC236}">
                  <a16:creationId xmlns:a16="http://schemas.microsoft.com/office/drawing/2014/main" id="{DF411D1A-0BD9-435E-A42D-24930F9B1F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手繪多邊形 21">
              <a:extLst>
                <a:ext uri="{FF2B5EF4-FFF2-40B4-BE49-F238E27FC236}">
                  <a16:creationId xmlns:a16="http://schemas.microsoft.com/office/drawing/2014/main" id="{90652560-7632-48C2-BB13-6D0B8C11BD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手繪多邊形 22">
              <a:extLst>
                <a:ext uri="{FF2B5EF4-FFF2-40B4-BE49-F238E27FC236}">
                  <a16:creationId xmlns:a16="http://schemas.microsoft.com/office/drawing/2014/main" id="{C737F49C-EBAC-4FB3-B6FF-F120CD8B761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23">
              <a:extLst>
                <a:ext uri="{FF2B5EF4-FFF2-40B4-BE49-F238E27FC236}">
                  <a16:creationId xmlns:a16="http://schemas.microsoft.com/office/drawing/2014/main" id="{12BE8C64-04A2-40F5-B883-43DB63631F0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24">
              <a:extLst>
                <a:ext uri="{FF2B5EF4-FFF2-40B4-BE49-F238E27FC236}">
                  <a16:creationId xmlns:a16="http://schemas.microsoft.com/office/drawing/2014/main" id="{7A7B3BE8-C697-48CB-8253-CA9A13DD28DB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5" name="群組中 33">
            <a:extLst>
              <a:ext uri="{FF2B5EF4-FFF2-40B4-BE49-F238E27FC236}">
                <a16:creationId xmlns:a16="http://schemas.microsoft.com/office/drawing/2014/main" id="{C9FE7AB8-CD0A-47A3-91A6-07000CC76C13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6" name="手繪多邊形 34">
              <a:extLst>
                <a:ext uri="{FF2B5EF4-FFF2-40B4-BE49-F238E27FC236}">
                  <a16:creationId xmlns:a16="http://schemas.microsoft.com/office/drawing/2014/main" id="{CE62569A-E24B-4F35-BABD-528B58BBCC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手繪多邊形 35">
              <a:extLst>
                <a:ext uri="{FF2B5EF4-FFF2-40B4-BE49-F238E27FC236}">
                  <a16:creationId xmlns:a16="http://schemas.microsoft.com/office/drawing/2014/main" id="{413871B8-4718-42A2-84E2-A2B9F6DE6D05}"/>
                </a:ext>
              </a:extLst>
            </p:cNvPr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手繪多邊形 36">
              <a:extLst>
                <a:ext uri="{FF2B5EF4-FFF2-40B4-BE49-F238E27FC236}">
                  <a16:creationId xmlns:a16="http://schemas.microsoft.com/office/drawing/2014/main" id="{9EF4B946-F3EF-4877-9194-86A7D8BE6A3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37">
              <a:extLst>
                <a:ext uri="{FF2B5EF4-FFF2-40B4-BE49-F238E27FC236}">
                  <a16:creationId xmlns:a16="http://schemas.microsoft.com/office/drawing/2014/main" id="{D9432BEB-0C24-4C50-9560-8B69C00956B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38">
              <a:extLst>
                <a:ext uri="{FF2B5EF4-FFF2-40B4-BE49-F238E27FC236}">
                  <a16:creationId xmlns:a16="http://schemas.microsoft.com/office/drawing/2014/main" id="{C9DEEE97-A143-4BD2-955E-DF2AE77E52B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1" name="群組中 43">
            <a:extLst>
              <a:ext uri="{FF2B5EF4-FFF2-40B4-BE49-F238E27FC236}">
                <a16:creationId xmlns:a16="http://schemas.microsoft.com/office/drawing/2014/main" id="{5A6E1158-8147-419F-A84D-22B983517FB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92" name="手繪多邊形 44">
              <a:extLst>
                <a:ext uri="{FF2B5EF4-FFF2-40B4-BE49-F238E27FC236}">
                  <a16:creationId xmlns:a16="http://schemas.microsoft.com/office/drawing/2014/main" id="{FDF52098-4585-4B5F-86A0-8AFDB0339C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5">
              <a:extLst>
                <a:ext uri="{FF2B5EF4-FFF2-40B4-BE49-F238E27FC236}">
                  <a16:creationId xmlns:a16="http://schemas.microsoft.com/office/drawing/2014/main" id="{EC18F94A-1513-40B8-BE4E-7BD25EEAF025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" name="手繪多邊形 46">
              <a:extLst>
                <a:ext uri="{FF2B5EF4-FFF2-40B4-BE49-F238E27FC236}">
                  <a16:creationId xmlns:a16="http://schemas.microsoft.com/office/drawing/2014/main" id="{154760BA-6BE3-4A49-8079-9006094980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手繪多邊形 47">
              <a:extLst>
                <a:ext uri="{FF2B5EF4-FFF2-40B4-BE49-F238E27FC236}">
                  <a16:creationId xmlns:a16="http://schemas.microsoft.com/office/drawing/2014/main" id="{646B51A9-09BE-4CD6-9464-9A7994ECB5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48">
              <a:extLst>
                <a:ext uri="{FF2B5EF4-FFF2-40B4-BE49-F238E27FC236}">
                  <a16:creationId xmlns:a16="http://schemas.microsoft.com/office/drawing/2014/main" id="{091B48CC-26AC-4A8C-A6EE-BA19C25FA5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49">
              <a:extLst>
                <a:ext uri="{FF2B5EF4-FFF2-40B4-BE49-F238E27FC236}">
                  <a16:creationId xmlns:a16="http://schemas.microsoft.com/office/drawing/2014/main" id="{DBE1EC8E-3680-47C2-9618-38A3D720E11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" name="群組中 93">
            <a:extLst>
              <a:ext uri="{FF2B5EF4-FFF2-40B4-BE49-F238E27FC236}">
                <a16:creationId xmlns:a16="http://schemas.microsoft.com/office/drawing/2014/main" id="{CC85FD64-6414-471A-A6DE-57C98EAB3789}"/>
              </a:ext>
            </a:extLst>
          </p:cNvPr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9" name="手繪多邊形 34">
              <a:extLst>
                <a:ext uri="{FF2B5EF4-FFF2-40B4-BE49-F238E27FC236}">
                  <a16:creationId xmlns:a16="http://schemas.microsoft.com/office/drawing/2014/main" id="{3F900733-9715-4D9D-91FB-83583EEC00FD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手繪多邊形 35">
              <a:extLst>
                <a:ext uri="{FF2B5EF4-FFF2-40B4-BE49-F238E27FC236}">
                  <a16:creationId xmlns:a16="http://schemas.microsoft.com/office/drawing/2014/main" id="{AC31C9E4-F1DA-42E4-8268-2CC2A4BDEB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36">
              <a:extLst>
                <a:ext uri="{FF2B5EF4-FFF2-40B4-BE49-F238E27FC236}">
                  <a16:creationId xmlns:a16="http://schemas.microsoft.com/office/drawing/2014/main" id="{201814E0-BA51-47C1-98F4-7F09D870CDD8}"/>
                </a:ext>
              </a:extLst>
            </p:cNvPr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38">
              <a:extLst>
                <a:ext uri="{FF2B5EF4-FFF2-40B4-BE49-F238E27FC236}">
                  <a16:creationId xmlns:a16="http://schemas.microsoft.com/office/drawing/2014/main" id="{FD3CE69E-CFA3-41AA-913A-058BEDDDE13B}"/>
                </a:ext>
              </a:extLst>
            </p:cNvPr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3" name="群組中 43">
            <a:extLst>
              <a:ext uri="{FF2B5EF4-FFF2-40B4-BE49-F238E27FC236}">
                <a16:creationId xmlns:a16="http://schemas.microsoft.com/office/drawing/2014/main" id="{84B63503-403C-4D80-BEA1-1A555D1F62D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4" name="手繪多邊形 44">
              <a:extLst>
                <a:ext uri="{FF2B5EF4-FFF2-40B4-BE49-F238E27FC236}">
                  <a16:creationId xmlns:a16="http://schemas.microsoft.com/office/drawing/2014/main" id="{5D2A2BB4-2D9F-4F8B-81B1-C04C07F93A08}"/>
                </a:ext>
              </a:extLst>
            </p:cNvPr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5">
              <a:extLst>
                <a:ext uri="{FF2B5EF4-FFF2-40B4-BE49-F238E27FC236}">
                  <a16:creationId xmlns:a16="http://schemas.microsoft.com/office/drawing/2014/main" id="{BE7C4D4D-6F68-4CA5-A788-D8F3DC1338C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手繪多邊形 46">
              <a:extLst>
                <a:ext uri="{FF2B5EF4-FFF2-40B4-BE49-F238E27FC236}">
                  <a16:creationId xmlns:a16="http://schemas.microsoft.com/office/drawing/2014/main" id="{842527DC-E2AC-4C19-8412-CEE346BB4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手繪多邊形 47">
              <a:extLst>
                <a:ext uri="{FF2B5EF4-FFF2-40B4-BE49-F238E27FC236}">
                  <a16:creationId xmlns:a16="http://schemas.microsoft.com/office/drawing/2014/main" id="{785573A7-E77C-4F37-B43F-C731640D88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48">
              <a:extLst>
                <a:ext uri="{FF2B5EF4-FFF2-40B4-BE49-F238E27FC236}">
                  <a16:creationId xmlns:a16="http://schemas.microsoft.com/office/drawing/2014/main" id="{F9D5CB05-02F5-4BDD-B0D4-6D58682ACD6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49">
              <a:extLst>
                <a:ext uri="{FF2B5EF4-FFF2-40B4-BE49-F238E27FC236}">
                  <a16:creationId xmlns:a16="http://schemas.microsoft.com/office/drawing/2014/main" id="{0A8A2BF5-050A-4347-ADCB-E1829C2AD2A4}"/>
                </a:ext>
              </a:extLst>
            </p:cNvPr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0" name="群組中 105">
            <a:extLst>
              <a:ext uri="{FF2B5EF4-FFF2-40B4-BE49-F238E27FC236}">
                <a16:creationId xmlns:a16="http://schemas.microsoft.com/office/drawing/2014/main" id="{B9075F2D-7C76-450C-8570-D64CBD209EEA}"/>
              </a:ext>
            </a:extLst>
          </p:cNvPr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11" name="手繪多邊形 28">
              <a:extLst>
                <a:ext uri="{FF2B5EF4-FFF2-40B4-BE49-F238E27FC236}">
                  <a16:creationId xmlns:a16="http://schemas.microsoft.com/office/drawing/2014/main" id="{F11A8663-7D7E-414D-B9B5-0F6F73E0F3E2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29">
              <a:extLst>
                <a:ext uri="{FF2B5EF4-FFF2-40B4-BE49-F238E27FC236}">
                  <a16:creationId xmlns:a16="http://schemas.microsoft.com/office/drawing/2014/main" id="{000D5235-399C-4E72-86D4-D641E65D2D67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0">
              <a:extLst>
                <a:ext uri="{FF2B5EF4-FFF2-40B4-BE49-F238E27FC236}">
                  <a16:creationId xmlns:a16="http://schemas.microsoft.com/office/drawing/2014/main" id="{C5590FB3-AD6C-48C6-8FD2-6BD798C20145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1">
              <a:extLst>
                <a:ext uri="{FF2B5EF4-FFF2-40B4-BE49-F238E27FC236}">
                  <a16:creationId xmlns:a16="http://schemas.microsoft.com/office/drawing/2014/main" id="{27558B71-915C-4C2D-B51D-CD55F1240F9E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手繪多邊形 32">
              <a:extLst>
                <a:ext uri="{FF2B5EF4-FFF2-40B4-BE49-F238E27FC236}">
                  <a16:creationId xmlns:a16="http://schemas.microsoft.com/office/drawing/2014/main" id="{D6EE9B1C-F7EF-4E74-9FDF-83C74674B7E2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手繪多邊形 33">
              <a:extLst>
                <a:ext uri="{FF2B5EF4-FFF2-40B4-BE49-F238E27FC236}">
                  <a16:creationId xmlns:a16="http://schemas.microsoft.com/office/drawing/2014/main" id="{4B82804D-E57D-4009-B22A-3F93FEE3AD3F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手繪多邊形 34">
              <a:extLst>
                <a:ext uri="{FF2B5EF4-FFF2-40B4-BE49-F238E27FC236}">
                  <a16:creationId xmlns:a16="http://schemas.microsoft.com/office/drawing/2014/main" id="{2126C8B8-7D80-46D6-B50C-059B55C324F2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手繪多邊形 35">
              <a:extLst>
                <a:ext uri="{FF2B5EF4-FFF2-40B4-BE49-F238E27FC236}">
                  <a16:creationId xmlns:a16="http://schemas.microsoft.com/office/drawing/2014/main" id="{11350DBC-A8FF-41C9-8638-C9EF5C425452}"/>
                </a:ext>
              </a:extLst>
            </p:cNvPr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" name="手繪多邊形 8">
            <a:extLst>
              <a:ext uri="{FF2B5EF4-FFF2-40B4-BE49-F238E27FC236}">
                <a16:creationId xmlns:a16="http://schemas.microsoft.com/office/drawing/2014/main" id="{5AD84078-D8EE-40E0-BE39-E8BE70BE733E}"/>
              </a:ext>
            </a:extLst>
          </p:cNvPr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20" name="手繪多邊形 115">
            <a:extLst>
              <a:ext uri="{FF2B5EF4-FFF2-40B4-BE49-F238E27FC236}">
                <a16:creationId xmlns:a16="http://schemas.microsoft.com/office/drawing/2014/main" id="{61F2ACCE-5422-484E-8ACF-F5FE99F771FF}"/>
              </a:ext>
            </a:extLst>
          </p:cNvPr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21" name="群組中 116">
            <a:extLst>
              <a:ext uri="{FF2B5EF4-FFF2-40B4-BE49-F238E27FC236}">
                <a16:creationId xmlns:a16="http://schemas.microsoft.com/office/drawing/2014/main" id="{8235803C-CF29-470B-9C7D-B0CD45A62C50}"/>
              </a:ext>
            </a:extLst>
          </p:cNvPr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22" name="手繪多邊形 324">
              <a:extLst>
                <a:ext uri="{FF2B5EF4-FFF2-40B4-BE49-F238E27FC236}">
                  <a16:creationId xmlns:a16="http://schemas.microsoft.com/office/drawing/2014/main" id="{F9981BEB-6C6A-4A80-9229-5F00D32C737E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5">
              <a:extLst>
                <a:ext uri="{FF2B5EF4-FFF2-40B4-BE49-F238E27FC236}">
                  <a16:creationId xmlns:a16="http://schemas.microsoft.com/office/drawing/2014/main" id="{F89F410F-70F6-4825-8EA2-2AC0276F125A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26">
              <a:extLst>
                <a:ext uri="{FF2B5EF4-FFF2-40B4-BE49-F238E27FC236}">
                  <a16:creationId xmlns:a16="http://schemas.microsoft.com/office/drawing/2014/main" id="{95BE79E3-EE4E-4DF4-9D43-624E8D2D91FC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27">
              <a:extLst>
                <a:ext uri="{FF2B5EF4-FFF2-40B4-BE49-F238E27FC236}">
                  <a16:creationId xmlns:a16="http://schemas.microsoft.com/office/drawing/2014/main" id="{4CFE2E81-84D5-41E7-A272-E8ED509DD74F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28">
              <a:extLst>
                <a:ext uri="{FF2B5EF4-FFF2-40B4-BE49-F238E27FC236}">
                  <a16:creationId xmlns:a16="http://schemas.microsoft.com/office/drawing/2014/main" id="{E8DBDFEF-4C67-47BE-B1BD-3035B3CDD826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29">
              <a:extLst>
                <a:ext uri="{FF2B5EF4-FFF2-40B4-BE49-F238E27FC236}">
                  <a16:creationId xmlns:a16="http://schemas.microsoft.com/office/drawing/2014/main" id="{B4BDDD0E-F1CE-4C01-B309-A4CFCD2CEA62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0">
              <a:extLst>
                <a:ext uri="{FF2B5EF4-FFF2-40B4-BE49-F238E27FC236}">
                  <a16:creationId xmlns:a16="http://schemas.microsoft.com/office/drawing/2014/main" id="{6D8E8EE4-7744-4B4F-AB20-F30714F75139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1">
              <a:extLst>
                <a:ext uri="{FF2B5EF4-FFF2-40B4-BE49-F238E27FC236}">
                  <a16:creationId xmlns:a16="http://schemas.microsoft.com/office/drawing/2014/main" id="{85D67878-BC68-46DD-8610-3A1D8E0B660D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2">
              <a:extLst>
                <a:ext uri="{FF2B5EF4-FFF2-40B4-BE49-F238E27FC236}">
                  <a16:creationId xmlns:a16="http://schemas.microsoft.com/office/drawing/2014/main" id="{5B1D05B4-3D74-4E50-9144-706AD167E762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3">
              <a:extLst>
                <a:ext uri="{FF2B5EF4-FFF2-40B4-BE49-F238E27FC236}">
                  <a16:creationId xmlns:a16="http://schemas.microsoft.com/office/drawing/2014/main" id="{31E0F954-8372-4B15-87B7-FD7567D85697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4">
              <a:extLst>
                <a:ext uri="{FF2B5EF4-FFF2-40B4-BE49-F238E27FC236}">
                  <a16:creationId xmlns:a16="http://schemas.microsoft.com/office/drawing/2014/main" id="{184209F4-31A5-474B-9AED-C43D4AEFADED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5">
              <a:extLst>
                <a:ext uri="{FF2B5EF4-FFF2-40B4-BE49-F238E27FC236}">
                  <a16:creationId xmlns:a16="http://schemas.microsoft.com/office/drawing/2014/main" id="{77BEA475-9FE8-4475-8FEE-5D55AE6CAE24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36">
              <a:extLst>
                <a:ext uri="{FF2B5EF4-FFF2-40B4-BE49-F238E27FC236}">
                  <a16:creationId xmlns:a16="http://schemas.microsoft.com/office/drawing/2014/main" id="{02198C87-50AD-4DE6-9ACD-345AD45A1C54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37">
              <a:extLst>
                <a:ext uri="{FF2B5EF4-FFF2-40B4-BE49-F238E27FC236}">
                  <a16:creationId xmlns:a16="http://schemas.microsoft.com/office/drawing/2014/main" id="{130332AE-DFE9-4F92-9923-3A868C576F94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38">
              <a:extLst>
                <a:ext uri="{FF2B5EF4-FFF2-40B4-BE49-F238E27FC236}">
                  <a16:creationId xmlns:a16="http://schemas.microsoft.com/office/drawing/2014/main" id="{FAF0A4C4-C1FE-42AF-A49C-AE641214717A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39">
              <a:extLst>
                <a:ext uri="{FF2B5EF4-FFF2-40B4-BE49-F238E27FC236}">
                  <a16:creationId xmlns:a16="http://schemas.microsoft.com/office/drawing/2014/main" id="{7247E61A-5CD4-4D4A-8DCB-93F3455B5664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0">
              <a:extLst>
                <a:ext uri="{FF2B5EF4-FFF2-40B4-BE49-F238E27FC236}">
                  <a16:creationId xmlns:a16="http://schemas.microsoft.com/office/drawing/2014/main" id="{453AF833-C189-40BB-8291-60C4B88F56B6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1">
              <a:extLst>
                <a:ext uri="{FF2B5EF4-FFF2-40B4-BE49-F238E27FC236}">
                  <a16:creationId xmlns:a16="http://schemas.microsoft.com/office/drawing/2014/main" id="{E6ED0FAD-DD6E-4338-976F-2AE66D253BF8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2">
              <a:extLst>
                <a:ext uri="{FF2B5EF4-FFF2-40B4-BE49-F238E27FC236}">
                  <a16:creationId xmlns:a16="http://schemas.microsoft.com/office/drawing/2014/main" id="{A1ACC6CB-359D-4FA4-9425-97B5F3B7265B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3">
              <a:extLst>
                <a:ext uri="{FF2B5EF4-FFF2-40B4-BE49-F238E27FC236}">
                  <a16:creationId xmlns:a16="http://schemas.microsoft.com/office/drawing/2014/main" id="{C5EC7A8F-EA26-4B44-9987-0FE08EEE380E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4">
              <a:extLst>
                <a:ext uri="{FF2B5EF4-FFF2-40B4-BE49-F238E27FC236}">
                  <a16:creationId xmlns:a16="http://schemas.microsoft.com/office/drawing/2014/main" id="{1FFFCDAF-8BCA-45AA-A851-DECE6DCAC15D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5">
              <a:extLst>
                <a:ext uri="{FF2B5EF4-FFF2-40B4-BE49-F238E27FC236}">
                  <a16:creationId xmlns:a16="http://schemas.microsoft.com/office/drawing/2014/main" id="{297992DE-62DF-4874-91B8-1CD984B22EB2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46">
              <a:extLst>
                <a:ext uri="{FF2B5EF4-FFF2-40B4-BE49-F238E27FC236}">
                  <a16:creationId xmlns:a16="http://schemas.microsoft.com/office/drawing/2014/main" id="{85C4E99E-F612-4F7E-B9B6-9874A6A23937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47">
              <a:extLst>
                <a:ext uri="{FF2B5EF4-FFF2-40B4-BE49-F238E27FC236}">
                  <a16:creationId xmlns:a16="http://schemas.microsoft.com/office/drawing/2014/main" id="{059B2FA4-3AD7-4A79-9597-AA01AF3BC3AA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手繪多邊形 348">
              <a:extLst>
                <a:ext uri="{FF2B5EF4-FFF2-40B4-BE49-F238E27FC236}">
                  <a16:creationId xmlns:a16="http://schemas.microsoft.com/office/drawing/2014/main" id="{E0B9A02F-4EE6-4563-BA7C-C0689CFC4E32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手繪多邊形 349">
              <a:extLst>
                <a:ext uri="{FF2B5EF4-FFF2-40B4-BE49-F238E27FC236}">
                  <a16:creationId xmlns:a16="http://schemas.microsoft.com/office/drawing/2014/main" id="{95B19BC2-0145-4A87-A7E1-DEB5FC358272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332">
              <a:extLst>
                <a:ext uri="{FF2B5EF4-FFF2-40B4-BE49-F238E27FC236}">
                  <a16:creationId xmlns:a16="http://schemas.microsoft.com/office/drawing/2014/main" id="{E5EF06F7-C9DF-4109-92BA-C27F5A3A88EF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332">
              <a:extLst>
                <a:ext uri="{FF2B5EF4-FFF2-40B4-BE49-F238E27FC236}">
                  <a16:creationId xmlns:a16="http://schemas.microsoft.com/office/drawing/2014/main" id="{D419916A-80F6-4EAE-9E87-F0AE0C1A7C6F}"/>
                </a:ext>
              </a:extLst>
            </p:cNvPr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50" name="群組中 5">
            <a:extLst>
              <a:ext uri="{FF2B5EF4-FFF2-40B4-BE49-F238E27FC236}">
                <a16:creationId xmlns:a16="http://schemas.microsoft.com/office/drawing/2014/main" id="{284216FA-A317-43BE-AAE3-BD5AEBDBC8E6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51" name="手繪多邊形 6">
              <a:extLst>
                <a:ext uri="{FF2B5EF4-FFF2-40B4-BE49-F238E27FC236}">
                  <a16:creationId xmlns:a16="http://schemas.microsoft.com/office/drawing/2014/main" id="{478E1084-FB92-470F-BE0F-FD35BB51D28D}"/>
                </a:ext>
              </a:extLst>
            </p:cNvPr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7">
              <a:extLst>
                <a:ext uri="{FF2B5EF4-FFF2-40B4-BE49-F238E27FC236}">
                  <a16:creationId xmlns:a16="http://schemas.microsoft.com/office/drawing/2014/main" id="{2ABA6B0A-4594-4DA4-90A3-AFDD6BB958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8">
              <a:extLst>
                <a:ext uri="{FF2B5EF4-FFF2-40B4-BE49-F238E27FC236}">
                  <a16:creationId xmlns:a16="http://schemas.microsoft.com/office/drawing/2014/main" id="{9CBC3693-E90C-4D6B-BF92-23804E4323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9">
              <a:extLst>
                <a:ext uri="{FF2B5EF4-FFF2-40B4-BE49-F238E27FC236}">
                  <a16:creationId xmlns:a16="http://schemas.microsoft.com/office/drawing/2014/main" id="{521BE68E-D158-4825-871D-8A030C1CB7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0">
              <a:extLst>
                <a:ext uri="{FF2B5EF4-FFF2-40B4-BE49-F238E27FC236}">
                  <a16:creationId xmlns:a16="http://schemas.microsoft.com/office/drawing/2014/main" id="{7D544A04-4560-4765-A9DA-2D46F0CC26A2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1">
              <a:extLst>
                <a:ext uri="{FF2B5EF4-FFF2-40B4-BE49-F238E27FC236}">
                  <a16:creationId xmlns:a16="http://schemas.microsoft.com/office/drawing/2014/main" id="{670C9AC2-74D3-494A-8384-5CC54B023E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2">
              <a:extLst>
                <a:ext uri="{FF2B5EF4-FFF2-40B4-BE49-F238E27FC236}">
                  <a16:creationId xmlns:a16="http://schemas.microsoft.com/office/drawing/2014/main" id="{C71DD0B1-23B8-4925-870C-3F00E1F555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3">
              <a:extLst>
                <a:ext uri="{FF2B5EF4-FFF2-40B4-BE49-F238E27FC236}">
                  <a16:creationId xmlns:a16="http://schemas.microsoft.com/office/drawing/2014/main" id="{FBAD0925-47F5-42FE-9DF2-5E631017866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4">
              <a:extLst>
                <a:ext uri="{FF2B5EF4-FFF2-40B4-BE49-F238E27FC236}">
                  <a16:creationId xmlns:a16="http://schemas.microsoft.com/office/drawing/2014/main" id="{2DBF4A07-1C02-4C0B-B041-D6DBC6E32F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5">
              <a:extLst>
                <a:ext uri="{FF2B5EF4-FFF2-40B4-BE49-F238E27FC236}">
                  <a16:creationId xmlns:a16="http://schemas.microsoft.com/office/drawing/2014/main" id="{CF58A61E-BF26-4323-BC97-0A36B997491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16">
              <a:extLst>
                <a:ext uri="{FF2B5EF4-FFF2-40B4-BE49-F238E27FC236}">
                  <a16:creationId xmlns:a16="http://schemas.microsoft.com/office/drawing/2014/main" id="{4E99E705-D968-4510-8BBE-3DB4FD17C9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17">
              <a:extLst>
                <a:ext uri="{FF2B5EF4-FFF2-40B4-BE49-F238E27FC236}">
                  <a16:creationId xmlns:a16="http://schemas.microsoft.com/office/drawing/2014/main" id="{AAD98960-9FDD-43CA-8541-3746D1FCE72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18">
              <a:extLst>
                <a:ext uri="{FF2B5EF4-FFF2-40B4-BE49-F238E27FC236}">
                  <a16:creationId xmlns:a16="http://schemas.microsoft.com/office/drawing/2014/main" id="{B744070D-D348-4F6E-BDE9-9B564BC1D47D}"/>
                </a:ext>
              </a:extLst>
            </p:cNvPr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19">
              <a:extLst>
                <a:ext uri="{FF2B5EF4-FFF2-40B4-BE49-F238E27FC236}">
                  <a16:creationId xmlns:a16="http://schemas.microsoft.com/office/drawing/2014/main" id="{9E27B579-2603-4A53-A18A-A2E0AC1FF928}"/>
                </a:ext>
              </a:extLst>
            </p:cNvPr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0">
              <a:extLst>
                <a:ext uri="{FF2B5EF4-FFF2-40B4-BE49-F238E27FC236}">
                  <a16:creationId xmlns:a16="http://schemas.microsoft.com/office/drawing/2014/main" id="{0185981B-B09C-4490-820D-8967955FEC96}"/>
                </a:ext>
              </a:extLst>
            </p:cNvPr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1">
              <a:extLst>
                <a:ext uri="{FF2B5EF4-FFF2-40B4-BE49-F238E27FC236}">
                  <a16:creationId xmlns:a16="http://schemas.microsoft.com/office/drawing/2014/main" id="{04BE3173-66A8-4C9C-A1FE-9F00CF59AF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2">
              <a:extLst>
                <a:ext uri="{FF2B5EF4-FFF2-40B4-BE49-F238E27FC236}">
                  <a16:creationId xmlns:a16="http://schemas.microsoft.com/office/drawing/2014/main" id="{741FCC20-2816-48EB-B0B7-697B2CADA0B3}"/>
                </a:ext>
              </a:extLst>
            </p:cNvPr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3">
              <a:extLst>
                <a:ext uri="{FF2B5EF4-FFF2-40B4-BE49-F238E27FC236}">
                  <a16:creationId xmlns:a16="http://schemas.microsoft.com/office/drawing/2014/main" id="{7B649371-9CC9-4F18-BD21-2FA29B568DE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4">
              <a:extLst>
                <a:ext uri="{FF2B5EF4-FFF2-40B4-BE49-F238E27FC236}">
                  <a16:creationId xmlns:a16="http://schemas.microsoft.com/office/drawing/2014/main" id="{361C3D94-AE5E-43B2-BBBE-534E1CCFBC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5">
              <a:extLst>
                <a:ext uri="{FF2B5EF4-FFF2-40B4-BE49-F238E27FC236}">
                  <a16:creationId xmlns:a16="http://schemas.microsoft.com/office/drawing/2014/main" id="{D40F506A-A1EA-4795-9F91-AB749EDF592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手繪多邊形 26">
              <a:extLst>
                <a:ext uri="{FF2B5EF4-FFF2-40B4-BE49-F238E27FC236}">
                  <a16:creationId xmlns:a16="http://schemas.microsoft.com/office/drawing/2014/main" id="{899CBB83-822E-4434-B69C-41EA84F041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手繪多邊形 27">
              <a:extLst>
                <a:ext uri="{FF2B5EF4-FFF2-40B4-BE49-F238E27FC236}">
                  <a16:creationId xmlns:a16="http://schemas.microsoft.com/office/drawing/2014/main" id="{73FE8829-FE46-47C6-90A5-512AF93BDA71}"/>
                </a:ext>
              </a:extLst>
            </p:cNvPr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28">
              <a:extLst>
                <a:ext uri="{FF2B5EF4-FFF2-40B4-BE49-F238E27FC236}">
                  <a16:creationId xmlns:a16="http://schemas.microsoft.com/office/drawing/2014/main" id="{53432442-F5A3-4C7D-9CF0-57D572EBBEA4}"/>
                </a:ext>
              </a:extLst>
            </p:cNvPr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29">
              <a:extLst>
                <a:ext uri="{FF2B5EF4-FFF2-40B4-BE49-F238E27FC236}">
                  <a16:creationId xmlns:a16="http://schemas.microsoft.com/office/drawing/2014/main" id="{DEBD2CF3-64B9-4A35-9672-5F0505C5FE4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5" name="群組中 64">
            <a:extLst>
              <a:ext uri="{FF2B5EF4-FFF2-40B4-BE49-F238E27FC236}">
                <a16:creationId xmlns:a16="http://schemas.microsoft.com/office/drawing/2014/main" id="{752D51AE-76C4-49BE-9A43-AF0604C2307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6" name="手繪多邊形 65">
              <a:extLst>
                <a:ext uri="{FF2B5EF4-FFF2-40B4-BE49-F238E27FC236}">
                  <a16:creationId xmlns:a16="http://schemas.microsoft.com/office/drawing/2014/main" id="{0BD389A5-E2BD-4AA7-9D78-A9BA9126BAE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66">
              <a:extLst>
                <a:ext uri="{FF2B5EF4-FFF2-40B4-BE49-F238E27FC236}">
                  <a16:creationId xmlns:a16="http://schemas.microsoft.com/office/drawing/2014/main" id="{9AD08CE7-B767-4521-AFC9-FAE559E58F2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67">
              <a:extLst>
                <a:ext uri="{FF2B5EF4-FFF2-40B4-BE49-F238E27FC236}">
                  <a16:creationId xmlns:a16="http://schemas.microsoft.com/office/drawing/2014/main" id="{C9CF5501-5C99-4729-9292-635428C41BBE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68">
              <a:extLst>
                <a:ext uri="{FF2B5EF4-FFF2-40B4-BE49-F238E27FC236}">
                  <a16:creationId xmlns:a16="http://schemas.microsoft.com/office/drawing/2014/main" id="{C93FAD32-1276-445B-9B72-8848A5543677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手繪多邊形 69">
              <a:extLst>
                <a:ext uri="{FF2B5EF4-FFF2-40B4-BE49-F238E27FC236}">
                  <a16:creationId xmlns:a16="http://schemas.microsoft.com/office/drawing/2014/main" id="{4EE0E523-61AE-4288-934C-AB42B15CD670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手繪多邊形 70">
              <a:extLst>
                <a:ext uri="{FF2B5EF4-FFF2-40B4-BE49-F238E27FC236}">
                  <a16:creationId xmlns:a16="http://schemas.microsoft.com/office/drawing/2014/main" id="{6F8B9846-82DA-46FA-8342-79AFEFB220D1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手繪多邊形 71">
              <a:extLst>
                <a:ext uri="{FF2B5EF4-FFF2-40B4-BE49-F238E27FC236}">
                  <a16:creationId xmlns:a16="http://schemas.microsoft.com/office/drawing/2014/main" id="{3FDE923A-0B67-4DD3-8485-3803051F0F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手繪多邊形 72">
              <a:extLst>
                <a:ext uri="{FF2B5EF4-FFF2-40B4-BE49-F238E27FC236}">
                  <a16:creationId xmlns:a16="http://schemas.microsoft.com/office/drawing/2014/main" id="{FE2B8A57-6CAF-4F82-814A-E61161C08AE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723991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28208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782591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5346225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542760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140285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5185064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987860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72823B9-1EA0-4F7F-9735-7DC8169A6B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0612289-17D0-48C9-A3CB-E4B7A38D2D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1A7F99F-300E-4862-9BE9-0EC7CDD71D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ADE84-7D20-4254-9699-525572C86EE3}" type="datetimeFigureOut">
              <a:rPr lang="zh-TW" altLang="en-US" smtClean="0"/>
              <a:t>2025/10/13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ACA9216-51CB-4BE6-928F-D31B2C3E0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B7B95F3-6E00-4B5D-9CA8-E2BEF30DD6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9A610-9FB9-457C-BB83-0335439B059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7272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777070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zh-TW" altLang="en-US" smtClean="0"/>
              <a:t>2025/10/13</a:t>
            </a:fld>
            <a:endParaRPr 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8204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111728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51885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en-US" altLang="zh-TW"/>
          </a:p>
        </p:txBody>
      </p:sp>
      <p:sp>
        <p:nvSpPr>
          <p:cNvPr id="8" name="手繪多邊形 92">
            <a:extLst>
              <a:ext uri="{FF2B5EF4-FFF2-40B4-BE49-F238E27FC236}">
                <a16:creationId xmlns:a16="http://schemas.microsoft.com/office/drawing/2014/main" id="{099305AB-319A-49FB-9AB1-6B67D216B5A1}"/>
              </a:ext>
            </a:extLst>
          </p:cNvPr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9" name="手繪多邊形 50">
            <a:extLst>
              <a:ext uri="{FF2B5EF4-FFF2-40B4-BE49-F238E27FC236}">
                <a16:creationId xmlns:a16="http://schemas.microsoft.com/office/drawing/2014/main" id="{EFE8571B-7736-4C7C-8000-663051F10CE7}"/>
              </a:ext>
            </a:extLst>
          </p:cNvPr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0" name="手繪多邊形 51">
            <a:extLst>
              <a:ext uri="{FF2B5EF4-FFF2-40B4-BE49-F238E27FC236}">
                <a16:creationId xmlns:a16="http://schemas.microsoft.com/office/drawing/2014/main" id="{EFC4ABC1-207E-4BE2-A2BB-9D226D5EF638}"/>
              </a:ext>
            </a:extLst>
          </p:cNvPr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" name="群組中 69">
            <a:extLst>
              <a:ext uri="{FF2B5EF4-FFF2-40B4-BE49-F238E27FC236}">
                <a16:creationId xmlns:a16="http://schemas.microsoft.com/office/drawing/2014/main" id="{6DCC7844-1E3B-44BF-BA97-4426094E1FA7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2" name="手繪多邊形 70">
              <a:extLst>
                <a:ext uri="{FF2B5EF4-FFF2-40B4-BE49-F238E27FC236}">
                  <a16:creationId xmlns:a16="http://schemas.microsoft.com/office/drawing/2014/main" id="{80A7738A-2D10-4187-B0CF-89CCD3920A0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71">
              <a:extLst>
                <a:ext uri="{FF2B5EF4-FFF2-40B4-BE49-F238E27FC236}">
                  <a16:creationId xmlns:a16="http://schemas.microsoft.com/office/drawing/2014/main" id="{0227BCCD-822A-4520-A6E1-B664B1FE96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72">
              <a:extLst>
                <a:ext uri="{FF2B5EF4-FFF2-40B4-BE49-F238E27FC236}">
                  <a16:creationId xmlns:a16="http://schemas.microsoft.com/office/drawing/2014/main" id="{D712ECF3-72E4-4EC2-9C33-6484B007FD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73">
              <a:extLst>
                <a:ext uri="{FF2B5EF4-FFF2-40B4-BE49-F238E27FC236}">
                  <a16:creationId xmlns:a16="http://schemas.microsoft.com/office/drawing/2014/main" id="{702D73EB-41C9-4849-8CB5-BC95562BBC2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74">
              <a:extLst>
                <a:ext uri="{FF2B5EF4-FFF2-40B4-BE49-F238E27FC236}">
                  <a16:creationId xmlns:a16="http://schemas.microsoft.com/office/drawing/2014/main" id="{038D2488-E239-4182-8A69-1F47357C1A5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75">
              <a:extLst>
                <a:ext uri="{FF2B5EF4-FFF2-40B4-BE49-F238E27FC236}">
                  <a16:creationId xmlns:a16="http://schemas.microsoft.com/office/drawing/2014/main" id="{361F4E68-E3B0-457C-BEC6-D4787D0E48A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76">
              <a:extLst>
                <a:ext uri="{FF2B5EF4-FFF2-40B4-BE49-F238E27FC236}">
                  <a16:creationId xmlns:a16="http://schemas.microsoft.com/office/drawing/2014/main" id="{F8B09404-4FB2-4128-9E51-026668CE5AD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77">
              <a:extLst>
                <a:ext uri="{FF2B5EF4-FFF2-40B4-BE49-F238E27FC236}">
                  <a16:creationId xmlns:a16="http://schemas.microsoft.com/office/drawing/2014/main" id="{8D3D1DEE-D26B-48EB-889E-1565B7847E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78">
              <a:extLst>
                <a:ext uri="{FF2B5EF4-FFF2-40B4-BE49-F238E27FC236}">
                  <a16:creationId xmlns:a16="http://schemas.microsoft.com/office/drawing/2014/main" id="{43B1655A-3AFC-4401-81C7-AC6DB2A55C6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79">
              <a:extLst>
                <a:ext uri="{FF2B5EF4-FFF2-40B4-BE49-F238E27FC236}">
                  <a16:creationId xmlns:a16="http://schemas.microsoft.com/office/drawing/2014/main" id="{116E316C-57CE-42CE-B8A3-298E4E1878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80">
              <a:extLst>
                <a:ext uri="{FF2B5EF4-FFF2-40B4-BE49-F238E27FC236}">
                  <a16:creationId xmlns:a16="http://schemas.microsoft.com/office/drawing/2014/main" id="{9F02E844-AE30-4E76-BD06-294BEB7C854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81">
              <a:extLst>
                <a:ext uri="{FF2B5EF4-FFF2-40B4-BE49-F238E27FC236}">
                  <a16:creationId xmlns:a16="http://schemas.microsoft.com/office/drawing/2014/main" id="{16D602B3-19DD-4CFB-A2A1-4CB7D21531F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82">
              <a:extLst>
                <a:ext uri="{FF2B5EF4-FFF2-40B4-BE49-F238E27FC236}">
                  <a16:creationId xmlns:a16="http://schemas.microsoft.com/office/drawing/2014/main" id="{2A4CEC5D-E426-48BC-9A2C-EDF7138B47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83">
              <a:extLst>
                <a:ext uri="{FF2B5EF4-FFF2-40B4-BE49-F238E27FC236}">
                  <a16:creationId xmlns:a16="http://schemas.microsoft.com/office/drawing/2014/main" id="{0452EDDF-3CB7-42B3-A01C-3410C65C9A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84">
              <a:extLst>
                <a:ext uri="{FF2B5EF4-FFF2-40B4-BE49-F238E27FC236}">
                  <a16:creationId xmlns:a16="http://schemas.microsoft.com/office/drawing/2014/main" id="{EF7CAD32-CDCD-4FCF-A36B-3591C3625C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85">
              <a:extLst>
                <a:ext uri="{FF2B5EF4-FFF2-40B4-BE49-F238E27FC236}">
                  <a16:creationId xmlns:a16="http://schemas.microsoft.com/office/drawing/2014/main" id="{9A3A422E-3368-4CD8-AD76-5505F1AA8A1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86">
              <a:extLst>
                <a:ext uri="{FF2B5EF4-FFF2-40B4-BE49-F238E27FC236}">
                  <a16:creationId xmlns:a16="http://schemas.microsoft.com/office/drawing/2014/main" id="{AAFB468E-0167-41CF-804B-A691A9BB20E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87">
              <a:extLst>
                <a:ext uri="{FF2B5EF4-FFF2-40B4-BE49-F238E27FC236}">
                  <a16:creationId xmlns:a16="http://schemas.microsoft.com/office/drawing/2014/main" id="{0C893118-BA03-42FF-998B-54A9D76012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88">
              <a:extLst>
                <a:ext uri="{FF2B5EF4-FFF2-40B4-BE49-F238E27FC236}">
                  <a16:creationId xmlns:a16="http://schemas.microsoft.com/office/drawing/2014/main" id="{D125D9E2-C0F2-49DE-BCAC-0C86651D420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89">
              <a:extLst>
                <a:ext uri="{FF2B5EF4-FFF2-40B4-BE49-F238E27FC236}">
                  <a16:creationId xmlns:a16="http://schemas.microsoft.com/office/drawing/2014/main" id="{853A5C3C-6F2A-483B-9FDA-7E6232CC7B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90">
              <a:extLst>
                <a:ext uri="{FF2B5EF4-FFF2-40B4-BE49-F238E27FC236}">
                  <a16:creationId xmlns:a16="http://schemas.microsoft.com/office/drawing/2014/main" id="{14F5FD61-3737-41DA-AB7C-AA8A4114C24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91">
              <a:extLst>
                <a:ext uri="{FF2B5EF4-FFF2-40B4-BE49-F238E27FC236}">
                  <a16:creationId xmlns:a16="http://schemas.microsoft.com/office/drawing/2014/main" id="{AA450889-7B43-4BCB-B0E0-4501A81588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92">
              <a:extLst>
                <a:ext uri="{FF2B5EF4-FFF2-40B4-BE49-F238E27FC236}">
                  <a16:creationId xmlns:a16="http://schemas.microsoft.com/office/drawing/2014/main" id="{548BDF64-2B97-4B2E-B395-C63AC303E39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93">
              <a:extLst>
                <a:ext uri="{FF2B5EF4-FFF2-40B4-BE49-F238E27FC236}">
                  <a16:creationId xmlns:a16="http://schemas.microsoft.com/office/drawing/2014/main" id="{B8E4EFFA-8C41-425A-91F9-BBC8203D2251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94">
              <a:extLst>
                <a:ext uri="{FF2B5EF4-FFF2-40B4-BE49-F238E27FC236}">
                  <a16:creationId xmlns:a16="http://schemas.microsoft.com/office/drawing/2014/main" id="{1B2F8FC5-DA22-4DA3-8639-355D148C13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95">
              <a:extLst>
                <a:ext uri="{FF2B5EF4-FFF2-40B4-BE49-F238E27FC236}">
                  <a16:creationId xmlns:a16="http://schemas.microsoft.com/office/drawing/2014/main" id="{6A90CB33-AFEE-473A-B02D-BC24EEC71E9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96">
              <a:extLst>
                <a:ext uri="{FF2B5EF4-FFF2-40B4-BE49-F238E27FC236}">
                  <a16:creationId xmlns:a16="http://schemas.microsoft.com/office/drawing/2014/main" id="{81A16DA8-FEA4-4892-BE7B-A9AB60D774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97">
              <a:extLst>
                <a:ext uri="{FF2B5EF4-FFF2-40B4-BE49-F238E27FC236}">
                  <a16:creationId xmlns:a16="http://schemas.microsoft.com/office/drawing/2014/main" id="{A24B901E-ABCA-4925-BC3A-18BA03C5EA6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手繪多邊形 98">
              <a:extLst>
                <a:ext uri="{FF2B5EF4-FFF2-40B4-BE49-F238E27FC236}">
                  <a16:creationId xmlns:a16="http://schemas.microsoft.com/office/drawing/2014/main" id="{A1504009-15BB-4C4D-BB19-E15EC691C29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手繪多邊形 99">
              <a:extLst>
                <a:ext uri="{FF2B5EF4-FFF2-40B4-BE49-F238E27FC236}">
                  <a16:creationId xmlns:a16="http://schemas.microsoft.com/office/drawing/2014/main" id="{36FB0B16-B14E-41B5-822A-E9C799B67DC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100">
              <a:extLst>
                <a:ext uri="{FF2B5EF4-FFF2-40B4-BE49-F238E27FC236}">
                  <a16:creationId xmlns:a16="http://schemas.microsoft.com/office/drawing/2014/main" id="{8ABA342B-A2F8-43D5-B79F-8F492A65277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101">
              <a:extLst>
                <a:ext uri="{FF2B5EF4-FFF2-40B4-BE49-F238E27FC236}">
                  <a16:creationId xmlns:a16="http://schemas.microsoft.com/office/drawing/2014/main" id="{7555CAA6-1465-482B-97E1-64139FADA524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102">
              <a:extLst>
                <a:ext uri="{FF2B5EF4-FFF2-40B4-BE49-F238E27FC236}">
                  <a16:creationId xmlns:a16="http://schemas.microsoft.com/office/drawing/2014/main" id="{8B472554-B411-4121-BD32-1E2B467541C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103">
              <a:extLst>
                <a:ext uri="{FF2B5EF4-FFF2-40B4-BE49-F238E27FC236}">
                  <a16:creationId xmlns:a16="http://schemas.microsoft.com/office/drawing/2014/main" id="{8F1D0C1C-042E-4373-AF12-1D322156FC8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104">
              <a:extLst>
                <a:ext uri="{FF2B5EF4-FFF2-40B4-BE49-F238E27FC236}">
                  <a16:creationId xmlns:a16="http://schemas.microsoft.com/office/drawing/2014/main" id="{1FF3C649-B8F9-487B-A353-1B4878FC2FB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105">
              <a:extLst>
                <a:ext uri="{FF2B5EF4-FFF2-40B4-BE49-F238E27FC236}">
                  <a16:creationId xmlns:a16="http://schemas.microsoft.com/office/drawing/2014/main" id="{0A205C04-6BA8-41F1-9186-22557426B8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106">
              <a:extLst>
                <a:ext uri="{FF2B5EF4-FFF2-40B4-BE49-F238E27FC236}">
                  <a16:creationId xmlns:a16="http://schemas.microsoft.com/office/drawing/2014/main" id="{919DAE5A-ED4F-47B7-8391-F2BE3D6BD6C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手繪多邊形 107">
              <a:extLst>
                <a:ext uri="{FF2B5EF4-FFF2-40B4-BE49-F238E27FC236}">
                  <a16:creationId xmlns:a16="http://schemas.microsoft.com/office/drawing/2014/main" id="{FFFC2E27-2D9F-4533-93DD-F3B260058B4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手繪多邊形 108">
              <a:extLst>
                <a:ext uri="{FF2B5EF4-FFF2-40B4-BE49-F238E27FC236}">
                  <a16:creationId xmlns:a16="http://schemas.microsoft.com/office/drawing/2014/main" id="{7A1D1833-16C7-4445-8F29-2723ABD7BD6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手繪多邊形 109">
              <a:extLst>
                <a:ext uri="{FF2B5EF4-FFF2-40B4-BE49-F238E27FC236}">
                  <a16:creationId xmlns:a16="http://schemas.microsoft.com/office/drawing/2014/main" id="{8BB9C24C-CB2B-4FAA-8BB3-E935F575567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110">
              <a:extLst>
                <a:ext uri="{FF2B5EF4-FFF2-40B4-BE49-F238E27FC236}">
                  <a16:creationId xmlns:a16="http://schemas.microsoft.com/office/drawing/2014/main" id="{291605CA-3BC9-4CE7-B2C8-63C73182431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111">
              <a:extLst>
                <a:ext uri="{FF2B5EF4-FFF2-40B4-BE49-F238E27FC236}">
                  <a16:creationId xmlns:a16="http://schemas.microsoft.com/office/drawing/2014/main" id="{BE71D00F-647B-4178-AA27-C9175F2EF9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112">
              <a:extLst>
                <a:ext uri="{FF2B5EF4-FFF2-40B4-BE49-F238E27FC236}">
                  <a16:creationId xmlns:a16="http://schemas.microsoft.com/office/drawing/2014/main" id="{A4249D7A-68DA-4939-9A5C-8B60AC295C8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113">
              <a:extLst>
                <a:ext uri="{FF2B5EF4-FFF2-40B4-BE49-F238E27FC236}">
                  <a16:creationId xmlns:a16="http://schemas.microsoft.com/office/drawing/2014/main" id="{D20B8F8B-6242-4A65-9690-EFA33BE525D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114">
              <a:extLst>
                <a:ext uri="{FF2B5EF4-FFF2-40B4-BE49-F238E27FC236}">
                  <a16:creationId xmlns:a16="http://schemas.microsoft.com/office/drawing/2014/main" id="{E19E292C-EDF4-417E-844C-6615E5D1736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115">
              <a:extLst>
                <a:ext uri="{FF2B5EF4-FFF2-40B4-BE49-F238E27FC236}">
                  <a16:creationId xmlns:a16="http://schemas.microsoft.com/office/drawing/2014/main" id="{E13EE029-3033-43AF-92BC-CF902473BD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116">
              <a:extLst>
                <a:ext uri="{FF2B5EF4-FFF2-40B4-BE49-F238E27FC236}">
                  <a16:creationId xmlns:a16="http://schemas.microsoft.com/office/drawing/2014/main" id="{1A17215E-30BD-4322-89FC-33866D2D14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手繪多邊形 117">
              <a:extLst>
                <a:ext uri="{FF2B5EF4-FFF2-40B4-BE49-F238E27FC236}">
                  <a16:creationId xmlns:a16="http://schemas.microsoft.com/office/drawing/2014/main" id="{22068F7C-D964-41BF-9ADC-2BFA682FA1AC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手繪多邊形 118">
              <a:extLst>
                <a:ext uri="{FF2B5EF4-FFF2-40B4-BE49-F238E27FC236}">
                  <a16:creationId xmlns:a16="http://schemas.microsoft.com/office/drawing/2014/main" id="{D20E7E3B-95BB-4933-BCEE-4C3A88E56E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手繪多邊形 119">
              <a:extLst>
                <a:ext uri="{FF2B5EF4-FFF2-40B4-BE49-F238E27FC236}">
                  <a16:creationId xmlns:a16="http://schemas.microsoft.com/office/drawing/2014/main" id="{CF44D970-51A9-485C-A988-0789180CC77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手繪多邊形 120">
              <a:extLst>
                <a:ext uri="{FF2B5EF4-FFF2-40B4-BE49-F238E27FC236}">
                  <a16:creationId xmlns:a16="http://schemas.microsoft.com/office/drawing/2014/main" id="{494004F0-2CDB-46BF-9E61-EF6230FF1E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121">
              <a:extLst>
                <a:ext uri="{FF2B5EF4-FFF2-40B4-BE49-F238E27FC236}">
                  <a16:creationId xmlns:a16="http://schemas.microsoft.com/office/drawing/2014/main" id="{493B5411-ECBE-42CB-8480-7DF11A57DB9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122">
              <a:extLst>
                <a:ext uri="{FF2B5EF4-FFF2-40B4-BE49-F238E27FC236}">
                  <a16:creationId xmlns:a16="http://schemas.microsoft.com/office/drawing/2014/main" id="{28C6519E-1F3D-49D5-8F8E-345976B3433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123">
              <a:extLst>
                <a:ext uri="{FF2B5EF4-FFF2-40B4-BE49-F238E27FC236}">
                  <a16:creationId xmlns:a16="http://schemas.microsoft.com/office/drawing/2014/main" id="{59DC294A-2481-4004-BCF5-1CEDB6F3EED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24">
              <a:extLst>
                <a:ext uri="{FF2B5EF4-FFF2-40B4-BE49-F238E27FC236}">
                  <a16:creationId xmlns:a16="http://schemas.microsoft.com/office/drawing/2014/main" id="{0E7F3B60-C24A-4317-BDE8-8E23CD57874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25">
              <a:extLst>
                <a:ext uri="{FF2B5EF4-FFF2-40B4-BE49-F238E27FC236}">
                  <a16:creationId xmlns:a16="http://schemas.microsoft.com/office/drawing/2014/main" id="{54E1E25B-5362-4250-AC05-ABB232A4777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6">
              <a:extLst>
                <a:ext uri="{FF2B5EF4-FFF2-40B4-BE49-F238E27FC236}">
                  <a16:creationId xmlns:a16="http://schemas.microsoft.com/office/drawing/2014/main" id="{743F5139-4FE0-4B8E-AF7A-8F047DAC9F4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27">
              <a:extLst>
                <a:ext uri="{FF2B5EF4-FFF2-40B4-BE49-F238E27FC236}">
                  <a16:creationId xmlns:a16="http://schemas.microsoft.com/office/drawing/2014/main" id="{7B4D0250-F182-466A-9B55-56A28BF9B75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28">
              <a:extLst>
                <a:ext uri="{FF2B5EF4-FFF2-40B4-BE49-F238E27FC236}">
                  <a16:creationId xmlns:a16="http://schemas.microsoft.com/office/drawing/2014/main" id="{A3748C10-A9A2-47B1-BB43-F7447E987D8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29">
              <a:extLst>
                <a:ext uri="{FF2B5EF4-FFF2-40B4-BE49-F238E27FC236}">
                  <a16:creationId xmlns:a16="http://schemas.microsoft.com/office/drawing/2014/main" id="{988AA43D-EBD7-4831-AE1F-A92CBA48D01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30">
              <a:extLst>
                <a:ext uri="{FF2B5EF4-FFF2-40B4-BE49-F238E27FC236}">
                  <a16:creationId xmlns:a16="http://schemas.microsoft.com/office/drawing/2014/main" id="{CE740234-F3D7-4261-9F42-9DF6EF6A5E9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31">
              <a:extLst>
                <a:ext uri="{FF2B5EF4-FFF2-40B4-BE49-F238E27FC236}">
                  <a16:creationId xmlns:a16="http://schemas.microsoft.com/office/drawing/2014/main" id="{31791B34-00A8-44EC-B2A9-C3F97B033F4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32">
              <a:extLst>
                <a:ext uri="{FF2B5EF4-FFF2-40B4-BE49-F238E27FC236}">
                  <a16:creationId xmlns:a16="http://schemas.microsoft.com/office/drawing/2014/main" id="{46EB9BF3-5842-43E2-B23A-215AF64FB03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33">
              <a:extLst>
                <a:ext uri="{FF2B5EF4-FFF2-40B4-BE49-F238E27FC236}">
                  <a16:creationId xmlns:a16="http://schemas.microsoft.com/office/drawing/2014/main" id="{227089ED-437A-42D9-8778-154A5E45E978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134">
              <a:extLst>
                <a:ext uri="{FF2B5EF4-FFF2-40B4-BE49-F238E27FC236}">
                  <a16:creationId xmlns:a16="http://schemas.microsoft.com/office/drawing/2014/main" id="{10A2FABA-AB3E-4925-A998-E3F844427254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135">
              <a:extLst>
                <a:ext uri="{FF2B5EF4-FFF2-40B4-BE49-F238E27FC236}">
                  <a16:creationId xmlns:a16="http://schemas.microsoft.com/office/drawing/2014/main" id="{F6A499C9-F361-4280-85A0-86D8E1776F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136">
              <a:extLst>
                <a:ext uri="{FF2B5EF4-FFF2-40B4-BE49-F238E27FC236}">
                  <a16:creationId xmlns:a16="http://schemas.microsoft.com/office/drawing/2014/main" id="{3AF28975-D1CE-4B58-B019-D66D0903C70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137">
              <a:extLst>
                <a:ext uri="{FF2B5EF4-FFF2-40B4-BE49-F238E27FC236}">
                  <a16:creationId xmlns:a16="http://schemas.microsoft.com/office/drawing/2014/main" id="{AAC862CA-72DF-49B4-9541-CC219D6869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138">
              <a:extLst>
                <a:ext uri="{FF2B5EF4-FFF2-40B4-BE49-F238E27FC236}">
                  <a16:creationId xmlns:a16="http://schemas.microsoft.com/office/drawing/2014/main" id="{8E161363-5DB4-41BF-B169-58CFD72A49D1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手繪多邊形 139">
              <a:extLst>
                <a:ext uri="{FF2B5EF4-FFF2-40B4-BE49-F238E27FC236}">
                  <a16:creationId xmlns:a16="http://schemas.microsoft.com/office/drawing/2014/main" id="{CF28C4FA-1C3D-4769-9B96-C9BB7F04398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手繪多邊形 140">
              <a:extLst>
                <a:ext uri="{FF2B5EF4-FFF2-40B4-BE49-F238E27FC236}">
                  <a16:creationId xmlns:a16="http://schemas.microsoft.com/office/drawing/2014/main" id="{0C60632E-519A-4BE4-8736-FC6B6A1EAB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141">
              <a:extLst>
                <a:ext uri="{FF2B5EF4-FFF2-40B4-BE49-F238E27FC236}">
                  <a16:creationId xmlns:a16="http://schemas.microsoft.com/office/drawing/2014/main" id="{9C614F30-780C-4D00-8589-FBC331438B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142">
              <a:extLst>
                <a:ext uri="{FF2B5EF4-FFF2-40B4-BE49-F238E27FC236}">
                  <a16:creationId xmlns:a16="http://schemas.microsoft.com/office/drawing/2014/main" id="{591B7C39-984B-4568-8994-502C97F893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143">
              <a:extLst>
                <a:ext uri="{FF2B5EF4-FFF2-40B4-BE49-F238E27FC236}">
                  <a16:creationId xmlns:a16="http://schemas.microsoft.com/office/drawing/2014/main" id="{E0E87B59-CA88-4B6B-ADF4-0FD8E81ED50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144">
              <a:extLst>
                <a:ext uri="{FF2B5EF4-FFF2-40B4-BE49-F238E27FC236}">
                  <a16:creationId xmlns:a16="http://schemas.microsoft.com/office/drawing/2014/main" id="{3CAE1480-6EB6-42E2-BDBA-4074EFE0099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手繪多邊形 145">
              <a:extLst>
                <a:ext uri="{FF2B5EF4-FFF2-40B4-BE49-F238E27FC236}">
                  <a16:creationId xmlns:a16="http://schemas.microsoft.com/office/drawing/2014/main" id="{45D0A11D-8D83-453C-A031-8E7EF60B904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手繪多邊形 146">
              <a:extLst>
                <a:ext uri="{FF2B5EF4-FFF2-40B4-BE49-F238E27FC236}">
                  <a16:creationId xmlns:a16="http://schemas.microsoft.com/office/drawing/2014/main" id="{0F380249-D825-4D8B-8D98-83B7FD7A874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147">
              <a:extLst>
                <a:ext uri="{FF2B5EF4-FFF2-40B4-BE49-F238E27FC236}">
                  <a16:creationId xmlns:a16="http://schemas.microsoft.com/office/drawing/2014/main" id="{5A140D4B-2703-4D8F-84BC-E0D63C885988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148">
              <a:extLst>
                <a:ext uri="{FF2B5EF4-FFF2-40B4-BE49-F238E27FC236}">
                  <a16:creationId xmlns:a16="http://schemas.microsoft.com/office/drawing/2014/main" id="{1C1BEDB5-A32A-4683-942D-9EF33D1E9D5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149">
              <a:extLst>
                <a:ext uri="{FF2B5EF4-FFF2-40B4-BE49-F238E27FC236}">
                  <a16:creationId xmlns:a16="http://schemas.microsoft.com/office/drawing/2014/main" id="{C31D9177-8A8B-4F0D-B771-7DEE2131449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150">
              <a:extLst>
                <a:ext uri="{FF2B5EF4-FFF2-40B4-BE49-F238E27FC236}">
                  <a16:creationId xmlns:a16="http://schemas.microsoft.com/office/drawing/2014/main" id="{3D5D41A0-B5E8-4E07-8FEC-0E6E8B78A7C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151">
              <a:extLst>
                <a:ext uri="{FF2B5EF4-FFF2-40B4-BE49-F238E27FC236}">
                  <a16:creationId xmlns:a16="http://schemas.microsoft.com/office/drawing/2014/main" id="{9449324D-DF6F-4A22-9053-7A6D64660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" name="手繪多邊形 152">
              <a:extLst>
                <a:ext uri="{FF2B5EF4-FFF2-40B4-BE49-F238E27FC236}">
                  <a16:creationId xmlns:a16="http://schemas.microsoft.com/office/drawing/2014/main" id="{D6F71A7F-4640-40DF-8DB3-D1F9718A0D0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5" name="群組中 69">
            <a:extLst>
              <a:ext uri="{FF2B5EF4-FFF2-40B4-BE49-F238E27FC236}">
                <a16:creationId xmlns:a16="http://schemas.microsoft.com/office/drawing/2014/main" id="{270794A0-A603-41A6-AB26-F34CA4C9584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6" name="手繪多邊形 70">
              <a:extLst>
                <a:ext uri="{FF2B5EF4-FFF2-40B4-BE49-F238E27FC236}">
                  <a16:creationId xmlns:a16="http://schemas.microsoft.com/office/drawing/2014/main" id="{3965CDD0-57DD-48DA-BAAA-AA10A9FE47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71">
              <a:extLst>
                <a:ext uri="{FF2B5EF4-FFF2-40B4-BE49-F238E27FC236}">
                  <a16:creationId xmlns:a16="http://schemas.microsoft.com/office/drawing/2014/main" id="{3B88E2DE-451E-4099-A741-EFA2ED24C74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72">
              <a:extLst>
                <a:ext uri="{FF2B5EF4-FFF2-40B4-BE49-F238E27FC236}">
                  <a16:creationId xmlns:a16="http://schemas.microsoft.com/office/drawing/2014/main" id="{5AD67C59-6B28-41C0-A085-DD0E7BAF4E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手繪多邊形 73">
              <a:extLst>
                <a:ext uri="{FF2B5EF4-FFF2-40B4-BE49-F238E27FC236}">
                  <a16:creationId xmlns:a16="http://schemas.microsoft.com/office/drawing/2014/main" id="{EAB505BE-93E3-4FFE-BD93-FD502B9A4B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手繪多邊形 74">
              <a:extLst>
                <a:ext uri="{FF2B5EF4-FFF2-40B4-BE49-F238E27FC236}">
                  <a16:creationId xmlns:a16="http://schemas.microsoft.com/office/drawing/2014/main" id="{320D41A6-85F7-49DB-871A-ED6464FF6DC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75">
              <a:extLst>
                <a:ext uri="{FF2B5EF4-FFF2-40B4-BE49-F238E27FC236}">
                  <a16:creationId xmlns:a16="http://schemas.microsoft.com/office/drawing/2014/main" id="{FB2644B8-24C9-4236-BF08-DFADBAFD98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76">
              <a:extLst>
                <a:ext uri="{FF2B5EF4-FFF2-40B4-BE49-F238E27FC236}">
                  <a16:creationId xmlns:a16="http://schemas.microsoft.com/office/drawing/2014/main" id="{5FF5F63F-8081-45E7-BC61-53D9F9357BE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77">
              <a:extLst>
                <a:ext uri="{FF2B5EF4-FFF2-40B4-BE49-F238E27FC236}">
                  <a16:creationId xmlns:a16="http://schemas.microsoft.com/office/drawing/2014/main" id="{B219EB60-A043-41E8-A6E5-58803A23D0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78">
              <a:extLst>
                <a:ext uri="{FF2B5EF4-FFF2-40B4-BE49-F238E27FC236}">
                  <a16:creationId xmlns:a16="http://schemas.microsoft.com/office/drawing/2014/main" id="{DFBBEDCA-9A91-4D9C-A9DA-CCD5E83D85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79">
              <a:extLst>
                <a:ext uri="{FF2B5EF4-FFF2-40B4-BE49-F238E27FC236}">
                  <a16:creationId xmlns:a16="http://schemas.microsoft.com/office/drawing/2014/main" id="{78CB3F6A-65EA-4364-B05A-23B55AD07F5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手繪多邊形 80">
              <a:extLst>
                <a:ext uri="{FF2B5EF4-FFF2-40B4-BE49-F238E27FC236}">
                  <a16:creationId xmlns:a16="http://schemas.microsoft.com/office/drawing/2014/main" id="{6F30A62F-AB54-4BF5-8FF1-4CF49A0DDE2F}"/>
                </a:ext>
              </a:extLst>
            </p:cNvPr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手繪多邊形 81">
              <a:extLst>
                <a:ext uri="{FF2B5EF4-FFF2-40B4-BE49-F238E27FC236}">
                  <a16:creationId xmlns:a16="http://schemas.microsoft.com/office/drawing/2014/main" id="{94F74F77-6DA4-422D-80DE-A08A63B986C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82">
              <a:extLst>
                <a:ext uri="{FF2B5EF4-FFF2-40B4-BE49-F238E27FC236}">
                  <a16:creationId xmlns:a16="http://schemas.microsoft.com/office/drawing/2014/main" id="{78B319B7-3258-44EA-9A3C-716BFF2DFA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83">
              <a:extLst>
                <a:ext uri="{FF2B5EF4-FFF2-40B4-BE49-F238E27FC236}">
                  <a16:creationId xmlns:a16="http://schemas.microsoft.com/office/drawing/2014/main" id="{D4AE8104-BDDF-46BF-A752-42591B71E5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84">
              <a:extLst>
                <a:ext uri="{FF2B5EF4-FFF2-40B4-BE49-F238E27FC236}">
                  <a16:creationId xmlns:a16="http://schemas.microsoft.com/office/drawing/2014/main" id="{F86B199E-7DD0-4880-9B84-1E0F60DD2FF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85">
              <a:extLst>
                <a:ext uri="{FF2B5EF4-FFF2-40B4-BE49-F238E27FC236}">
                  <a16:creationId xmlns:a16="http://schemas.microsoft.com/office/drawing/2014/main" id="{4A1F677D-109E-4FE8-A1E6-E6E97A4CF82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86">
              <a:extLst>
                <a:ext uri="{FF2B5EF4-FFF2-40B4-BE49-F238E27FC236}">
                  <a16:creationId xmlns:a16="http://schemas.microsoft.com/office/drawing/2014/main" id="{955CCC41-57F6-4856-B7C1-1B1A1A4FE9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87">
              <a:extLst>
                <a:ext uri="{FF2B5EF4-FFF2-40B4-BE49-F238E27FC236}">
                  <a16:creationId xmlns:a16="http://schemas.microsoft.com/office/drawing/2014/main" id="{D6F3ECBF-5DF8-415D-9E4C-8AFF8C9E9C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88">
              <a:extLst>
                <a:ext uri="{FF2B5EF4-FFF2-40B4-BE49-F238E27FC236}">
                  <a16:creationId xmlns:a16="http://schemas.microsoft.com/office/drawing/2014/main" id="{CCEEA190-CEE8-44A4-8DA2-C4E1A603899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手繪多邊形 89">
              <a:extLst>
                <a:ext uri="{FF2B5EF4-FFF2-40B4-BE49-F238E27FC236}">
                  <a16:creationId xmlns:a16="http://schemas.microsoft.com/office/drawing/2014/main" id="{9B2205B3-C626-474C-8B7A-27FC62F058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手繪多邊形 90">
              <a:extLst>
                <a:ext uri="{FF2B5EF4-FFF2-40B4-BE49-F238E27FC236}">
                  <a16:creationId xmlns:a16="http://schemas.microsoft.com/office/drawing/2014/main" id="{EA913E72-A040-48CA-A71C-4ED6ABE3ACE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手繪多邊形 91">
              <a:extLst>
                <a:ext uri="{FF2B5EF4-FFF2-40B4-BE49-F238E27FC236}">
                  <a16:creationId xmlns:a16="http://schemas.microsoft.com/office/drawing/2014/main" id="{5F168B0D-3B25-4FB2-B1C1-EF67C546EB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手繪多邊形 92">
              <a:extLst>
                <a:ext uri="{FF2B5EF4-FFF2-40B4-BE49-F238E27FC236}">
                  <a16:creationId xmlns:a16="http://schemas.microsoft.com/office/drawing/2014/main" id="{3B512724-85AC-4415-BD9A-7E28A11D5CAA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93">
              <a:extLst>
                <a:ext uri="{FF2B5EF4-FFF2-40B4-BE49-F238E27FC236}">
                  <a16:creationId xmlns:a16="http://schemas.microsoft.com/office/drawing/2014/main" id="{20219942-AE40-496E-BA72-FC377D3DFA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94">
              <a:extLst>
                <a:ext uri="{FF2B5EF4-FFF2-40B4-BE49-F238E27FC236}">
                  <a16:creationId xmlns:a16="http://schemas.microsoft.com/office/drawing/2014/main" id="{1F315BDA-7A7B-40A0-AAB5-84724263DE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95">
              <a:extLst>
                <a:ext uri="{FF2B5EF4-FFF2-40B4-BE49-F238E27FC236}">
                  <a16:creationId xmlns:a16="http://schemas.microsoft.com/office/drawing/2014/main" id="{C329A286-207B-42D9-8706-A38C28EA8F2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96">
              <a:extLst>
                <a:ext uri="{FF2B5EF4-FFF2-40B4-BE49-F238E27FC236}">
                  <a16:creationId xmlns:a16="http://schemas.microsoft.com/office/drawing/2014/main" id="{2DABDD55-A6F3-4F8B-B508-E698321D91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97">
              <a:extLst>
                <a:ext uri="{FF2B5EF4-FFF2-40B4-BE49-F238E27FC236}">
                  <a16:creationId xmlns:a16="http://schemas.microsoft.com/office/drawing/2014/main" id="{9DF2872E-26D8-4834-8C58-54CEED4FAC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98">
              <a:extLst>
                <a:ext uri="{FF2B5EF4-FFF2-40B4-BE49-F238E27FC236}">
                  <a16:creationId xmlns:a16="http://schemas.microsoft.com/office/drawing/2014/main" id="{6F2366B5-E45C-4424-89E4-D9678CBEDA7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99">
              <a:extLst>
                <a:ext uri="{FF2B5EF4-FFF2-40B4-BE49-F238E27FC236}">
                  <a16:creationId xmlns:a16="http://schemas.microsoft.com/office/drawing/2014/main" id="{6448E9B3-3525-447F-8BF1-6F336AAF1A5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100">
              <a:extLst>
                <a:ext uri="{FF2B5EF4-FFF2-40B4-BE49-F238E27FC236}">
                  <a16:creationId xmlns:a16="http://schemas.microsoft.com/office/drawing/2014/main" id="{A9B9B284-C582-460C-AACC-02D9098F4CE5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101">
              <a:extLst>
                <a:ext uri="{FF2B5EF4-FFF2-40B4-BE49-F238E27FC236}">
                  <a16:creationId xmlns:a16="http://schemas.microsoft.com/office/drawing/2014/main" id="{5DBC03ED-F4E6-48F6-962E-1AA6AFFF388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102">
              <a:extLst>
                <a:ext uri="{FF2B5EF4-FFF2-40B4-BE49-F238E27FC236}">
                  <a16:creationId xmlns:a16="http://schemas.microsoft.com/office/drawing/2014/main" id="{D6A83825-2C9C-475E-8855-A9BB98CAB60F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103">
              <a:extLst>
                <a:ext uri="{FF2B5EF4-FFF2-40B4-BE49-F238E27FC236}">
                  <a16:creationId xmlns:a16="http://schemas.microsoft.com/office/drawing/2014/main" id="{EFC7B8AC-52AC-435E-A6A0-7F9C2A0E74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104">
              <a:extLst>
                <a:ext uri="{FF2B5EF4-FFF2-40B4-BE49-F238E27FC236}">
                  <a16:creationId xmlns:a16="http://schemas.microsoft.com/office/drawing/2014/main" id="{69408579-2513-475D-9FA9-B37CCC1AAFF1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105">
              <a:extLst>
                <a:ext uri="{FF2B5EF4-FFF2-40B4-BE49-F238E27FC236}">
                  <a16:creationId xmlns:a16="http://schemas.microsoft.com/office/drawing/2014/main" id="{314BAA1D-7DE8-4390-8650-7DFD35E272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106">
              <a:extLst>
                <a:ext uri="{FF2B5EF4-FFF2-40B4-BE49-F238E27FC236}">
                  <a16:creationId xmlns:a16="http://schemas.microsoft.com/office/drawing/2014/main" id="{0B14CA79-206E-4050-B823-9BEE64D55B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107">
              <a:extLst>
                <a:ext uri="{FF2B5EF4-FFF2-40B4-BE49-F238E27FC236}">
                  <a16:creationId xmlns:a16="http://schemas.microsoft.com/office/drawing/2014/main" id="{2F998FC7-5A11-4905-B578-77EA99F81AB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108">
              <a:extLst>
                <a:ext uri="{FF2B5EF4-FFF2-40B4-BE49-F238E27FC236}">
                  <a16:creationId xmlns:a16="http://schemas.microsoft.com/office/drawing/2014/main" id="{1B7D7083-701D-4CFE-BF21-86C875CAE9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109">
              <a:extLst>
                <a:ext uri="{FF2B5EF4-FFF2-40B4-BE49-F238E27FC236}">
                  <a16:creationId xmlns:a16="http://schemas.microsoft.com/office/drawing/2014/main" id="{376394E0-D05E-48DC-BBE0-CDB33A12D0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110">
              <a:extLst>
                <a:ext uri="{FF2B5EF4-FFF2-40B4-BE49-F238E27FC236}">
                  <a16:creationId xmlns:a16="http://schemas.microsoft.com/office/drawing/2014/main" id="{C7CB91F8-9D04-4FA0-934C-4709ECE14A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111">
              <a:extLst>
                <a:ext uri="{FF2B5EF4-FFF2-40B4-BE49-F238E27FC236}">
                  <a16:creationId xmlns:a16="http://schemas.microsoft.com/office/drawing/2014/main" id="{63905A73-CFD4-4EA9-A69E-4BFFEDE95E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112">
              <a:extLst>
                <a:ext uri="{FF2B5EF4-FFF2-40B4-BE49-F238E27FC236}">
                  <a16:creationId xmlns:a16="http://schemas.microsoft.com/office/drawing/2014/main" id="{CB365D9F-D659-44A3-864E-F9DFD846205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113">
              <a:extLst>
                <a:ext uri="{FF2B5EF4-FFF2-40B4-BE49-F238E27FC236}">
                  <a16:creationId xmlns:a16="http://schemas.microsoft.com/office/drawing/2014/main" id="{A39CEFEE-E554-4D00-A9AF-130ACFBE64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114">
              <a:extLst>
                <a:ext uri="{FF2B5EF4-FFF2-40B4-BE49-F238E27FC236}">
                  <a16:creationId xmlns:a16="http://schemas.microsoft.com/office/drawing/2014/main" id="{1958ECA4-40E8-41B3-B47D-1A27CC80BE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115">
              <a:extLst>
                <a:ext uri="{FF2B5EF4-FFF2-40B4-BE49-F238E27FC236}">
                  <a16:creationId xmlns:a16="http://schemas.microsoft.com/office/drawing/2014/main" id="{DFB7AA66-2FA5-4F9C-AA94-5B749F6F70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116">
              <a:extLst>
                <a:ext uri="{FF2B5EF4-FFF2-40B4-BE49-F238E27FC236}">
                  <a16:creationId xmlns:a16="http://schemas.microsoft.com/office/drawing/2014/main" id="{AE7B1837-EA16-4C95-901C-01B99E136E86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117">
              <a:extLst>
                <a:ext uri="{FF2B5EF4-FFF2-40B4-BE49-F238E27FC236}">
                  <a16:creationId xmlns:a16="http://schemas.microsoft.com/office/drawing/2014/main" id="{03734D9D-F69D-494A-BA53-99F4AC056F8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118">
              <a:extLst>
                <a:ext uri="{FF2B5EF4-FFF2-40B4-BE49-F238E27FC236}">
                  <a16:creationId xmlns:a16="http://schemas.microsoft.com/office/drawing/2014/main" id="{9895D872-0C2F-4FA7-AB68-557D802A12B9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119">
              <a:extLst>
                <a:ext uri="{FF2B5EF4-FFF2-40B4-BE49-F238E27FC236}">
                  <a16:creationId xmlns:a16="http://schemas.microsoft.com/office/drawing/2014/main" id="{ED335827-AC50-483A-8D6D-6D77F09B4B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手繪多邊形 120">
              <a:extLst>
                <a:ext uri="{FF2B5EF4-FFF2-40B4-BE49-F238E27FC236}">
                  <a16:creationId xmlns:a16="http://schemas.microsoft.com/office/drawing/2014/main" id="{5474CBC6-BAEC-4531-BB84-3BFA204BD2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手繪多邊形 121">
              <a:extLst>
                <a:ext uri="{FF2B5EF4-FFF2-40B4-BE49-F238E27FC236}">
                  <a16:creationId xmlns:a16="http://schemas.microsoft.com/office/drawing/2014/main" id="{FE31EB7F-C35C-43B2-B5BA-56FC974C58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122">
              <a:extLst>
                <a:ext uri="{FF2B5EF4-FFF2-40B4-BE49-F238E27FC236}">
                  <a16:creationId xmlns:a16="http://schemas.microsoft.com/office/drawing/2014/main" id="{8023E8C5-09FF-4E94-BAEF-4A6031EE6E40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123">
              <a:extLst>
                <a:ext uri="{FF2B5EF4-FFF2-40B4-BE49-F238E27FC236}">
                  <a16:creationId xmlns:a16="http://schemas.microsoft.com/office/drawing/2014/main" id="{B2FABC4A-EB2A-4AB6-A746-78971C2573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124">
              <a:extLst>
                <a:ext uri="{FF2B5EF4-FFF2-40B4-BE49-F238E27FC236}">
                  <a16:creationId xmlns:a16="http://schemas.microsoft.com/office/drawing/2014/main" id="{AFB97496-432D-4CC1-98F8-AA61FC0F82DE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25">
              <a:extLst>
                <a:ext uri="{FF2B5EF4-FFF2-40B4-BE49-F238E27FC236}">
                  <a16:creationId xmlns:a16="http://schemas.microsoft.com/office/drawing/2014/main" id="{B182DCFE-6E79-4030-8AE2-9C62BC9279EF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26">
              <a:extLst>
                <a:ext uri="{FF2B5EF4-FFF2-40B4-BE49-F238E27FC236}">
                  <a16:creationId xmlns:a16="http://schemas.microsoft.com/office/drawing/2014/main" id="{20177A9E-C25D-44C6-BD47-E157C4D90EF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7">
              <a:extLst>
                <a:ext uri="{FF2B5EF4-FFF2-40B4-BE49-F238E27FC236}">
                  <a16:creationId xmlns:a16="http://schemas.microsoft.com/office/drawing/2014/main" id="{925E4E40-83D3-4B70-83F6-D95AB884F17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28">
              <a:extLst>
                <a:ext uri="{FF2B5EF4-FFF2-40B4-BE49-F238E27FC236}">
                  <a16:creationId xmlns:a16="http://schemas.microsoft.com/office/drawing/2014/main" id="{825744BE-97A7-4A9A-B1F5-B68F4E70D46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29">
              <a:extLst>
                <a:ext uri="{FF2B5EF4-FFF2-40B4-BE49-F238E27FC236}">
                  <a16:creationId xmlns:a16="http://schemas.microsoft.com/office/drawing/2014/main" id="{7D3BA864-0CB7-42D5-B860-A6BDC30F158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30">
              <a:extLst>
                <a:ext uri="{FF2B5EF4-FFF2-40B4-BE49-F238E27FC236}">
                  <a16:creationId xmlns:a16="http://schemas.microsoft.com/office/drawing/2014/main" id="{C5C5CA61-021E-4D0C-987A-0E409285FB27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31">
              <a:extLst>
                <a:ext uri="{FF2B5EF4-FFF2-40B4-BE49-F238E27FC236}">
                  <a16:creationId xmlns:a16="http://schemas.microsoft.com/office/drawing/2014/main" id="{35ABA327-93D1-4E48-9006-8E6C401049E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32">
              <a:extLst>
                <a:ext uri="{FF2B5EF4-FFF2-40B4-BE49-F238E27FC236}">
                  <a16:creationId xmlns:a16="http://schemas.microsoft.com/office/drawing/2014/main" id="{7936D45C-2CA4-4C9D-BE64-6220F4AD1B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33">
              <a:extLst>
                <a:ext uri="{FF2B5EF4-FFF2-40B4-BE49-F238E27FC236}">
                  <a16:creationId xmlns:a16="http://schemas.microsoft.com/office/drawing/2014/main" id="{1B99DD21-C391-4710-9FBE-B5D96C60F24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34">
              <a:extLst>
                <a:ext uri="{FF2B5EF4-FFF2-40B4-BE49-F238E27FC236}">
                  <a16:creationId xmlns:a16="http://schemas.microsoft.com/office/drawing/2014/main" id="{47AE4D53-B52F-44DA-A199-F3CFAC20E7B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135">
              <a:extLst>
                <a:ext uri="{FF2B5EF4-FFF2-40B4-BE49-F238E27FC236}">
                  <a16:creationId xmlns:a16="http://schemas.microsoft.com/office/drawing/2014/main" id="{F03A0CC4-81F7-43E0-90BC-64C50027F5EC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136">
              <a:extLst>
                <a:ext uri="{FF2B5EF4-FFF2-40B4-BE49-F238E27FC236}">
                  <a16:creationId xmlns:a16="http://schemas.microsoft.com/office/drawing/2014/main" id="{2B7450C2-2668-4F48-B5D0-57588C7E4D15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137">
              <a:extLst>
                <a:ext uri="{FF2B5EF4-FFF2-40B4-BE49-F238E27FC236}">
                  <a16:creationId xmlns:a16="http://schemas.microsoft.com/office/drawing/2014/main" id="{054C4D86-1ED5-482A-BCAB-9BE1C230AA7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138">
              <a:extLst>
                <a:ext uri="{FF2B5EF4-FFF2-40B4-BE49-F238E27FC236}">
                  <a16:creationId xmlns:a16="http://schemas.microsoft.com/office/drawing/2014/main" id="{AFAB4715-7086-41D3-BBBC-D12FABC370DB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139">
              <a:extLst>
                <a:ext uri="{FF2B5EF4-FFF2-40B4-BE49-F238E27FC236}">
                  <a16:creationId xmlns:a16="http://schemas.microsoft.com/office/drawing/2014/main" id="{D868FBA6-7A87-4CB7-8685-7C0C36FB6810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140">
              <a:extLst>
                <a:ext uri="{FF2B5EF4-FFF2-40B4-BE49-F238E27FC236}">
                  <a16:creationId xmlns:a16="http://schemas.microsoft.com/office/drawing/2014/main" id="{971780B2-7EE4-4945-A8F4-DDACFC4B971D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141">
              <a:extLst>
                <a:ext uri="{FF2B5EF4-FFF2-40B4-BE49-F238E27FC236}">
                  <a16:creationId xmlns:a16="http://schemas.microsoft.com/office/drawing/2014/main" id="{CD8E9C38-B0E0-46A6-AF08-FF1B3FF0700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142">
              <a:extLst>
                <a:ext uri="{FF2B5EF4-FFF2-40B4-BE49-F238E27FC236}">
                  <a16:creationId xmlns:a16="http://schemas.microsoft.com/office/drawing/2014/main" id="{089CA83F-B666-44AD-AE13-00052BFF8B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143">
              <a:extLst>
                <a:ext uri="{FF2B5EF4-FFF2-40B4-BE49-F238E27FC236}">
                  <a16:creationId xmlns:a16="http://schemas.microsoft.com/office/drawing/2014/main" id="{5A2FADA9-D4D6-4258-A0C5-8F4C3D9597D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144">
              <a:extLst>
                <a:ext uri="{FF2B5EF4-FFF2-40B4-BE49-F238E27FC236}">
                  <a16:creationId xmlns:a16="http://schemas.microsoft.com/office/drawing/2014/main" id="{276A2F52-6737-41CA-8813-E3AA7ED93675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手繪多邊形 145">
              <a:extLst>
                <a:ext uri="{FF2B5EF4-FFF2-40B4-BE49-F238E27FC236}">
                  <a16:creationId xmlns:a16="http://schemas.microsoft.com/office/drawing/2014/main" id="{86B5A71E-0996-483A-AF5A-5514F7257D8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手繪多邊形 146">
              <a:extLst>
                <a:ext uri="{FF2B5EF4-FFF2-40B4-BE49-F238E27FC236}">
                  <a16:creationId xmlns:a16="http://schemas.microsoft.com/office/drawing/2014/main" id="{9DE29266-44B2-4697-9074-D3EC96C8B18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147">
              <a:extLst>
                <a:ext uri="{FF2B5EF4-FFF2-40B4-BE49-F238E27FC236}">
                  <a16:creationId xmlns:a16="http://schemas.microsoft.com/office/drawing/2014/main" id="{2B53F517-516D-4879-93A5-86349D385D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148">
              <a:extLst>
                <a:ext uri="{FF2B5EF4-FFF2-40B4-BE49-F238E27FC236}">
                  <a16:creationId xmlns:a16="http://schemas.microsoft.com/office/drawing/2014/main" id="{1CAC06A6-EBAE-4C45-B335-374BE7691D2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149">
              <a:extLst>
                <a:ext uri="{FF2B5EF4-FFF2-40B4-BE49-F238E27FC236}">
                  <a16:creationId xmlns:a16="http://schemas.microsoft.com/office/drawing/2014/main" id="{6D3F6295-05AD-47E6-A077-F69D8298292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150">
              <a:extLst>
                <a:ext uri="{FF2B5EF4-FFF2-40B4-BE49-F238E27FC236}">
                  <a16:creationId xmlns:a16="http://schemas.microsoft.com/office/drawing/2014/main" id="{384F838E-D483-4905-95D0-35C79805333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151">
              <a:extLst>
                <a:ext uri="{FF2B5EF4-FFF2-40B4-BE49-F238E27FC236}">
                  <a16:creationId xmlns:a16="http://schemas.microsoft.com/office/drawing/2014/main" id="{7255D706-2CE8-497F-A117-B900812EA44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152">
              <a:extLst>
                <a:ext uri="{FF2B5EF4-FFF2-40B4-BE49-F238E27FC236}">
                  <a16:creationId xmlns:a16="http://schemas.microsoft.com/office/drawing/2014/main" id="{828ECD5C-B7AF-446E-961B-B875125D864E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9" name="群組中 69">
            <a:extLst>
              <a:ext uri="{FF2B5EF4-FFF2-40B4-BE49-F238E27FC236}">
                <a16:creationId xmlns:a16="http://schemas.microsoft.com/office/drawing/2014/main" id="{869D8D40-07CD-47E4-BE6B-80C4B3D9761C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80" name="手繪多邊形 70">
              <a:extLst>
                <a:ext uri="{FF2B5EF4-FFF2-40B4-BE49-F238E27FC236}">
                  <a16:creationId xmlns:a16="http://schemas.microsoft.com/office/drawing/2014/main" id="{1B26EE3A-790A-4731-AC12-10D6F1FD8F9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手繪多邊形 71">
              <a:extLst>
                <a:ext uri="{FF2B5EF4-FFF2-40B4-BE49-F238E27FC236}">
                  <a16:creationId xmlns:a16="http://schemas.microsoft.com/office/drawing/2014/main" id="{9B0760EF-3024-47E6-B094-29AA71D25ADC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手繪多邊形 72">
              <a:extLst>
                <a:ext uri="{FF2B5EF4-FFF2-40B4-BE49-F238E27FC236}">
                  <a16:creationId xmlns:a16="http://schemas.microsoft.com/office/drawing/2014/main" id="{037DFC81-BA05-431A-8ABE-568F118D3F0A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手繪多邊形 73">
              <a:extLst>
                <a:ext uri="{FF2B5EF4-FFF2-40B4-BE49-F238E27FC236}">
                  <a16:creationId xmlns:a16="http://schemas.microsoft.com/office/drawing/2014/main" id="{F3AF83DC-D14C-477F-9F04-7FEB2DCC1DD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手繪多邊形 74">
              <a:extLst>
                <a:ext uri="{FF2B5EF4-FFF2-40B4-BE49-F238E27FC236}">
                  <a16:creationId xmlns:a16="http://schemas.microsoft.com/office/drawing/2014/main" id="{F7BFBACD-B6B3-4827-AE47-3C2D8181933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手繪多邊形 75">
              <a:extLst>
                <a:ext uri="{FF2B5EF4-FFF2-40B4-BE49-F238E27FC236}">
                  <a16:creationId xmlns:a16="http://schemas.microsoft.com/office/drawing/2014/main" id="{256DF238-6C12-46AB-8CF0-FC4D2354ADD1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手繪多邊形 76">
              <a:extLst>
                <a:ext uri="{FF2B5EF4-FFF2-40B4-BE49-F238E27FC236}">
                  <a16:creationId xmlns:a16="http://schemas.microsoft.com/office/drawing/2014/main" id="{E995E733-38AA-4584-8740-126CA48C152B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手繪多邊形 77">
              <a:extLst>
                <a:ext uri="{FF2B5EF4-FFF2-40B4-BE49-F238E27FC236}">
                  <a16:creationId xmlns:a16="http://schemas.microsoft.com/office/drawing/2014/main" id="{3EAF3D99-CD5A-4941-8D1E-16F1D845963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手繪多邊形 78">
              <a:extLst>
                <a:ext uri="{FF2B5EF4-FFF2-40B4-BE49-F238E27FC236}">
                  <a16:creationId xmlns:a16="http://schemas.microsoft.com/office/drawing/2014/main" id="{45DAAA26-5BDA-4617-8B9B-FC7DC46852E6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手繪多邊形 79">
              <a:extLst>
                <a:ext uri="{FF2B5EF4-FFF2-40B4-BE49-F238E27FC236}">
                  <a16:creationId xmlns:a16="http://schemas.microsoft.com/office/drawing/2014/main" id="{13D3F999-D86D-4222-B5FA-7F966B0AFA3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手繪多邊形 80">
              <a:extLst>
                <a:ext uri="{FF2B5EF4-FFF2-40B4-BE49-F238E27FC236}">
                  <a16:creationId xmlns:a16="http://schemas.microsoft.com/office/drawing/2014/main" id="{4EAFB052-E0C4-4690-A159-AD95C7C2560C}"/>
                </a:ext>
              </a:extLst>
            </p:cNvPr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手繪多邊形 81">
              <a:extLst>
                <a:ext uri="{FF2B5EF4-FFF2-40B4-BE49-F238E27FC236}">
                  <a16:creationId xmlns:a16="http://schemas.microsoft.com/office/drawing/2014/main" id="{5948F18D-D8A4-4F07-850B-020C652E4327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手繪多邊形 82">
              <a:extLst>
                <a:ext uri="{FF2B5EF4-FFF2-40B4-BE49-F238E27FC236}">
                  <a16:creationId xmlns:a16="http://schemas.microsoft.com/office/drawing/2014/main" id="{C497D07C-1BB0-4028-AC72-A0C75281895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手繪多邊形 83">
              <a:extLst>
                <a:ext uri="{FF2B5EF4-FFF2-40B4-BE49-F238E27FC236}">
                  <a16:creationId xmlns:a16="http://schemas.microsoft.com/office/drawing/2014/main" id="{8E2594E3-EB71-4345-9A54-D41E99EC01DE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手繪多邊形 84">
              <a:extLst>
                <a:ext uri="{FF2B5EF4-FFF2-40B4-BE49-F238E27FC236}">
                  <a16:creationId xmlns:a16="http://schemas.microsoft.com/office/drawing/2014/main" id="{85A51D08-AF27-4E67-8164-04C0E4F2401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手繪多邊形 85">
              <a:extLst>
                <a:ext uri="{FF2B5EF4-FFF2-40B4-BE49-F238E27FC236}">
                  <a16:creationId xmlns:a16="http://schemas.microsoft.com/office/drawing/2014/main" id="{8C993F09-6BB4-453C-B3B9-895E0527A70C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手繪多邊形 86">
              <a:extLst>
                <a:ext uri="{FF2B5EF4-FFF2-40B4-BE49-F238E27FC236}">
                  <a16:creationId xmlns:a16="http://schemas.microsoft.com/office/drawing/2014/main" id="{36292610-FF40-4D7B-AF8E-3B6C4E3479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手繪多邊形 87">
              <a:extLst>
                <a:ext uri="{FF2B5EF4-FFF2-40B4-BE49-F238E27FC236}">
                  <a16:creationId xmlns:a16="http://schemas.microsoft.com/office/drawing/2014/main" id="{20D3D1B2-AA29-4E94-B8ED-9C011A041AD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手繪多邊形 88">
              <a:extLst>
                <a:ext uri="{FF2B5EF4-FFF2-40B4-BE49-F238E27FC236}">
                  <a16:creationId xmlns:a16="http://schemas.microsoft.com/office/drawing/2014/main" id="{7044AA92-C6BF-4F33-AB2C-043EE1A98C04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手繪多邊形 89">
              <a:extLst>
                <a:ext uri="{FF2B5EF4-FFF2-40B4-BE49-F238E27FC236}">
                  <a16:creationId xmlns:a16="http://schemas.microsoft.com/office/drawing/2014/main" id="{30089534-349E-402D-9674-313BF9433C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手繪多邊形 90">
              <a:extLst>
                <a:ext uri="{FF2B5EF4-FFF2-40B4-BE49-F238E27FC236}">
                  <a16:creationId xmlns:a16="http://schemas.microsoft.com/office/drawing/2014/main" id="{97CF3D24-2D40-45AF-BBC5-A7E16A3CD3EB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手繪多邊形 91">
              <a:extLst>
                <a:ext uri="{FF2B5EF4-FFF2-40B4-BE49-F238E27FC236}">
                  <a16:creationId xmlns:a16="http://schemas.microsoft.com/office/drawing/2014/main" id="{2F6E6EC8-134C-4A12-9B94-5C0C9B6E0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手繪多邊形 92">
              <a:extLst>
                <a:ext uri="{FF2B5EF4-FFF2-40B4-BE49-F238E27FC236}">
                  <a16:creationId xmlns:a16="http://schemas.microsoft.com/office/drawing/2014/main" id="{8D033D48-7EC0-42DD-937F-2013A0483DDD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手繪多邊形 94">
              <a:extLst>
                <a:ext uri="{FF2B5EF4-FFF2-40B4-BE49-F238E27FC236}">
                  <a16:creationId xmlns:a16="http://schemas.microsoft.com/office/drawing/2014/main" id="{97ABA288-2F51-4A91-B178-4679CAEBF6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手繪多邊形 95">
              <a:extLst>
                <a:ext uri="{FF2B5EF4-FFF2-40B4-BE49-F238E27FC236}">
                  <a16:creationId xmlns:a16="http://schemas.microsoft.com/office/drawing/2014/main" id="{26FC2B3D-89C4-4A75-9590-85E8B836CC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手繪多邊形 96">
              <a:extLst>
                <a:ext uri="{FF2B5EF4-FFF2-40B4-BE49-F238E27FC236}">
                  <a16:creationId xmlns:a16="http://schemas.microsoft.com/office/drawing/2014/main" id="{421B4E1A-142F-438A-8125-CEC99804C01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手繪多邊形 97">
              <a:extLst>
                <a:ext uri="{FF2B5EF4-FFF2-40B4-BE49-F238E27FC236}">
                  <a16:creationId xmlns:a16="http://schemas.microsoft.com/office/drawing/2014/main" id="{063DDA75-EB0C-42F5-A2E8-DEAC3C7747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手繪多邊形 98">
              <a:extLst>
                <a:ext uri="{FF2B5EF4-FFF2-40B4-BE49-F238E27FC236}">
                  <a16:creationId xmlns:a16="http://schemas.microsoft.com/office/drawing/2014/main" id="{0DF6FAF0-0498-40F4-8E33-257956C5516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手繪多邊形 99">
              <a:extLst>
                <a:ext uri="{FF2B5EF4-FFF2-40B4-BE49-F238E27FC236}">
                  <a16:creationId xmlns:a16="http://schemas.microsoft.com/office/drawing/2014/main" id="{9D594662-B98F-4AF3-8825-D8C7EE1B063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手繪多邊形 100">
              <a:extLst>
                <a:ext uri="{FF2B5EF4-FFF2-40B4-BE49-F238E27FC236}">
                  <a16:creationId xmlns:a16="http://schemas.microsoft.com/office/drawing/2014/main" id="{56AFE5CD-7B60-4C4A-954B-C69E9BB61DB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手繪多邊形 101">
              <a:extLst>
                <a:ext uri="{FF2B5EF4-FFF2-40B4-BE49-F238E27FC236}">
                  <a16:creationId xmlns:a16="http://schemas.microsoft.com/office/drawing/2014/main" id="{66900440-A102-4A6F-AA77-B9AE5DF71A52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手繪多邊形 102">
              <a:extLst>
                <a:ext uri="{FF2B5EF4-FFF2-40B4-BE49-F238E27FC236}">
                  <a16:creationId xmlns:a16="http://schemas.microsoft.com/office/drawing/2014/main" id="{45B7B48F-E5A5-470E-93C8-6782B59473D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手繪多邊形 103">
              <a:extLst>
                <a:ext uri="{FF2B5EF4-FFF2-40B4-BE49-F238E27FC236}">
                  <a16:creationId xmlns:a16="http://schemas.microsoft.com/office/drawing/2014/main" id="{D88599BF-1BDC-477F-8B35-F5B469C3EEFB}"/>
                </a:ext>
              </a:extLst>
            </p:cNvPr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手繪多邊形 104">
              <a:extLst>
                <a:ext uri="{FF2B5EF4-FFF2-40B4-BE49-F238E27FC236}">
                  <a16:creationId xmlns:a16="http://schemas.microsoft.com/office/drawing/2014/main" id="{174F540E-0BD4-49D9-8096-881A3BAB28E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手繪多邊形 105">
              <a:extLst>
                <a:ext uri="{FF2B5EF4-FFF2-40B4-BE49-F238E27FC236}">
                  <a16:creationId xmlns:a16="http://schemas.microsoft.com/office/drawing/2014/main" id="{668B5E64-DD0E-42C7-9547-E1B5FC9A67B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手繪多邊形 106">
              <a:extLst>
                <a:ext uri="{FF2B5EF4-FFF2-40B4-BE49-F238E27FC236}">
                  <a16:creationId xmlns:a16="http://schemas.microsoft.com/office/drawing/2014/main" id="{CD60791A-4233-49D5-BC32-59655DD2EC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手繪多邊形 107">
              <a:extLst>
                <a:ext uri="{FF2B5EF4-FFF2-40B4-BE49-F238E27FC236}">
                  <a16:creationId xmlns:a16="http://schemas.microsoft.com/office/drawing/2014/main" id="{C00984CF-7CCC-40C6-B74D-38EF57B6E5CE}"/>
                </a:ext>
              </a:extLst>
            </p:cNvPr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手繪多邊形 108">
              <a:extLst>
                <a:ext uri="{FF2B5EF4-FFF2-40B4-BE49-F238E27FC236}">
                  <a16:creationId xmlns:a16="http://schemas.microsoft.com/office/drawing/2014/main" id="{7861D4BF-AABD-4C02-B9F3-643E168160D5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手繪多邊形 109">
              <a:extLst>
                <a:ext uri="{FF2B5EF4-FFF2-40B4-BE49-F238E27FC236}">
                  <a16:creationId xmlns:a16="http://schemas.microsoft.com/office/drawing/2014/main" id="{DACD31C8-E798-4388-AC1A-0868BEA557F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手繪多邊形 110">
              <a:extLst>
                <a:ext uri="{FF2B5EF4-FFF2-40B4-BE49-F238E27FC236}">
                  <a16:creationId xmlns:a16="http://schemas.microsoft.com/office/drawing/2014/main" id="{10E7C698-5C82-45DD-9175-FBF5EEBAA42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手繪多邊形 111">
              <a:extLst>
                <a:ext uri="{FF2B5EF4-FFF2-40B4-BE49-F238E27FC236}">
                  <a16:creationId xmlns:a16="http://schemas.microsoft.com/office/drawing/2014/main" id="{E8381875-1AFD-4BD2-A65B-42BC880A22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手繪多邊形 112">
              <a:extLst>
                <a:ext uri="{FF2B5EF4-FFF2-40B4-BE49-F238E27FC236}">
                  <a16:creationId xmlns:a16="http://schemas.microsoft.com/office/drawing/2014/main" id="{92933F04-08F2-4471-A5D5-EF051DDB35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手繪多邊形 113">
              <a:extLst>
                <a:ext uri="{FF2B5EF4-FFF2-40B4-BE49-F238E27FC236}">
                  <a16:creationId xmlns:a16="http://schemas.microsoft.com/office/drawing/2014/main" id="{078EA4E4-E038-492B-AB34-B11B28798366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手繪多邊形 114">
              <a:extLst>
                <a:ext uri="{FF2B5EF4-FFF2-40B4-BE49-F238E27FC236}">
                  <a16:creationId xmlns:a16="http://schemas.microsoft.com/office/drawing/2014/main" id="{FD50F451-6471-4772-AC04-ED6E849FE9B2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手繪多邊形 115">
              <a:extLst>
                <a:ext uri="{FF2B5EF4-FFF2-40B4-BE49-F238E27FC236}">
                  <a16:creationId xmlns:a16="http://schemas.microsoft.com/office/drawing/2014/main" id="{55D66A29-E1CF-46AE-A166-35E629F78F9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手繪多邊形 116">
              <a:extLst>
                <a:ext uri="{FF2B5EF4-FFF2-40B4-BE49-F238E27FC236}">
                  <a16:creationId xmlns:a16="http://schemas.microsoft.com/office/drawing/2014/main" id="{6DF4E5CD-EC5E-47CC-B3A7-02C98525CA68}"/>
                </a:ext>
              </a:extLst>
            </p:cNvPr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手繪多邊形 117">
              <a:extLst>
                <a:ext uri="{FF2B5EF4-FFF2-40B4-BE49-F238E27FC236}">
                  <a16:creationId xmlns:a16="http://schemas.microsoft.com/office/drawing/2014/main" id="{DABEE889-7AC1-4EDF-A26C-C5B02A6711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手繪多邊形 118">
              <a:extLst>
                <a:ext uri="{FF2B5EF4-FFF2-40B4-BE49-F238E27FC236}">
                  <a16:creationId xmlns:a16="http://schemas.microsoft.com/office/drawing/2014/main" id="{E1023585-0A02-4455-B2CF-E55A47C68E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手繪多邊形 119">
              <a:extLst>
                <a:ext uri="{FF2B5EF4-FFF2-40B4-BE49-F238E27FC236}">
                  <a16:creationId xmlns:a16="http://schemas.microsoft.com/office/drawing/2014/main" id="{1E0A416A-51C3-4CCF-9B6C-675508EF9E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手繪多邊形 120">
              <a:extLst>
                <a:ext uri="{FF2B5EF4-FFF2-40B4-BE49-F238E27FC236}">
                  <a16:creationId xmlns:a16="http://schemas.microsoft.com/office/drawing/2014/main" id="{0D23C320-E2E7-4575-99AE-6933926EC29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手繪多邊形 121">
              <a:extLst>
                <a:ext uri="{FF2B5EF4-FFF2-40B4-BE49-F238E27FC236}">
                  <a16:creationId xmlns:a16="http://schemas.microsoft.com/office/drawing/2014/main" id="{60CB4115-E017-4CFF-B979-4D242B0EE1E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手繪多邊形 122">
              <a:extLst>
                <a:ext uri="{FF2B5EF4-FFF2-40B4-BE49-F238E27FC236}">
                  <a16:creationId xmlns:a16="http://schemas.microsoft.com/office/drawing/2014/main" id="{BB56AA49-B555-4507-9DF0-CF0EBE20B593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手繪多邊形 123">
              <a:extLst>
                <a:ext uri="{FF2B5EF4-FFF2-40B4-BE49-F238E27FC236}">
                  <a16:creationId xmlns:a16="http://schemas.microsoft.com/office/drawing/2014/main" id="{82922FF2-E702-4373-B796-BE95EE534A7B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手繪多邊形 124">
              <a:extLst>
                <a:ext uri="{FF2B5EF4-FFF2-40B4-BE49-F238E27FC236}">
                  <a16:creationId xmlns:a16="http://schemas.microsoft.com/office/drawing/2014/main" id="{099642DD-87D4-4334-BDEE-DEC7FC4F7262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手繪多邊形 125">
              <a:extLst>
                <a:ext uri="{FF2B5EF4-FFF2-40B4-BE49-F238E27FC236}">
                  <a16:creationId xmlns:a16="http://schemas.microsoft.com/office/drawing/2014/main" id="{F64D8012-3053-457A-8032-7F36585E71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手繪多邊形 126">
              <a:extLst>
                <a:ext uri="{FF2B5EF4-FFF2-40B4-BE49-F238E27FC236}">
                  <a16:creationId xmlns:a16="http://schemas.microsoft.com/office/drawing/2014/main" id="{02AE24FB-90DF-41A7-B3D7-7694EFD27325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手繪多邊形 127">
              <a:extLst>
                <a:ext uri="{FF2B5EF4-FFF2-40B4-BE49-F238E27FC236}">
                  <a16:creationId xmlns:a16="http://schemas.microsoft.com/office/drawing/2014/main" id="{4EDF5068-F89F-4FF5-8E1A-1A19849D02E4}"/>
                </a:ext>
              </a:extLst>
            </p:cNvPr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手繪多邊形 128">
              <a:extLst>
                <a:ext uri="{FF2B5EF4-FFF2-40B4-BE49-F238E27FC236}">
                  <a16:creationId xmlns:a16="http://schemas.microsoft.com/office/drawing/2014/main" id="{DB2BB3A3-1307-4CAE-9755-5C28FCF372B8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手繪多邊形 129">
              <a:extLst>
                <a:ext uri="{FF2B5EF4-FFF2-40B4-BE49-F238E27FC236}">
                  <a16:creationId xmlns:a16="http://schemas.microsoft.com/office/drawing/2014/main" id="{6079B663-E60D-4856-864E-4F1C6549484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手繪多邊形 130">
              <a:extLst>
                <a:ext uri="{FF2B5EF4-FFF2-40B4-BE49-F238E27FC236}">
                  <a16:creationId xmlns:a16="http://schemas.microsoft.com/office/drawing/2014/main" id="{DDD98D46-0FEB-48AD-9A68-D726FF14268E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手繪多邊形 131">
              <a:extLst>
                <a:ext uri="{FF2B5EF4-FFF2-40B4-BE49-F238E27FC236}">
                  <a16:creationId xmlns:a16="http://schemas.microsoft.com/office/drawing/2014/main" id="{EBF464AC-E6EC-4716-9F69-2DC91F6EE1D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手繪多邊形 132">
              <a:extLst>
                <a:ext uri="{FF2B5EF4-FFF2-40B4-BE49-F238E27FC236}">
                  <a16:creationId xmlns:a16="http://schemas.microsoft.com/office/drawing/2014/main" id="{032C657E-1E88-4D3C-B2FC-952989A47E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手繪多邊形 133">
              <a:extLst>
                <a:ext uri="{FF2B5EF4-FFF2-40B4-BE49-F238E27FC236}">
                  <a16:creationId xmlns:a16="http://schemas.microsoft.com/office/drawing/2014/main" id="{9826C5F1-B95F-45D7-8D72-CB052728F0DF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手繪多邊形 134">
              <a:extLst>
                <a:ext uri="{FF2B5EF4-FFF2-40B4-BE49-F238E27FC236}">
                  <a16:creationId xmlns:a16="http://schemas.microsoft.com/office/drawing/2014/main" id="{E748D52F-65CE-4FA7-9D69-5A2F2475259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手繪多邊形 135">
              <a:extLst>
                <a:ext uri="{FF2B5EF4-FFF2-40B4-BE49-F238E27FC236}">
                  <a16:creationId xmlns:a16="http://schemas.microsoft.com/office/drawing/2014/main" id="{0702E555-113F-4B7A-9DFF-120BDD9CE5B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手繪多邊形 136">
              <a:extLst>
                <a:ext uri="{FF2B5EF4-FFF2-40B4-BE49-F238E27FC236}">
                  <a16:creationId xmlns:a16="http://schemas.microsoft.com/office/drawing/2014/main" id="{D7C71C70-28F4-4134-8792-A8B536DC91AC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手繪多邊形 137">
              <a:extLst>
                <a:ext uri="{FF2B5EF4-FFF2-40B4-BE49-F238E27FC236}">
                  <a16:creationId xmlns:a16="http://schemas.microsoft.com/office/drawing/2014/main" id="{82F2311E-8575-4168-95B4-C5CEB0838C03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手繪多邊形 138">
              <a:extLst>
                <a:ext uri="{FF2B5EF4-FFF2-40B4-BE49-F238E27FC236}">
                  <a16:creationId xmlns:a16="http://schemas.microsoft.com/office/drawing/2014/main" id="{5981FD11-3701-4C30-8449-572025FD60A5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手繪多邊形 139">
              <a:extLst>
                <a:ext uri="{FF2B5EF4-FFF2-40B4-BE49-F238E27FC236}">
                  <a16:creationId xmlns:a16="http://schemas.microsoft.com/office/drawing/2014/main" id="{02FEA3BA-DEAC-4547-8C6D-963B5026B845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手繪多邊形 140">
              <a:extLst>
                <a:ext uri="{FF2B5EF4-FFF2-40B4-BE49-F238E27FC236}">
                  <a16:creationId xmlns:a16="http://schemas.microsoft.com/office/drawing/2014/main" id="{389D0CE6-C434-4A6A-AFEE-7E79FF1A92D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手繪多邊形 141">
              <a:extLst>
                <a:ext uri="{FF2B5EF4-FFF2-40B4-BE49-F238E27FC236}">
                  <a16:creationId xmlns:a16="http://schemas.microsoft.com/office/drawing/2014/main" id="{8D007D01-03F6-42FB-995E-C6927273FD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手繪多邊形 142">
              <a:extLst>
                <a:ext uri="{FF2B5EF4-FFF2-40B4-BE49-F238E27FC236}">
                  <a16:creationId xmlns:a16="http://schemas.microsoft.com/office/drawing/2014/main" id="{477E0FB6-7FB6-4C81-ADE9-ADB5D7225CF6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手繪多邊形 143">
              <a:extLst>
                <a:ext uri="{FF2B5EF4-FFF2-40B4-BE49-F238E27FC236}">
                  <a16:creationId xmlns:a16="http://schemas.microsoft.com/office/drawing/2014/main" id="{52AE7F4D-8D86-42B9-9A72-4AAA675773F3}"/>
                </a:ext>
              </a:extLst>
            </p:cNvPr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手繪多邊形 144">
              <a:extLst>
                <a:ext uri="{FF2B5EF4-FFF2-40B4-BE49-F238E27FC236}">
                  <a16:creationId xmlns:a16="http://schemas.microsoft.com/office/drawing/2014/main" id="{8EC0C561-BDE4-4C78-A02A-403729AD2EAA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手繪多邊形 145">
              <a:extLst>
                <a:ext uri="{FF2B5EF4-FFF2-40B4-BE49-F238E27FC236}">
                  <a16:creationId xmlns:a16="http://schemas.microsoft.com/office/drawing/2014/main" id="{AB596EF1-E5BF-4185-B699-538318CE057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手繪多邊形 146">
              <a:extLst>
                <a:ext uri="{FF2B5EF4-FFF2-40B4-BE49-F238E27FC236}">
                  <a16:creationId xmlns:a16="http://schemas.microsoft.com/office/drawing/2014/main" id="{24FD373B-FB8B-4813-9336-0B01B987C426}"/>
                </a:ext>
              </a:extLst>
            </p:cNvPr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手繪多邊形 147">
              <a:extLst>
                <a:ext uri="{FF2B5EF4-FFF2-40B4-BE49-F238E27FC236}">
                  <a16:creationId xmlns:a16="http://schemas.microsoft.com/office/drawing/2014/main" id="{5E550A2D-ACFE-4A04-B716-250EBCA64DB2}"/>
                </a:ext>
              </a:extLst>
            </p:cNvPr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手繪多邊形 148">
              <a:extLst>
                <a:ext uri="{FF2B5EF4-FFF2-40B4-BE49-F238E27FC236}">
                  <a16:creationId xmlns:a16="http://schemas.microsoft.com/office/drawing/2014/main" id="{41743D43-8AD2-42D7-9F3D-C4A54F96E524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手繪多邊形 149">
              <a:extLst>
                <a:ext uri="{FF2B5EF4-FFF2-40B4-BE49-F238E27FC236}">
                  <a16:creationId xmlns:a16="http://schemas.microsoft.com/office/drawing/2014/main" id="{29002B16-569F-4FEB-9906-D81C7C9AE77D}"/>
                </a:ext>
              </a:extLst>
            </p:cNvPr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手繪多邊形 150">
              <a:extLst>
                <a:ext uri="{FF2B5EF4-FFF2-40B4-BE49-F238E27FC236}">
                  <a16:creationId xmlns:a16="http://schemas.microsoft.com/office/drawing/2014/main" id="{15CED0C0-5FB2-460A-821F-61DD03D68DF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手繪多邊形 151">
              <a:extLst>
                <a:ext uri="{FF2B5EF4-FFF2-40B4-BE49-F238E27FC236}">
                  <a16:creationId xmlns:a16="http://schemas.microsoft.com/office/drawing/2014/main" id="{8D4BE15A-0938-4F2D-A239-E71949F206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手繪多邊形 152">
              <a:extLst>
                <a:ext uri="{FF2B5EF4-FFF2-40B4-BE49-F238E27FC236}">
                  <a16:creationId xmlns:a16="http://schemas.microsoft.com/office/drawing/2014/main" id="{5E678C57-71E0-411D-91BC-949834678267}"/>
                </a:ext>
              </a:extLst>
            </p:cNvPr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2" name="群組中 50">
            <a:extLst>
              <a:ext uri="{FF2B5EF4-FFF2-40B4-BE49-F238E27FC236}">
                <a16:creationId xmlns:a16="http://schemas.microsoft.com/office/drawing/2014/main" id="{0C2D8C01-D32F-44D1-8FD9-B3B9ECB21740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3" name="手繪多邊形 51">
              <a:extLst>
                <a:ext uri="{FF2B5EF4-FFF2-40B4-BE49-F238E27FC236}">
                  <a16:creationId xmlns:a16="http://schemas.microsoft.com/office/drawing/2014/main" id="{7A177D65-9274-452D-A2FB-1FBC9397EAFD}"/>
                </a:ext>
              </a:extLst>
            </p:cNvPr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手繪多邊形 52">
              <a:extLst>
                <a:ext uri="{FF2B5EF4-FFF2-40B4-BE49-F238E27FC236}">
                  <a16:creationId xmlns:a16="http://schemas.microsoft.com/office/drawing/2014/main" id="{EBDE498D-BBB1-4726-B7E5-55D7B78183C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手繪多邊形 53">
              <a:extLst>
                <a:ext uri="{FF2B5EF4-FFF2-40B4-BE49-F238E27FC236}">
                  <a16:creationId xmlns:a16="http://schemas.microsoft.com/office/drawing/2014/main" id="{453979F5-31CD-4BDE-92BE-2E9AF4C6841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手繪多邊形 54">
              <a:extLst>
                <a:ext uri="{FF2B5EF4-FFF2-40B4-BE49-F238E27FC236}">
                  <a16:creationId xmlns:a16="http://schemas.microsoft.com/office/drawing/2014/main" id="{0A961A10-C120-42B3-AF84-3E8DD4FB3E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手繪多邊形 55">
              <a:extLst>
                <a:ext uri="{FF2B5EF4-FFF2-40B4-BE49-F238E27FC236}">
                  <a16:creationId xmlns:a16="http://schemas.microsoft.com/office/drawing/2014/main" id="{36AF988C-E893-4A5B-AE2B-8C9A98C191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手繪多邊形 56">
              <a:extLst>
                <a:ext uri="{FF2B5EF4-FFF2-40B4-BE49-F238E27FC236}">
                  <a16:creationId xmlns:a16="http://schemas.microsoft.com/office/drawing/2014/main" id="{8A84439D-ABFB-445E-BD53-5F1487A09B6F}"/>
                </a:ext>
              </a:extLst>
            </p:cNvPr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手繪多邊形 57">
              <a:extLst>
                <a:ext uri="{FF2B5EF4-FFF2-40B4-BE49-F238E27FC236}">
                  <a16:creationId xmlns:a16="http://schemas.microsoft.com/office/drawing/2014/main" id="{0DECDF0C-5EAB-492E-B87F-E56B91315F25}"/>
                </a:ext>
              </a:extLst>
            </p:cNvPr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手繪多邊形 58">
              <a:extLst>
                <a:ext uri="{FF2B5EF4-FFF2-40B4-BE49-F238E27FC236}">
                  <a16:creationId xmlns:a16="http://schemas.microsoft.com/office/drawing/2014/main" id="{89570D07-7155-47B5-BC55-806C21A3206E}"/>
                </a:ext>
              </a:extLst>
            </p:cNvPr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手繪多邊形 59">
              <a:extLst>
                <a:ext uri="{FF2B5EF4-FFF2-40B4-BE49-F238E27FC236}">
                  <a16:creationId xmlns:a16="http://schemas.microsoft.com/office/drawing/2014/main" id="{FBA8B4DC-85AD-44DF-9B03-A189D7E0B380}"/>
                </a:ext>
              </a:extLst>
            </p:cNvPr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手繪多邊形 60">
              <a:extLst>
                <a:ext uri="{FF2B5EF4-FFF2-40B4-BE49-F238E27FC236}">
                  <a16:creationId xmlns:a16="http://schemas.microsoft.com/office/drawing/2014/main" id="{C947AB8C-77C4-48BE-ADD0-58935CA9A9C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手繪多邊形 61">
              <a:extLst>
                <a:ext uri="{FF2B5EF4-FFF2-40B4-BE49-F238E27FC236}">
                  <a16:creationId xmlns:a16="http://schemas.microsoft.com/office/drawing/2014/main" id="{078A9BA9-8C1F-4DC8-BA5D-4B80213BB9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手繪多邊形 62">
              <a:extLst>
                <a:ext uri="{FF2B5EF4-FFF2-40B4-BE49-F238E27FC236}">
                  <a16:creationId xmlns:a16="http://schemas.microsoft.com/office/drawing/2014/main" id="{2C55986A-A17E-4EFC-97FD-0F0C6B3AE0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手繪多邊形 63">
              <a:extLst>
                <a:ext uri="{FF2B5EF4-FFF2-40B4-BE49-F238E27FC236}">
                  <a16:creationId xmlns:a16="http://schemas.microsoft.com/office/drawing/2014/main" id="{E26A481A-BC42-46C0-B7DE-483E693C683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6" name="手繪多邊形 64">
              <a:extLst>
                <a:ext uri="{FF2B5EF4-FFF2-40B4-BE49-F238E27FC236}">
                  <a16:creationId xmlns:a16="http://schemas.microsoft.com/office/drawing/2014/main" id="{895AF4DC-FFB3-461F-A050-BB7340CA5DD6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手繪多邊形 65">
              <a:extLst>
                <a:ext uri="{FF2B5EF4-FFF2-40B4-BE49-F238E27FC236}">
                  <a16:creationId xmlns:a16="http://schemas.microsoft.com/office/drawing/2014/main" id="{F6D6E003-78D4-4669-8BE3-6054A505CD6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手繪多邊形 66">
              <a:extLst>
                <a:ext uri="{FF2B5EF4-FFF2-40B4-BE49-F238E27FC236}">
                  <a16:creationId xmlns:a16="http://schemas.microsoft.com/office/drawing/2014/main" id="{D0136E0E-9B16-4CB2-AF8B-C2A366FF30B8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手繪多邊形 67">
              <a:extLst>
                <a:ext uri="{FF2B5EF4-FFF2-40B4-BE49-F238E27FC236}">
                  <a16:creationId xmlns:a16="http://schemas.microsoft.com/office/drawing/2014/main" id="{133703C8-5480-4F46-9C27-AB3186DD992D}"/>
                </a:ext>
              </a:extLst>
            </p:cNvPr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80" name="手繪多邊形 68">
              <a:extLst>
                <a:ext uri="{FF2B5EF4-FFF2-40B4-BE49-F238E27FC236}">
                  <a16:creationId xmlns:a16="http://schemas.microsoft.com/office/drawing/2014/main" id="{2C614536-314B-402F-9D9E-F5BE44F156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手繪多邊形 69">
              <a:extLst>
                <a:ext uri="{FF2B5EF4-FFF2-40B4-BE49-F238E27FC236}">
                  <a16:creationId xmlns:a16="http://schemas.microsoft.com/office/drawing/2014/main" id="{0134987E-CBD5-4AA5-861D-E0414790531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手繪多邊形 70">
              <a:extLst>
                <a:ext uri="{FF2B5EF4-FFF2-40B4-BE49-F238E27FC236}">
                  <a16:creationId xmlns:a16="http://schemas.microsoft.com/office/drawing/2014/main" id="{6600ED40-3F3A-4F69-AE6A-FEA0600D4C5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手繪多邊形 71">
              <a:extLst>
                <a:ext uri="{FF2B5EF4-FFF2-40B4-BE49-F238E27FC236}">
                  <a16:creationId xmlns:a16="http://schemas.microsoft.com/office/drawing/2014/main" id="{5C54E60B-4B5A-4E1E-A82D-E4EDB6F6C28F}"/>
                </a:ext>
              </a:extLst>
            </p:cNvPr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手繪多邊形 72">
              <a:extLst>
                <a:ext uri="{FF2B5EF4-FFF2-40B4-BE49-F238E27FC236}">
                  <a16:creationId xmlns:a16="http://schemas.microsoft.com/office/drawing/2014/main" id="{87699117-5E4A-4702-BA90-10C9681E3CB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手繪多邊形 73">
              <a:extLst>
                <a:ext uri="{FF2B5EF4-FFF2-40B4-BE49-F238E27FC236}">
                  <a16:creationId xmlns:a16="http://schemas.microsoft.com/office/drawing/2014/main" id="{4D5E5A14-AE35-4723-958D-D1F6356E195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手繪多邊形 74">
              <a:extLst>
                <a:ext uri="{FF2B5EF4-FFF2-40B4-BE49-F238E27FC236}">
                  <a16:creationId xmlns:a16="http://schemas.microsoft.com/office/drawing/2014/main" id="{B2FAA08D-7FF1-4C3D-BF56-CCB31DF04AE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7" name="手繪多邊形 75">
              <a:extLst>
                <a:ext uri="{FF2B5EF4-FFF2-40B4-BE49-F238E27FC236}">
                  <a16:creationId xmlns:a16="http://schemas.microsoft.com/office/drawing/2014/main" id="{2FFC12E9-2B16-4202-B6D3-D3EDFCB24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8" name="手繪多邊形 76">
              <a:extLst>
                <a:ext uri="{FF2B5EF4-FFF2-40B4-BE49-F238E27FC236}">
                  <a16:creationId xmlns:a16="http://schemas.microsoft.com/office/drawing/2014/main" id="{358CD6FD-0350-4169-977C-AABCBDB16B2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手繪多邊形 77">
              <a:extLst>
                <a:ext uri="{FF2B5EF4-FFF2-40B4-BE49-F238E27FC236}">
                  <a16:creationId xmlns:a16="http://schemas.microsoft.com/office/drawing/2014/main" id="{ECEDDB2C-0A0D-4DBC-AE16-EC9C1D3F63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手繪多邊形 78">
              <a:extLst>
                <a:ext uri="{FF2B5EF4-FFF2-40B4-BE49-F238E27FC236}">
                  <a16:creationId xmlns:a16="http://schemas.microsoft.com/office/drawing/2014/main" id="{0A152D92-170E-438D-A19C-2DBF846F9BCA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91" name="群組中 5">
            <a:extLst>
              <a:ext uri="{FF2B5EF4-FFF2-40B4-BE49-F238E27FC236}">
                <a16:creationId xmlns:a16="http://schemas.microsoft.com/office/drawing/2014/main" id="{F507B9C3-47DE-4F62-B5B4-E4D31E8EE54D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2" name="手繪多邊形 6">
              <a:extLst>
                <a:ext uri="{FF2B5EF4-FFF2-40B4-BE49-F238E27FC236}">
                  <a16:creationId xmlns:a16="http://schemas.microsoft.com/office/drawing/2014/main" id="{12373DDF-D7A8-4D45-9CD7-BE1CDCE29DC3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Oval 7">
              <a:extLst>
                <a:ext uri="{FF2B5EF4-FFF2-40B4-BE49-F238E27FC236}">
                  <a16:creationId xmlns:a16="http://schemas.microsoft.com/office/drawing/2014/main" id="{D6B07DFD-41AA-4A5C-99B1-62C5424FEB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手繪多邊形 8">
              <a:extLst>
                <a:ext uri="{FF2B5EF4-FFF2-40B4-BE49-F238E27FC236}">
                  <a16:creationId xmlns:a16="http://schemas.microsoft.com/office/drawing/2014/main" id="{BB41EBEE-3B63-4F62-BFC0-6103FFC6A01D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手繪多邊形 9">
              <a:extLst>
                <a:ext uri="{FF2B5EF4-FFF2-40B4-BE49-F238E27FC236}">
                  <a16:creationId xmlns:a16="http://schemas.microsoft.com/office/drawing/2014/main" id="{B21822FB-B5EF-4ADC-88CB-338CA5FDE2F8}"/>
                </a:ext>
              </a:extLst>
            </p:cNvPr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手繪多邊形 10">
              <a:extLst>
                <a:ext uri="{FF2B5EF4-FFF2-40B4-BE49-F238E27FC236}">
                  <a16:creationId xmlns:a16="http://schemas.microsoft.com/office/drawing/2014/main" id="{CFDB3585-03C1-4710-A722-485A2BCF17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手繪多邊形 11">
              <a:extLst>
                <a:ext uri="{FF2B5EF4-FFF2-40B4-BE49-F238E27FC236}">
                  <a16:creationId xmlns:a16="http://schemas.microsoft.com/office/drawing/2014/main" id="{0494AF3A-9EF0-4CE3-A675-DA2DE99650E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手繪多邊形 12">
              <a:extLst>
                <a:ext uri="{FF2B5EF4-FFF2-40B4-BE49-F238E27FC236}">
                  <a16:creationId xmlns:a16="http://schemas.microsoft.com/office/drawing/2014/main" id="{6D828947-C9E4-43D9-BD2D-41FDB76D9B7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手繪多邊形 13">
              <a:extLst>
                <a:ext uri="{FF2B5EF4-FFF2-40B4-BE49-F238E27FC236}">
                  <a16:creationId xmlns:a16="http://schemas.microsoft.com/office/drawing/2014/main" id="{03607A02-E9EA-4A1E-AC67-25FFD9E0250A}"/>
                </a:ext>
              </a:extLst>
            </p:cNvPr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手繪多邊形 14">
              <a:extLst>
                <a:ext uri="{FF2B5EF4-FFF2-40B4-BE49-F238E27FC236}">
                  <a16:creationId xmlns:a16="http://schemas.microsoft.com/office/drawing/2014/main" id="{878E208B-09FB-4748-834F-3D3389A0E406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手繪多邊形 15">
              <a:extLst>
                <a:ext uri="{FF2B5EF4-FFF2-40B4-BE49-F238E27FC236}">
                  <a16:creationId xmlns:a16="http://schemas.microsoft.com/office/drawing/2014/main" id="{A68127AC-4C07-4F79-9C5C-B92FC66D6729}"/>
                </a:ext>
              </a:extLst>
            </p:cNvPr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手繪多邊形 16">
              <a:extLst>
                <a:ext uri="{FF2B5EF4-FFF2-40B4-BE49-F238E27FC236}">
                  <a16:creationId xmlns:a16="http://schemas.microsoft.com/office/drawing/2014/main" id="{BE53A541-EED8-45D1-A6D5-2768979151A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手繪多邊形 17">
              <a:extLst>
                <a:ext uri="{FF2B5EF4-FFF2-40B4-BE49-F238E27FC236}">
                  <a16:creationId xmlns:a16="http://schemas.microsoft.com/office/drawing/2014/main" id="{6627DBCE-6C10-4B2C-A124-0A1A66B0826E}"/>
                </a:ext>
              </a:extLst>
            </p:cNvPr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手繪多邊形 18">
              <a:extLst>
                <a:ext uri="{FF2B5EF4-FFF2-40B4-BE49-F238E27FC236}">
                  <a16:creationId xmlns:a16="http://schemas.microsoft.com/office/drawing/2014/main" id="{89D50BB8-B900-4A24-95AA-9B023A20DB3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手繪多邊形 19">
              <a:extLst>
                <a:ext uri="{FF2B5EF4-FFF2-40B4-BE49-F238E27FC236}">
                  <a16:creationId xmlns:a16="http://schemas.microsoft.com/office/drawing/2014/main" id="{9B7512B9-EBAA-4144-9FDC-D7C1A258C644}"/>
                </a:ext>
              </a:extLst>
            </p:cNvPr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手繪多邊形 20">
              <a:extLst>
                <a:ext uri="{FF2B5EF4-FFF2-40B4-BE49-F238E27FC236}">
                  <a16:creationId xmlns:a16="http://schemas.microsoft.com/office/drawing/2014/main" id="{6D27F777-D876-4A2B-9A3D-121CD136E439}"/>
                </a:ext>
              </a:extLst>
            </p:cNvPr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手繪多邊形 21">
              <a:extLst>
                <a:ext uri="{FF2B5EF4-FFF2-40B4-BE49-F238E27FC236}">
                  <a16:creationId xmlns:a16="http://schemas.microsoft.com/office/drawing/2014/main" id="{D14D35DF-0699-479F-AB3E-988FAF67E3AF}"/>
                </a:ext>
              </a:extLst>
            </p:cNvPr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手繪多邊形 22">
              <a:extLst>
                <a:ext uri="{FF2B5EF4-FFF2-40B4-BE49-F238E27FC236}">
                  <a16:creationId xmlns:a16="http://schemas.microsoft.com/office/drawing/2014/main" id="{2B9F8CF9-7D5A-49ED-BB3D-21CD84D00AE8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手繪多邊形 23">
              <a:extLst>
                <a:ext uri="{FF2B5EF4-FFF2-40B4-BE49-F238E27FC236}">
                  <a16:creationId xmlns:a16="http://schemas.microsoft.com/office/drawing/2014/main" id="{11DDB989-8CA0-430B-B4A9-6FDED0DE1ACA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手繪多邊形 24">
              <a:extLst>
                <a:ext uri="{FF2B5EF4-FFF2-40B4-BE49-F238E27FC236}">
                  <a16:creationId xmlns:a16="http://schemas.microsoft.com/office/drawing/2014/main" id="{2CE1A2E0-ACF1-4E1A-ACDD-41D2DD3FE3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手繪多邊形 25">
              <a:extLst>
                <a:ext uri="{FF2B5EF4-FFF2-40B4-BE49-F238E27FC236}">
                  <a16:creationId xmlns:a16="http://schemas.microsoft.com/office/drawing/2014/main" id="{F6ABA34B-3E40-4444-8122-09C94723BC10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12" name="手繪多邊形 52">
            <a:extLst>
              <a:ext uri="{FF2B5EF4-FFF2-40B4-BE49-F238E27FC236}">
                <a16:creationId xmlns:a16="http://schemas.microsoft.com/office/drawing/2014/main" id="{96520DF0-21D6-4A93-882C-81977D384466}"/>
              </a:ext>
            </a:extLst>
          </p:cNvPr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13" name="群組中 29">
            <a:extLst>
              <a:ext uri="{FF2B5EF4-FFF2-40B4-BE49-F238E27FC236}">
                <a16:creationId xmlns:a16="http://schemas.microsoft.com/office/drawing/2014/main" id="{B5D44CDA-C7BC-4A13-9E5C-C1B3B95C1BD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4" name="手繪多邊形 30">
              <a:extLst>
                <a:ext uri="{FF2B5EF4-FFF2-40B4-BE49-F238E27FC236}">
                  <a16:creationId xmlns:a16="http://schemas.microsoft.com/office/drawing/2014/main" id="{84CEC602-DED4-4403-A521-93EBCA81B1D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手繪多邊形 31">
              <a:extLst>
                <a:ext uri="{FF2B5EF4-FFF2-40B4-BE49-F238E27FC236}">
                  <a16:creationId xmlns:a16="http://schemas.microsoft.com/office/drawing/2014/main" id="{F2ED4AF6-96A3-4CA5-BE10-C2C5EE8E0713}"/>
                </a:ext>
              </a:extLst>
            </p:cNvPr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手繪多邊形 32">
              <a:extLst>
                <a:ext uri="{FF2B5EF4-FFF2-40B4-BE49-F238E27FC236}">
                  <a16:creationId xmlns:a16="http://schemas.microsoft.com/office/drawing/2014/main" id="{20B25AD6-8CD4-4CC9-BF74-6D70100625EE}"/>
                </a:ext>
              </a:extLst>
            </p:cNvPr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手繪多邊形 33">
              <a:extLst>
                <a:ext uri="{FF2B5EF4-FFF2-40B4-BE49-F238E27FC236}">
                  <a16:creationId xmlns:a16="http://schemas.microsoft.com/office/drawing/2014/main" id="{2D56C0E0-0A2C-4B50-8AF6-48F1229ABB23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手繪多邊形 34">
              <a:extLst>
                <a:ext uri="{FF2B5EF4-FFF2-40B4-BE49-F238E27FC236}">
                  <a16:creationId xmlns:a16="http://schemas.microsoft.com/office/drawing/2014/main" id="{FB56057D-B309-4BC1-8749-C0DE9A3E5FEA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手繪多邊形 35">
              <a:extLst>
                <a:ext uri="{FF2B5EF4-FFF2-40B4-BE49-F238E27FC236}">
                  <a16:creationId xmlns:a16="http://schemas.microsoft.com/office/drawing/2014/main" id="{C5631876-8843-4C5A-9B19-8704771D1AA6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手繪多邊形 36">
              <a:extLst>
                <a:ext uri="{FF2B5EF4-FFF2-40B4-BE49-F238E27FC236}">
                  <a16:creationId xmlns:a16="http://schemas.microsoft.com/office/drawing/2014/main" id="{95AE56B3-7091-43D9-B74B-B337D20A8687}"/>
                </a:ext>
              </a:extLst>
            </p:cNvPr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手繪多邊形 37">
              <a:extLst>
                <a:ext uri="{FF2B5EF4-FFF2-40B4-BE49-F238E27FC236}">
                  <a16:creationId xmlns:a16="http://schemas.microsoft.com/office/drawing/2014/main" id="{E05677B2-3E1A-484E-B32C-11F8192AABF1}"/>
                </a:ext>
              </a:extLst>
            </p:cNvPr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手繪多邊形 38">
              <a:extLst>
                <a:ext uri="{FF2B5EF4-FFF2-40B4-BE49-F238E27FC236}">
                  <a16:creationId xmlns:a16="http://schemas.microsoft.com/office/drawing/2014/main" id="{25413FAD-2947-4A95-931B-93FAFD1D41B7}"/>
                </a:ext>
              </a:extLst>
            </p:cNvPr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手繪多邊形 39">
              <a:extLst>
                <a:ext uri="{FF2B5EF4-FFF2-40B4-BE49-F238E27FC236}">
                  <a16:creationId xmlns:a16="http://schemas.microsoft.com/office/drawing/2014/main" id="{C1635048-E3A7-4417-8487-8ED3652DCA27}"/>
                </a:ext>
              </a:extLst>
            </p:cNvPr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手繪多邊形 40">
              <a:extLst>
                <a:ext uri="{FF2B5EF4-FFF2-40B4-BE49-F238E27FC236}">
                  <a16:creationId xmlns:a16="http://schemas.microsoft.com/office/drawing/2014/main" id="{90783D74-547E-4D77-A0A0-15590ED94B60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手繪多邊形 41">
              <a:extLst>
                <a:ext uri="{FF2B5EF4-FFF2-40B4-BE49-F238E27FC236}">
                  <a16:creationId xmlns:a16="http://schemas.microsoft.com/office/drawing/2014/main" id="{B3EF0135-0021-43CC-A2E2-6C47F59C3059}"/>
                </a:ext>
              </a:extLst>
            </p:cNvPr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手繪多邊形 42">
              <a:extLst>
                <a:ext uri="{FF2B5EF4-FFF2-40B4-BE49-F238E27FC236}">
                  <a16:creationId xmlns:a16="http://schemas.microsoft.com/office/drawing/2014/main" id="{421F0277-B6B8-4F29-8FC6-D14EDE5A2A2F}"/>
                </a:ext>
              </a:extLst>
            </p:cNvPr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手繪多邊形 43">
              <a:extLst>
                <a:ext uri="{FF2B5EF4-FFF2-40B4-BE49-F238E27FC236}">
                  <a16:creationId xmlns:a16="http://schemas.microsoft.com/office/drawing/2014/main" id="{A7F9347A-CA2B-4AC1-90EF-9AE814FBFF7C}"/>
                </a:ext>
              </a:extLst>
            </p:cNvPr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手繪多邊形 44">
              <a:extLst>
                <a:ext uri="{FF2B5EF4-FFF2-40B4-BE49-F238E27FC236}">
                  <a16:creationId xmlns:a16="http://schemas.microsoft.com/office/drawing/2014/main" id="{C525071B-A7AC-4BB6-853B-E31A3CE17E48}"/>
                </a:ext>
              </a:extLst>
            </p:cNvPr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手繪多邊形 45">
              <a:extLst>
                <a:ext uri="{FF2B5EF4-FFF2-40B4-BE49-F238E27FC236}">
                  <a16:creationId xmlns:a16="http://schemas.microsoft.com/office/drawing/2014/main" id="{1C72F3AC-F1F9-4595-B2E6-D9A8D488C772}"/>
                </a:ext>
              </a:extLst>
            </p:cNvPr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手繪多邊形 46">
              <a:extLst>
                <a:ext uri="{FF2B5EF4-FFF2-40B4-BE49-F238E27FC236}">
                  <a16:creationId xmlns:a16="http://schemas.microsoft.com/office/drawing/2014/main" id="{15E4D2C6-9AD8-4491-A461-A64DDE0D1C61}"/>
                </a:ext>
              </a:extLst>
            </p:cNvPr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手繪多邊形 47">
              <a:extLst>
                <a:ext uri="{FF2B5EF4-FFF2-40B4-BE49-F238E27FC236}">
                  <a16:creationId xmlns:a16="http://schemas.microsoft.com/office/drawing/2014/main" id="{74B17D76-2935-4068-ABBA-FE7404379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手繪多邊形 48">
              <a:extLst>
                <a:ext uri="{FF2B5EF4-FFF2-40B4-BE49-F238E27FC236}">
                  <a16:creationId xmlns:a16="http://schemas.microsoft.com/office/drawing/2014/main" id="{964BEC32-7084-4CE0-A753-7F3DCAE8BA7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手繪多邊形 49">
              <a:extLst>
                <a:ext uri="{FF2B5EF4-FFF2-40B4-BE49-F238E27FC236}">
                  <a16:creationId xmlns:a16="http://schemas.microsoft.com/office/drawing/2014/main" id="{3EFCD044-F730-4B0A-929C-56B5910142E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手繪多邊形 50">
              <a:extLst>
                <a:ext uri="{FF2B5EF4-FFF2-40B4-BE49-F238E27FC236}">
                  <a16:creationId xmlns:a16="http://schemas.microsoft.com/office/drawing/2014/main" id="{E7A0E2C5-7D9F-4364-A8EF-8E3C30BF27CC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手繪多邊形 51">
              <a:extLst>
                <a:ext uri="{FF2B5EF4-FFF2-40B4-BE49-F238E27FC236}">
                  <a16:creationId xmlns:a16="http://schemas.microsoft.com/office/drawing/2014/main" id="{CAD2BA72-83CF-4D38-AB72-F783F9CFE90E}"/>
                </a:ext>
              </a:extLst>
            </p:cNvPr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手繪多邊形 52">
              <a:extLst>
                <a:ext uri="{FF2B5EF4-FFF2-40B4-BE49-F238E27FC236}">
                  <a16:creationId xmlns:a16="http://schemas.microsoft.com/office/drawing/2014/main" id="{81D405BE-1CB7-4133-9A45-E69AE1862A67}"/>
                </a:ext>
              </a:extLst>
            </p:cNvPr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手繪多邊形 53">
              <a:extLst>
                <a:ext uri="{FF2B5EF4-FFF2-40B4-BE49-F238E27FC236}">
                  <a16:creationId xmlns:a16="http://schemas.microsoft.com/office/drawing/2014/main" id="{14006C03-8CA7-4949-BAB0-976B2489A1A5}"/>
                </a:ext>
              </a:extLst>
            </p:cNvPr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手繪多邊形 54">
              <a:extLst>
                <a:ext uri="{FF2B5EF4-FFF2-40B4-BE49-F238E27FC236}">
                  <a16:creationId xmlns:a16="http://schemas.microsoft.com/office/drawing/2014/main" id="{BB72305A-831F-4E48-8DD2-460B453D0376}"/>
                </a:ext>
              </a:extLst>
            </p:cNvPr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手繪多邊形 55">
              <a:extLst>
                <a:ext uri="{FF2B5EF4-FFF2-40B4-BE49-F238E27FC236}">
                  <a16:creationId xmlns:a16="http://schemas.microsoft.com/office/drawing/2014/main" id="{D50D700E-BB0A-40F0-ABFA-EDC172DFBB0E}"/>
                </a:ext>
              </a:extLst>
            </p:cNvPr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手繪多邊形 56">
              <a:extLst>
                <a:ext uri="{FF2B5EF4-FFF2-40B4-BE49-F238E27FC236}">
                  <a16:creationId xmlns:a16="http://schemas.microsoft.com/office/drawing/2014/main" id="{873F34EC-7B71-4EE4-9532-CD593008222D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手繪多邊形 57">
              <a:extLst>
                <a:ext uri="{FF2B5EF4-FFF2-40B4-BE49-F238E27FC236}">
                  <a16:creationId xmlns:a16="http://schemas.microsoft.com/office/drawing/2014/main" id="{4135F1F2-BF9A-4039-AFB5-7E810058BBFF}"/>
                </a:ext>
              </a:extLst>
            </p:cNvPr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手繪多邊形 58">
              <a:extLst>
                <a:ext uri="{FF2B5EF4-FFF2-40B4-BE49-F238E27FC236}">
                  <a16:creationId xmlns:a16="http://schemas.microsoft.com/office/drawing/2014/main" id="{51E07621-C297-45F7-A2C2-9FF28D7CDC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手繪多邊形 59">
              <a:extLst>
                <a:ext uri="{FF2B5EF4-FFF2-40B4-BE49-F238E27FC236}">
                  <a16:creationId xmlns:a16="http://schemas.microsoft.com/office/drawing/2014/main" id="{2BCB25A3-AA55-44CB-A746-0CD8F5FB193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手繪多邊形 60">
              <a:extLst>
                <a:ext uri="{FF2B5EF4-FFF2-40B4-BE49-F238E27FC236}">
                  <a16:creationId xmlns:a16="http://schemas.microsoft.com/office/drawing/2014/main" id="{AC00D776-02CF-425F-A88F-30F046F8F19D}"/>
                </a:ext>
              </a:extLst>
            </p:cNvPr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手繪多邊形 61">
              <a:extLst>
                <a:ext uri="{FF2B5EF4-FFF2-40B4-BE49-F238E27FC236}">
                  <a16:creationId xmlns:a16="http://schemas.microsoft.com/office/drawing/2014/main" id="{8B0B4289-90BD-47F7-973E-6D8569F3D348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手繪多邊形 62">
              <a:extLst>
                <a:ext uri="{FF2B5EF4-FFF2-40B4-BE49-F238E27FC236}">
                  <a16:creationId xmlns:a16="http://schemas.microsoft.com/office/drawing/2014/main" id="{A816F3A5-9AA9-40DC-B421-74755A6279C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手繪多邊形 63">
              <a:extLst>
                <a:ext uri="{FF2B5EF4-FFF2-40B4-BE49-F238E27FC236}">
                  <a16:creationId xmlns:a16="http://schemas.microsoft.com/office/drawing/2014/main" id="{1DCFAAFD-C4F2-41A6-B050-155CEB3C0ED2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手繪多邊形 64">
              <a:extLst>
                <a:ext uri="{FF2B5EF4-FFF2-40B4-BE49-F238E27FC236}">
                  <a16:creationId xmlns:a16="http://schemas.microsoft.com/office/drawing/2014/main" id="{B150FCB0-6685-451D-A712-988B1D35C9B3}"/>
                </a:ext>
              </a:extLst>
            </p:cNvPr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手繪多邊形 65">
              <a:extLst>
                <a:ext uri="{FF2B5EF4-FFF2-40B4-BE49-F238E27FC236}">
                  <a16:creationId xmlns:a16="http://schemas.microsoft.com/office/drawing/2014/main" id="{AC08C1F1-4662-4925-BD91-D14E9D06A6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50" name="群組中 347">
            <a:extLst>
              <a:ext uri="{FF2B5EF4-FFF2-40B4-BE49-F238E27FC236}">
                <a16:creationId xmlns:a16="http://schemas.microsoft.com/office/drawing/2014/main" id="{E34C6260-6C10-442E-BCD2-33E257A604D1}"/>
              </a:ext>
            </a:extLst>
          </p:cNvPr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51" name="群組中 156">
              <a:extLst>
                <a:ext uri="{FF2B5EF4-FFF2-40B4-BE49-F238E27FC236}">
                  <a16:creationId xmlns:a16="http://schemas.microsoft.com/office/drawing/2014/main" id="{36766E5A-2A7A-4766-9678-A440FC86D6F3}"/>
                </a:ext>
              </a:extLst>
            </p:cNvPr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7" name="手繪多邊形 157">
                <a:extLst>
                  <a:ext uri="{FF2B5EF4-FFF2-40B4-BE49-F238E27FC236}">
                    <a16:creationId xmlns:a16="http://schemas.microsoft.com/office/drawing/2014/main" id="{755410F5-F71A-406F-BF01-422341DECA2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手繪多邊形 158">
                <a:extLst>
                  <a:ext uri="{FF2B5EF4-FFF2-40B4-BE49-F238E27FC236}">
                    <a16:creationId xmlns:a16="http://schemas.microsoft.com/office/drawing/2014/main" id="{BF278ADE-F469-4F9E-80FD-424273F94A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手繪多邊形 159">
                <a:extLst>
                  <a:ext uri="{FF2B5EF4-FFF2-40B4-BE49-F238E27FC236}">
                    <a16:creationId xmlns:a16="http://schemas.microsoft.com/office/drawing/2014/main" id="{623BA584-F646-41A1-A705-01489435699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手繪多邊形 160">
                <a:extLst>
                  <a:ext uri="{FF2B5EF4-FFF2-40B4-BE49-F238E27FC236}">
                    <a16:creationId xmlns:a16="http://schemas.microsoft.com/office/drawing/2014/main" id="{2D8E8D18-EFCE-403D-A440-53EF0C8D0C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手繪多邊形 161">
                <a:extLst>
                  <a:ext uri="{FF2B5EF4-FFF2-40B4-BE49-F238E27FC236}">
                    <a16:creationId xmlns:a16="http://schemas.microsoft.com/office/drawing/2014/main" id="{918527DB-C7D7-41D0-8035-C744D25527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手繪多邊形 162">
                <a:extLst>
                  <a:ext uri="{FF2B5EF4-FFF2-40B4-BE49-F238E27FC236}">
                    <a16:creationId xmlns:a16="http://schemas.microsoft.com/office/drawing/2014/main" id="{3052EA30-3684-4FBB-A052-BB5232BB98D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手繪多邊形 163">
                <a:extLst>
                  <a:ext uri="{FF2B5EF4-FFF2-40B4-BE49-F238E27FC236}">
                    <a16:creationId xmlns:a16="http://schemas.microsoft.com/office/drawing/2014/main" id="{D95DE682-E153-4E54-B3A2-8F5978C6331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手繪多邊形 164">
                <a:extLst>
                  <a:ext uri="{FF2B5EF4-FFF2-40B4-BE49-F238E27FC236}">
                    <a16:creationId xmlns:a16="http://schemas.microsoft.com/office/drawing/2014/main" id="{ED50AA98-014E-468B-A896-D58B0A5A85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手繪多邊形 165">
                <a:extLst>
                  <a:ext uri="{FF2B5EF4-FFF2-40B4-BE49-F238E27FC236}">
                    <a16:creationId xmlns:a16="http://schemas.microsoft.com/office/drawing/2014/main" id="{C7586B2C-6079-4885-BB23-2E37AFEA3FC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手繪多邊形 166">
                <a:extLst>
                  <a:ext uri="{FF2B5EF4-FFF2-40B4-BE49-F238E27FC236}">
                    <a16:creationId xmlns:a16="http://schemas.microsoft.com/office/drawing/2014/main" id="{EBC45B8B-290D-4978-85D5-8FA05EB785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手繪多邊形 167">
                <a:extLst>
                  <a:ext uri="{FF2B5EF4-FFF2-40B4-BE49-F238E27FC236}">
                    <a16:creationId xmlns:a16="http://schemas.microsoft.com/office/drawing/2014/main" id="{B39592EB-343B-45D6-BE48-42C4E8E27B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手繪多邊形 168">
                <a:extLst>
                  <a:ext uri="{FF2B5EF4-FFF2-40B4-BE49-F238E27FC236}">
                    <a16:creationId xmlns:a16="http://schemas.microsoft.com/office/drawing/2014/main" id="{CF149EBD-3545-40B2-B7E6-49F4690CCF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手繪多邊形 169">
                <a:extLst>
                  <a:ext uri="{FF2B5EF4-FFF2-40B4-BE49-F238E27FC236}">
                    <a16:creationId xmlns:a16="http://schemas.microsoft.com/office/drawing/2014/main" id="{E5460242-503E-497F-9AC7-BB297C0C0C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手繪多邊形 170">
                <a:extLst>
                  <a:ext uri="{FF2B5EF4-FFF2-40B4-BE49-F238E27FC236}">
                    <a16:creationId xmlns:a16="http://schemas.microsoft.com/office/drawing/2014/main" id="{1BC3E9FF-7A28-477E-8F4B-7CF2B63887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手繪多邊形 171">
                <a:extLst>
                  <a:ext uri="{FF2B5EF4-FFF2-40B4-BE49-F238E27FC236}">
                    <a16:creationId xmlns:a16="http://schemas.microsoft.com/office/drawing/2014/main" id="{7FACDFAF-0991-43E4-9C0F-1D31EA5ED4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手繪多邊形 172">
                <a:extLst>
                  <a:ext uri="{FF2B5EF4-FFF2-40B4-BE49-F238E27FC236}">
                    <a16:creationId xmlns:a16="http://schemas.microsoft.com/office/drawing/2014/main" id="{2A483A3A-F765-4850-A968-B7BDB68BFD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手繪多邊形 173">
                <a:extLst>
                  <a:ext uri="{FF2B5EF4-FFF2-40B4-BE49-F238E27FC236}">
                    <a16:creationId xmlns:a16="http://schemas.microsoft.com/office/drawing/2014/main" id="{A44B448A-307C-49D3-B7A2-E6D0257E731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手繪多邊形 174">
                <a:extLst>
                  <a:ext uri="{FF2B5EF4-FFF2-40B4-BE49-F238E27FC236}">
                    <a16:creationId xmlns:a16="http://schemas.microsoft.com/office/drawing/2014/main" id="{51599CBE-0D18-4C6E-901C-89F0752817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手繪多邊形 175">
                <a:extLst>
                  <a:ext uri="{FF2B5EF4-FFF2-40B4-BE49-F238E27FC236}">
                    <a16:creationId xmlns:a16="http://schemas.microsoft.com/office/drawing/2014/main" id="{CA251700-8259-47A3-875D-BD233F9C4F2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手繪多邊形 176">
                <a:extLst>
                  <a:ext uri="{FF2B5EF4-FFF2-40B4-BE49-F238E27FC236}">
                    <a16:creationId xmlns:a16="http://schemas.microsoft.com/office/drawing/2014/main" id="{A55D066F-3C38-4F00-A3FC-DF3A475D615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手繪多邊形 177">
                <a:extLst>
                  <a:ext uri="{FF2B5EF4-FFF2-40B4-BE49-F238E27FC236}">
                    <a16:creationId xmlns:a16="http://schemas.microsoft.com/office/drawing/2014/main" id="{01031F3B-ECCD-407F-9FE4-69124EB8C5D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手繪多邊形 178">
                <a:extLst>
                  <a:ext uri="{FF2B5EF4-FFF2-40B4-BE49-F238E27FC236}">
                    <a16:creationId xmlns:a16="http://schemas.microsoft.com/office/drawing/2014/main" id="{D1826872-5855-408D-ADE7-4426F0E4506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手繪多邊形 179">
                <a:extLst>
                  <a:ext uri="{FF2B5EF4-FFF2-40B4-BE49-F238E27FC236}">
                    <a16:creationId xmlns:a16="http://schemas.microsoft.com/office/drawing/2014/main" id="{80F77162-E040-4978-8EA6-2C39086F5A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手繪多邊形 180">
                <a:extLst>
                  <a:ext uri="{FF2B5EF4-FFF2-40B4-BE49-F238E27FC236}">
                    <a16:creationId xmlns:a16="http://schemas.microsoft.com/office/drawing/2014/main" id="{87A54F73-304F-4875-81A4-C814E0A0DBB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手繪多邊形 190">
                <a:extLst>
                  <a:ext uri="{FF2B5EF4-FFF2-40B4-BE49-F238E27FC236}">
                    <a16:creationId xmlns:a16="http://schemas.microsoft.com/office/drawing/2014/main" id="{84A115AC-CF49-406D-B444-07304997C4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手繪多邊形 191">
                <a:extLst>
                  <a:ext uri="{FF2B5EF4-FFF2-40B4-BE49-F238E27FC236}">
                    <a16:creationId xmlns:a16="http://schemas.microsoft.com/office/drawing/2014/main" id="{05F5B189-5386-471D-9C5F-0892925DD7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手繪多邊形 192">
                <a:extLst>
                  <a:ext uri="{FF2B5EF4-FFF2-40B4-BE49-F238E27FC236}">
                    <a16:creationId xmlns:a16="http://schemas.microsoft.com/office/drawing/2014/main" id="{A74163F9-4DE1-46CD-B81E-08D1E96DA4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手繪多邊形 193">
                <a:extLst>
                  <a:ext uri="{FF2B5EF4-FFF2-40B4-BE49-F238E27FC236}">
                    <a16:creationId xmlns:a16="http://schemas.microsoft.com/office/drawing/2014/main" id="{83579202-2EC8-4162-8C83-A588920137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手繪多邊形 194">
                <a:extLst>
                  <a:ext uri="{FF2B5EF4-FFF2-40B4-BE49-F238E27FC236}">
                    <a16:creationId xmlns:a16="http://schemas.microsoft.com/office/drawing/2014/main" id="{11E383D4-1B6C-4A0C-9D19-E1F5E4984D4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手繪多邊形 195">
                <a:extLst>
                  <a:ext uri="{FF2B5EF4-FFF2-40B4-BE49-F238E27FC236}">
                    <a16:creationId xmlns:a16="http://schemas.microsoft.com/office/drawing/2014/main" id="{8DDDD1E5-93C3-4FA7-9B6B-14073A5F04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手繪多邊形 196">
                <a:extLst>
                  <a:ext uri="{FF2B5EF4-FFF2-40B4-BE49-F238E27FC236}">
                    <a16:creationId xmlns:a16="http://schemas.microsoft.com/office/drawing/2014/main" id="{2BF592E0-3512-49E6-B676-35CBF9A47A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手繪多邊形 197">
                <a:extLst>
                  <a:ext uri="{FF2B5EF4-FFF2-40B4-BE49-F238E27FC236}">
                    <a16:creationId xmlns:a16="http://schemas.microsoft.com/office/drawing/2014/main" id="{115808D5-672D-4756-AA4A-3C0D3A3694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手繪多邊形 198">
                <a:extLst>
                  <a:ext uri="{FF2B5EF4-FFF2-40B4-BE49-F238E27FC236}">
                    <a16:creationId xmlns:a16="http://schemas.microsoft.com/office/drawing/2014/main" id="{EE6F5D8A-1235-4153-AAF6-2704DEE0F1C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手繪多邊形 199">
                <a:extLst>
                  <a:ext uri="{FF2B5EF4-FFF2-40B4-BE49-F238E27FC236}">
                    <a16:creationId xmlns:a16="http://schemas.microsoft.com/office/drawing/2014/main" id="{CE60248D-FF1B-4518-B64A-EA1C96303D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手繪多邊形 214">
                <a:extLst>
                  <a:ext uri="{FF2B5EF4-FFF2-40B4-BE49-F238E27FC236}">
                    <a16:creationId xmlns:a16="http://schemas.microsoft.com/office/drawing/2014/main" id="{49ABAEF0-DCE0-4B54-A96D-EDC2669A6F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手繪多邊形 215">
                <a:extLst>
                  <a:ext uri="{FF2B5EF4-FFF2-40B4-BE49-F238E27FC236}">
                    <a16:creationId xmlns:a16="http://schemas.microsoft.com/office/drawing/2014/main" id="{3E03E96E-76B8-4383-BD85-AE134AC218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手繪多邊形 216">
                <a:extLst>
                  <a:ext uri="{FF2B5EF4-FFF2-40B4-BE49-F238E27FC236}">
                    <a16:creationId xmlns:a16="http://schemas.microsoft.com/office/drawing/2014/main" id="{FE162B04-E30B-4E3E-87D8-B382C3DBD10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手繪多邊形 217">
                <a:extLst>
                  <a:ext uri="{FF2B5EF4-FFF2-40B4-BE49-F238E27FC236}">
                    <a16:creationId xmlns:a16="http://schemas.microsoft.com/office/drawing/2014/main" id="{15297292-E947-4295-9389-3774B4F139A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手繪多邊形 218">
                <a:extLst>
                  <a:ext uri="{FF2B5EF4-FFF2-40B4-BE49-F238E27FC236}">
                    <a16:creationId xmlns:a16="http://schemas.microsoft.com/office/drawing/2014/main" id="{8ADADF77-DD24-4289-83DB-D310F249CD2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手繪多邊形 219">
                <a:extLst>
                  <a:ext uri="{FF2B5EF4-FFF2-40B4-BE49-F238E27FC236}">
                    <a16:creationId xmlns:a16="http://schemas.microsoft.com/office/drawing/2014/main" id="{69CC87B9-D21E-4F3F-94D4-C36D1F45094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手繪多邊形 220">
                <a:extLst>
                  <a:ext uri="{FF2B5EF4-FFF2-40B4-BE49-F238E27FC236}">
                    <a16:creationId xmlns:a16="http://schemas.microsoft.com/office/drawing/2014/main" id="{477602B0-C05F-4991-AB29-8FA1F10BF7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手繪多邊形 221">
                <a:extLst>
                  <a:ext uri="{FF2B5EF4-FFF2-40B4-BE49-F238E27FC236}">
                    <a16:creationId xmlns:a16="http://schemas.microsoft.com/office/drawing/2014/main" id="{716101B4-F736-44F0-A0BA-3FFA5FBB605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手繪多邊形 222">
                <a:extLst>
                  <a:ext uri="{FF2B5EF4-FFF2-40B4-BE49-F238E27FC236}">
                    <a16:creationId xmlns:a16="http://schemas.microsoft.com/office/drawing/2014/main" id="{8845E845-8B37-408F-ABDD-CEFABDC9731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手繪多邊形 223">
                <a:extLst>
                  <a:ext uri="{FF2B5EF4-FFF2-40B4-BE49-F238E27FC236}">
                    <a16:creationId xmlns:a16="http://schemas.microsoft.com/office/drawing/2014/main" id="{77E704F5-9B3F-4673-912E-84897A3D26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手繪多邊形 224">
                <a:extLst>
                  <a:ext uri="{FF2B5EF4-FFF2-40B4-BE49-F238E27FC236}">
                    <a16:creationId xmlns:a16="http://schemas.microsoft.com/office/drawing/2014/main" id="{21908DA5-61FD-4AC9-A0C7-74741CD214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2" name="手繪多邊形 225">
                <a:extLst>
                  <a:ext uri="{FF2B5EF4-FFF2-40B4-BE49-F238E27FC236}">
                    <a16:creationId xmlns:a16="http://schemas.microsoft.com/office/drawing/2014/main" id="{F6E8EDCF-3F90-4777-A4AA-3ED603F787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3" name="手繪多邊形 226">
                <a:extLst>
                  <a:ext uri="{FF2B5EF4-FFF2-40B4-BE49-F238E27FC236}">
                    <a16:creationId xmlns:a16="http://schemas.microsoft.com/office/drawing/2014/main" id="{7324BA07-B80A-4F0D-B09F-D5CB0793F6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2" name="群組中 349">
              <a:extLst>
                <a:ext uri="{FF2B5EF4-FFF2-40B4-BE49-F238E27FC236}">
                  <a16:creationId xmlns:a16="http://schemas.microsoft.com/office/drawing/2014/main" id="{5F63F975-12C9-42E8-93F0-04B4735D7FC8}"/>
                </a:ext>
              </a:extLst>
            </p:cNvPr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8" name="手繪多邊形 244">
                <a:extLst>
                  <a:ext uri="{FF2B5EF4-FFF2-40B4-BE49-F238E27FC236}">
                    <a16:creationId xmlns:a16="http://schemas.microsoft.com/office/drawing/2014/main" id="{D311EE5C-90C3-4CA3-A9B8-DB3C2A54AD6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手繪多邊形 245">
                <a:extLst>
                  <a:ext uri="{FF2B5EF4-FFF2-40B4-BE49-F238E27FC236}">
                    <a16:creationId xmlns:a16="http://schemas.microsoft.com/office/drawing/2014/main" id="{C29F6D81-35E9-4746-B05E-B6B291F4B27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手繪多邊形 246">
                <a:extLst>
                  <a:ext uri="{FF2B5EF4-FFF2-40B4-BE49-F238E27FC236}">
                    <a16:creationId xmlns:a16="http://schemas.microsoft.com/office/drawing/2014/main" id="{06C88F2D-15E1-4AC6-9CAA-B9EC93401BD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手繪多邊形 247">
                <a:extLst>
                  <a:ext uri="{FF2B5EF4-FFF2-40B4-BE49-F238E27FC236}">
                    <a16:creationId xmlns:a16="http://schemas.microsoft.com/office/drawing/2014/main" id="{AC1F5AE8-0E78-4DD8-A129-FDF78A23BF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手繪多邊形 248">
                <a:extLst>
                  <a:ext uri="{FF2B5EF4-FFF2-40B4-BE49-F238E27FC236}">
                    <a16:creationId xmlns:a16="http://schemas.microsoft.com/office/drawing/2014/main" id="{0DED78BC-C4E4-4F9E-AA69-3D6894A9AD9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手繪多邊形 251">
                <a:extLst>
                  <a:ext uri="{FF2B5EF4-FFF2-40B4-BE49-F238E27FC236}">
                    <a16:creationId xmlns:a16="http://schemas.microsoft.com/office/drawing/2014/main" id="{94062B97-4440-42D5-8FD8-4D9B73D8A1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手繪多邊形 252">
                <a:extLst>
                  <a:ext uri="{FF2B5EF4-FFF2-40B4-BE49-F238E27FC236}">
                    <a16:creationId xmlns:a16="http://schemas.microsoft.com/office/drawing/2014/main" id="{515C1F98-55BD-4F0B-9E94-DD0C425ABEC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5" name="手繪多邊形 253">
                <a:extLst>
                  <a:ext uri="{FF2B5EF4-FFF2-40B4-BE49-F238E27FC236}">
                    <a16:creationId xmlns:a16="http://schemas.microsoft.com/office/drawing/2014/main" id="{780EA9EC-109D-4274-9B2E-FB169991ADB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手繪多邊形 254">
                <a:extLst>
                  <a:ext uri="{FF2B5EF4-FFF2-40B4-BE49-F238E27FC236}">
                    <a16:creationId xmlns:a16="http://schemas.microsoft.com/office/drawing/2014/main" id="{7B045497-0FDC-4E26-A662-7A4416AABD2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3" name="群組中 350">
              <a:extLst>
                <a:ext uri="{FF2B5EF4-FFF2-40B4-BE49-F238E27FC236}">
                  <a16:creationId xmlns:a16="http://schemas.microsoft.com/office/drawing/2014/main" id="{3F83AB3D-F9A6-4BDB-999B-7C037C4B3958}"/>
                </a:ext>
              </a:extLst>
            </p:cNvPr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61" name="手繪多邊形 343">
                <a:extLst>
                  <a:ext uri="{FF2B5EF4-FFF2-40B4-BE49-F238E27FC236}">
                    <a16:creationId xmlns:a16="http://schemas.microsoft.com/office/drawing/2014/main" id="{AEFC31DE-9BE4-45FB-946D-54C26A6D37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手繪多邊形 344">
                <a:extLst>
                  <a:ext uri="{FF2B5EF4-FFF2-40B4-BE49-F238E27FC236}">
                    <a16:creationId xmlns:a16="http://schemas.microsoft.com/office/drawing/2014/main" id="{584D3C7D-4E98-4145-B675-41A934A6C99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手繪多邊形 345">
                <a:extLst>
                  <a:ext uri="{FF2B5EF4-FFF2-40B4-BE49-F238E27FC236}">
                    <a16:creationId xmlns:a16="http://schemas.microsoft.com/office/drawing/2014/main" id="{2F61B6DB-749C-4856-98A2-2D30A35EEA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手繪多邊形 346">
                <a:extLst>
                  <a:ext uri="{FF2B5EF4-FFF2-40B4-BE49-F238E27FC236}">
                    <a16:creationId xmlns:a16="http://schemas.microsoft.com/office/drawing/2014/main" id="{EAC91C68-B521-461C-8E41-5D09C47838A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手繪多邊形 347">
                <a:extLst>
                  <a:ext uri="{FF2B5EF4-FFF2-40B4-BE49-F238E27FC236}">
                    <a16:creationId xmlns:a16="http://schemas.microsoft.com/office/drawing/2014/main" id="{D842995E-5A86-4211-8929-681C39CFB1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6" name="手繪多邊形 348">
                <a:extLst>
                  <a:ext uri="{FF2B5EF4-FFF2-40B4-BE49-F238E27FC236}">
                    <a16:creationId xmlns:a16="http://schemas.microsoft.com/office/drawing/2014/main" id="{2637375E-9A10-4F81-BAF0-B629163970F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手繪多邊形 349">
                <a:extLst>
                  <a:ext uri="{FF2B5EF4-FFF2-40B4-BE49-F238E27FC236}">
                    <a16:creationId xmlns:a16="http://schemas.microsoft.com/office/drawing/2014/main" id="{4F1E6F7D-5DE4-4709-A7AE-E0296155A3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4" name="群組中 351">
              <a:extLst>
                <a:ext uri="{FF2B5EF4-FFF2-40B4-BE49-F238E27FC236}">
                  <a16:creationId xmlns:a16="http://schemas.microsoft.com/office/drawing/2014/main" id="{43931A1F-1C6D-4F35-9A0A-3969B3381392}"/>
                </a:ext>
              </a:extLst>
            </p:cNvPr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5" name="手繪多邊形 369">
                <a:extLst>
                  <a:ext uri="{FF2B5EF4-FFF2-40B4-BE49-F238E27FC236}">
                    <a16:creationId xmlns:a16="http://schemas.microsoft.com/office/drawing/2014/main" id="{873AFF19-E423-4C1F-9EC7-0433CADEA0E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手繪多邊形 370">
                <a:extLst>
                  <a:ext uri="{FF2B5EF4-FFF2-40B4-BE49-F238E27FC236}">
                    <a16:creationId xmlns:a16="http://schemas.microsoft.com/office/drawing/2014/main" id="{0CD1FED9-DE3A-4F01-8CC8-73B94632E9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手繪多邊形 371">
                <a:extLst>
                  <a:ext uri="{FF2B5EF4-FFF2-40B4-BE49-F238E27FC236}">
                    <a16:creationId xmlns:a16="http://schemas.microsoft.com/office/drawing/2014/main" id="{63D1B381-9D6E-4F08-8F71-40EC5CDC0E6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手繪多邊形 372">
                <a:extLst>
                  <a:ext uri="{FF2B5EF4-FFF2-40B4-BE49-F238E27FC236}">
                    <a16:creationId xmlns:a16="http://schemas.microsoft.com/office/drawing/2014/main" id="{6A06B41B-134E-44EB-9E45-94D0AAD58F3F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9" name="手繪多邊形 373">
                <a:extLst>
                  <a:ext uri="{FF2B5EF4-FFF2-40B4-BE49-F238E27FC236}">
                    <a16:creationId xmlns:a16="http://schemas.microsoft.com/office/drawing/2014/main" id="{E114A5CC-C4E5-4680-ADF2-3B82107A534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手繪多邊形 374">
                <a:extLst>
                  <a:ext uri="{FF2B5EF4-FFF2-40B4-BE49-F238E27FC236}">
                    <a16:creationId xmlns:a16="http://schemas.microsoft.com/office/drawing/2014/main" id="{99A59858-7A5A-4663-AA02-F69AE5700C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24" name="群組中 52">
            <a:extLst>
              <a:ext uri="{FF2B5EF4-FFF2-40B4-BE49-F238E27FC236}">
                <a16:creationId xmlns:a16="http://schemas.microsoft.com/office/drawing/2014/main" id="{D2CE7A51-7776-48A1-B8F7-3E5AC8DA319F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5" name="手繪多邊形 53">
              <a:extLst>
                <a:ext uri="{FF2B5EF4-FFF2-40B4-BE49-F238E27FC236}">
                  <a16:creationId xmlns:a16="http://schemas.microsoft.com/office/drawing/2014/main" id="{74E635EE-F595-4617-B9EC-8A14FD587C22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手繪多邊形 54">
              <a:extLst>
                <a:ext uri="{FF2B5EF4-FFF2-40B4-BE49-F238E27FC236}">
                  <a16:creationId xmlns:a16="http://schemas.microsoft.com/office/drawing/2014/main" id="{A70F767B-C05C-4335-B47C-1F4526A1DCB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手繪多邊形 55">
              <a:extLst>
                <a:ext uri="{FF2B5EF4-FFF2-40B4-BE49-F238E27FC236}">
                  <a16:creationId xmlns:a16="http://schemas.microsoft.com/office/drawing/2014/main" id="{97C1D90A-ED78-4ED2-A7F1-9C95B3EE5DB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手繪多邊形 56">
              <a:extLst>
                <a:ext uri="{FF2B5EF4-FFF2-40B4-BE49-F238E27FC236}">
                  <a16:creationId xmlns:a16="http://schemas.microsoft.com/office/drawing/2014/main" id="{A2ECD08F-7268-48D8-80BD-F635D69A917A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手繪多邊形 57">
              <a:extLst>
                <a:ext uri="{FF2B5EF4-FFF2-40B4-BE49-F238E27FC236}">
                  <a16:creationId xmlns:a16="http://schemas.microsoft.com/office/drawing/2014/main" id="{370D29A1-F3A4-4CDA-8921-6837C0C61125}"/>
                </a:ext>
              </a:extLst>
            </p:cNvPr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手繪多邊形 58">
              <a:extLst>
                <a:ext uri="{FF2B5EF4-FFF2-40B4-BE49-F238E27FC236}">
                  <a16:creationId xmlns:a16="http://schemas.microsoft.com/office/drawing/2014/main" id="{5E2D83BF-258C-443D-9B0E-BB226B0E4D5B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1" name="手繪多邊形 59">
              <a:extLst>
                <a:ext uri="{FF2B5EF4-FFF2-40B4-BE49-F238E27FC236}">
                  <a16:creationId xmlns:a16="http://schemas.microsoft.com/office/drawing/2014/main" id="{FE6870D1-BD77-4C0D-BE2B-96FD3192CAD7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2" name="手繪多邊形 60">
              <a:extLst>
                <a:ext uri="{FF2B5EF4-FFF2-40B4-BE49-F238E27FC236}">
                  <a16:creationId xmlns:a16="http://schemas.microsoft.com/office/drawing/2014/main" id="{A80DDD97-011C-4FAF-AE58-61C8A95976C4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3" name="群組中 52">
            <a:extLst>
              <a:ext uri="{FF2B5EF4-FFF2-40B4-BE49-F238E27FC236}">
                <a16:creationId xmlns:a16="http://schemas.microsoft.com/office/drawing/2014/main" id="{F729B7B6-5F0A-4219-9ACE-422C4E53BD6B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4" name="手繪多邊形 53">
              <a:extLst>
                <a:ext uri="{FF2B5EF4-FFF2-40B4-BE49-F238E27FC236}">
                  <a16:creationId xmlns:a16="http://schemas.microsoft.com/office/drawing/2014/main" id="{DE0217A0-5BAE-481F-9019-8B8BA80D42B4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手繪多邊形 54">
              <a:extLst>
                <a:ext uri="{FF2B5EF4-FFF2-40B4-BE49-F238E27FC236}">
                  <a16:creationId xmlns:a16="http://schemas.microsoft.com/office/drawing/2014/main" id="{7B05C159-574C-41EB-A36C-EBCB7F5A9F7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手繪多邊形 55">
              <a:extLst>
                <a:ext uri="{FF2B5EF4-FFF2-40B4-BE49-F238E27FC236}">
                  <a16:creationId xmlns:a16="http://schemas.microsoft.com/office/drawing/2014/main" id="{6BBB4FC1-EEED-4FAE-997B-7FBE9D86A5A8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手繪多邊形 56">
              <a:extLst>
                <a:ext uri="{FF2B5EF4-FFF2-40B4-BE49-F238E27FC236}">
                  <a16:creationId xmlns:a16="http://schemas.microsoft.com/office/drawing/2014/main" id="{38427E84-B950-4C54-8C80-E3D52047C01B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手繪多邊形 57">
              <a:extLst>
                <a:ext uri="{FF2B5EF4-FFF2-40B4-BE49-F238E27FC236}">
                  <a16:creationId xmlns:a16="http://schemas.microsoft.com/office/drawing/2014/main" id="{B89F18DC-8E10-4B5F-A2E5-08B7568605D7}"/>
                </a:ext>
              </a:extLst>
            </p:cNvPr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手繪多邊形 58">
              <a:extLst>
                <a:ext uri="{FF2B5EF4-FFF2-40B4-BE49-F238E27FC236}">
                  <a16:creationId xmlns:a16="http://schemas.microsoft.com/office/drawing/2014/main" id="{FA14988E-A96A-4AAD-97E9-51E23D4B0D2E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0" name="手繪多邊形 59">
              <a:extLst>
                <a:ext uri="{FF2B5EF4-FFF2-40B4-BE49-F238E27FC236}">
                  <a16:creationId xmlns:a16="http://schemas.microsoft.com/office/drawing/2014/main" id="{A9F8BA02-1E57-4E3C-9E25-A7970A8BFB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1" name="手繪多邊形 60">
              <a:extLst>
                <a:ext uri="{FF2B5EF4-FFF2-40B4-BE49-F238E27FC236}">
                  <a16:creationId xmlns:a16="http://schemas.microsoft.com/office/drawing/2014/main" id="{DBE3014B-9325-4F70-829C-D6732CEF400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2" name="群組中 66">
            <a:extLst>
              <a:ext uri="{FF2B5EF4-FFF2-40B4-BE49-F238E27FC236}">
                <a16:creationId xmlns:a16="http://schemas.microsoft.com/office/drawing/2014/main" id="{55D0FA85-A06D-4155-A37D-FC2A865B8D21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3" name="手繪多邊形 67">
              <a:extLst>
                <a:ext uri="{FF2B5EF4-FFF2-40B4-BE49-F238E27FC236}">
                  <a16:creationId xmlns:a16="http://schemas.microsoft.com/office/drawing/2014/main" id="{2E38BA5F-2554-4D0D-AFA9-FE43371E6C7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手繪多邊形 68">
              <a:extLst>
                <a:ext uri="{FF2B5EF4-FFF2-40B4-BE49-F238E27FC236}">
                  <a16:creationId xmlns:a16="http://schemas.microsoft.com/office/drawing/2014/main" id="{BF9BFAA9-0663-45E7-A769-50229A5E2D11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手繪多邊形 69">
              <a:extLst>
                <a:ext uri="{FF2B5EF4-FFF2-40B4-BE49-F238E27FC236}">
                  <a16:creationId xmlns:a16="http://schemas.microsoft.com/office/drawing/2014/main" id="{17A8BEAE-B25C-45B5-8905-619E8F44CB83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手繪多邊形 70">
              <a:extLst>
                <a:ext uri="{FF2B5EF4-FFF2-40B4-BE49-F238E27FC236}">
                  <a16:creationId xmlns:a16="http://schemas.microsoft.com/office/drawing/2014/main" id="{F30B1452-F64B-4D0D-AA67-19C05B42544A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手繪多邊形 71">
              <a:extLst>
                <a:ext uri="{FF2B5EF4-FFF2-40B4-BE49-F238E27FC236}">
                  <a16:creationId xmlns:a16="http://schemas.microsoft.com/office/drawing/2014/main" id="{C7DA9622-57D7-4AB2-9A48-66B6A26570A0}"/>
                </a:ext>
              </a:extLst>
            </p:cNvPr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手繪多邊形 72">
              <a:extLst>
                <a:ext uri="{FF2B5EF4-FFF2-40B4-BE49-F238E27FC236}">
                  <a16:creationId xmlns:a16="http://schemas.microsoft.com/office/drawing/2014/main" id="{9CA714B4-FD22-4DCC-B261-5A5CC95EBA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9" name="手繪多邊形 73">
              <a:extLst>
                <a:ext uri="{FF2B5EF4-FFF2-40B4-BE49-F238E27FC236}">
                  <a16:creationId xmlns:a16="http://schemas.microsoft.com/office/drawing/2014/main" id="{CCC43CDB-E671-4DD1-9D7E-F765FB535662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0" name="手繪多邊形 74">
              <a:extLst>
                <a:ext uri="{FF2B5EF4-FFF2-40B4-BE49-F238E27FC236}">
                  <a16:creationId xmlns:a16="http://schemas.microsoft.com/office/drawing/2014/main" id="{F392E8A2-F6D0-4992-95EF-83CA8EEEA5DB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706337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zh-TW" altLang="en-US" smtClean="0"/>
              <a:t>2025/10/13</a:t>
            </a:fld>
            <a:endParaRPr lang="zh-T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282197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2385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52567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583DDF-CA54-461A-A486-592D2374C532}" type="datetimeFigureOut">
              <a:rPr lang="en-US" smtClean="0"/>
              <a:pPr/>
              <a:t>10/13/2025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  <p:sp>
        <p:nvSpPr>
          <p:cNvPr id="36" name="手繪多邊形 50">
            <a:extLst>
              <a:ext uri="{FF2B5EF4-FFF2-40B4-BE49-F238E27FC236}">
                <a16:creationId xmlns:a16="http://schemas.microsoft.com/office/drawing/2014/main" id="{9949D3A8-A388-4B70-8B24-5490111058EB}"/>
              </a:ext>
            </a:extLst>
          </p:cNvPr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7" name="手繪多邊形 51">
            <a:extLst>
              <a:ext uri="{FF2B5EF4-FFF2-40B4-BE49-F238E27FC236}">
                <a16:creationId xmlns:a16="http://schemas.microsoft.com/office/drawing/2014/main" id="{2BCE1091-1297-44E6-B825-B29D80D64B04}"/>
              </a:ext>
            </a:extLst>
          </p:cNvPr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8" name="手繪多邊形 51">
            <a:extLst>
              <a:ext uri="{FF2B5EF4-FFF2-40B4-BE49-F238E27FC236}">
                <a16:creationId xmlns:a16="http://schemas.microsoft.com/office/drawing/2014/main" id="{3EB74A26-8827-4351-91BE-DD726E24BCF7}"/>
              </a:ext>
            </a:extLst>
          </p:cNvPr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39" name="群組中 66">
            <a:extLst>
              <a:ext uri="{FF2B5EF4-FFF2-40B4-BE49-F238E27FC236}">
                <a16:creationId xmlns:a16="http://schemas.microsoft.com/office/drawing/2014/main" id="{86DFF062-D9AD-4FF7-A168-62BFC46CCD89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40" name="手繪多邊形 67">
              <a:extLst>
                <a:ext uri="{FF2B5EF4-FFF2-40B4-BE49-F238E27FC236}">
                  <a16:creationId xmlns:a16="http://schemas.microsoft.com/office/drawing/2014/main" id="{800A8AF9-6FCD-4B97-A111-644DE35E5481}"/>
                </a:ext>
              </a:extLst>
            </p:cNvPr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1" name="手繪多邊形 68">
              <a:extLst>
                <a:ext uri="{FF2B5EF4-FFF2-40B4-BE49-F238E27FC236}">
                  <a16:creationId xmlns:a16="http://schemas.microsoft.com/office/drawing/2014/main" id="{7457A19B-D9ED-4FB8-958A-77AC4ACAF4D7}"/>
                </a:ext>
              </a:extLst>
            </p:cNvPr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2" name="手繪多邊形 69">
              <a:extLst>
                <a:ext uri="{FF2B5EF4-FFF2-40B4-BE49-F238E27FC236}">
                  <a16:creationId xmlns:a16="http://schemas.microsoft.com/office/drawing/2014/main" id="{40A42171-808E-4052-8438-75286B15183C}"/>
                </a:ext>
              </a:extLst>
            </p:cNvPr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3" name="手繪多邊形 70">
              <a:extLst>
                <a:ext uri="{FF2B5EF4-FFF2-40B4-BE49-F238E27FC236}">
                  <a16:creationId xmlns:a16="http://schemas.microsoft.com/office/drawing/2014/main" id="{98819297-D08D-46FC-9A26-E1749464ACC0}"/>
                </a:ext>
              </a:extLst>
            </p:cNvPr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4" name="手繪多邊形 71">
              <a:extLst>
                <a:ext uri="{FF2B5EF4-FFF2-40B4-BE49-F238E27FC236}">
                  <a16:creationId xmlns:a16="http://schemas.microsoft.com/office/drawing/2014/main" id="{93B5C0A1-1E9B-45A9-9155-7E2B96AAC275}"/>
                </a:ext>
              </a:extLst>
            </p:cNvPr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5" name="手繪多邊形 72">
              <a:extLst>
                <a:ext uri="{FF2B5EF4-FFF2-40B4-BE49-F238E27FC236}">
                  <a16:creationId xmlns:a16="http://schemas.microsoft.com/office/drawing/2014/main" id="{3FE0EF89-DFF5-4BF0-96CA-6D56904C244F}"/>
                </a:ext>
              </a:extLst>
            </p:cNvPr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6" name="手繪多邊形 73">
              <a:extLst>
                <a:ext uri="{FF2B5EF4-FFF2-40B4-BE49-F238E27FC236}">
                  <a16:creationId xmlns:a16="http://schemas.microsoft.com/office/drawing/2014/main" id="{8A5E328E-F37C-4D8C-9C6F-4D2690BCD1AB}"/>
                </a:ext>
              </a:extLst>
            </p:cNvPr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47" name="手繪多邊形 74">
              <a:extLst>
                <a:ext uri="{FF2B5EF4-FFF2-40B4-BE49-F238E27FC236}">
                  <a16:creationId xmlns:a16="http://schemas.microsoft.com/office/drawing/2014/main" id="{B5B02CC5-1217-42DD-956F-2F81F3E2A071}"/>
                </a:ext>
              </a:extLst>
            </p:cNvPr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48" name="群組中 18">
            <a:extLst>
              <a:ext uri="{FF2B5EF4-FFF2-40B4-BE49-F238E27FC236}">
                <a16:creationId xmlns:a16="http://schemas.microsoft.com/office/drawing/2014/main" id="{76A2C044-17B6-474B-88F3-5170EAB98D9E}"/>
              </a:ext>
            </a:extLst>
          </p:cNvPr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49" name="手繪多邊形 99">
              <a:extLst>
                <a:ext uri="{FF2B5EF4-FFF2-40B4-BE49-F238E27FC236}">
                  <a16:creationId xmlns:a16="http://schemas.microsoft.com/office/drawing/2014/main" id="{D7D01114-5231-4910-A3FE-1C756949E97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0" name="手繪多邊形 100">
              <a:extLst>
                <a:ext uri="{FF2B5EF4-FFF2-40B4-BE49-F238E27FC236}">
                  <a16:creationId xmlns:a16="http://schemas.microsoft.com/office/drawing/2014/main" id="{61C47FE5-3FC6-428A-A80A-863D2B8AAC3D}"/>
                </a:ext>
              </a:extLst>
            </p:cNvPr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1" name="手繪多邊形 101">
              <a:extLst>
                <a:ext uri="{FF2B5EF4-FFF2-40B4-BE49-F238E27FC236}">
                  <a16:creationId xmlns:a16="http://schemas.microsoft.com/office/drawing/2014/main" id="{C3B6BA1F-B0C1-4ED6-8052-BF4D1A06DC8D}"/>
                </a:ext>
              </a:extLst>
            </p:cNvPr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2" name="手繪多邊形 102">
              <a:extLst>
                <a:ext uri="{FF2B5EF4-FFF2-40B4-BE49-F238E27FC236}">
                  <a16:creationId xmlns:a16="http://schemas.microsoft.com/office/drawing/2014/main" id="{6E563F96-33E8-4D10-B7AC-F79F16FB9AF0}"/>
                </a:ext>
              </a:extLst>
            </p:cNvPr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3" name="手繪多邊形 103">
              <a:extLst>
                <a:ext uri="{FF2B5EF4-FFF2-40B4-BE49-F238E27FC236}">
                  <a16:creationId xmlns:a16="http://schemas.microsoft.com/office/drawing/2014/main" id="{0F7EBA6C-AC3D-494D-A75E-37B95421E196}"/>
                </a:ext>
              </a:extLst>
            </p:cNvPr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4" name="手繪多邊形 104">
              <a:extLst>
                <a:ext uri="{FF2B5EF4-FFF2-40B4-BE49-F238E27FC236}">
                  <a16:creationId xmlns:a16="http://schemas.microsoft.com/office/drawing/2014/main" id="{248349A1-137C-4E12-B5CE-47C83B065640}"/>
                </a:ext>
              </a:extLst>
            </p:cNvPr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55" name="群組中 5">
            <a:extLst>
              <a:ext uri="{FF2B5EF4-FFF2-40B4-BE49-F238E27FC236}">
                <a16:creationId xmlns:a16="http://schemas.microsoft.com/office/drawing/2014/main" id="{A6CEC6C3-703E-4553-A37A-9371D1D0E58B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56" name="手繪多邊形 6">
              <a:extLst>
                <a:ext uri="{FF2B5EF4-FFF2-40B4-BE49-F238E27FC236}">
                  <a16:creationId xmlns:a16="http://schemas.microsoft.com/office/drawing/2014/main" id="{A18FAEBC-A859-42C6-AE07-7DC17E4A1090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7" name="手繪多邊形 7">
              <a:extLst>
                <a:ext uri="{FF2B5EF4-FFF2-40B4-BE49-F238E27FC236}">
                  <a16:creationId xmlns:a16="http://schemas.microsoft.com/office/drawing/2014/main" id="{17DAE10C-C247-4507-86FA-85ACB1745162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8" name="手繪多邊形 8">
              <a:extLst>
                <a:ext uri="{FF2B5EF4-FFF2-40B4-BE49-F238E27FC236}">
                  <a16:creationId xmlns:a16="http://schemas.microsoft.com/office/drawing/2014/main" id="{C8803F6C-F597-4956-ABCC-495C7C935AEC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9" name="手繪多邊形 9">
              <a:extLst>
                <a:ext uri="{FF2B5EF4-FFF2-40B4-BE49-F238E27FC236}">
                  <a16:creationId xmlns:a16="http://schemas.microsoft.com/office/drawing/2014/main" id="{FC581D5E-AB12-4371-81DE-CA9B2E975C8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0" name="手繪多邊形 10">
              <a:extLst>
                <a:ext uri="{FF2B5EF4-FFF2-40B4-BE49-F238E27FC236}">
                  <a16:creationId xmlns:a16="http://schemas.microsoft.com/office/drawing/2014/main" id="{0A512FF8-C3D8-4EE4-A4BC-9EC4A7BE4EA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1" name="手繪多邊形 11">
              <a:extLst>
                <a:ext uri="{FF2B5EF4-FFF2-40B4-BE49-F238E27FC236}">
                  <a16:creationId xmlns:a16="http://schemas.microsoft.com/office/drawing/2014/main" id="{A9F1B3FB-90F3-41EF-9FAD-68FDB019E825}"/>
                </a:ext>
              </a:extLst>
            </p:cNvPr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2" name="手繪多邊形 12">
              <a:extLst>
                <a:ext uri="{FF2B5EF4-FFF2-40B4-BE49-F238E27FC236}">
                  <a16:creationId xmlns:a16="http://schemas.microsoft.com/office/drawing/2014/main" id="{D51EC080-BBAD-4490-A339-F0FC5098ED78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63" name="群組中 16">
            <a:extLst>
              <a:ext uri="{FF2B5EF4-FFF2-40B4-BE49-F238E27FC236}">
                <a16:creationId xmlns:a16="http://schemas.microsoft.com/office/drawing/2014/main" id="{C11B6B1D-DD62-4191-99BD-77621F16B8C9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64" name="手繪多邊形 34">
              <a:extLst>
                <a:ext uri="{FF2B5EF4-FFF2-40B4-BE49-F238E27FC236}">
                  <a16:creationId xmlns:a16="http://schemas.microsoft.com/office/drawing/2014/main" id="{D29CCC03-F916-40FC-A4AB-621809231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5" name="手繪多邊形 35">
              <a:extLst>
                <a:ext uri="{FF2B5EF4-FFF2-40B4-BE49-F238E27FC236}">
                  <a16:creationId xmlns:a16="http://schemas.microsoft.com/office/drawing/2014/main" id="{B4B8D981-D03A-4745-B658-600AF7480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6" name="手繪多邊形 36">
              <a:extLst>
                <a:ext uri="{FF2B5EF4-FFF2-40B4-BE49-F238E27FC236}">
                  <a16:creationId xmlns:a16="http://schemas.microsoft.com/office/drawing/2014/main" id="{56894E9A-6D9E-487A-B22C-D0DFEC647A8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7" name="手繪多邊形 37">
              <a:extLst>
                <a:ext uri="{FF2B5EF4-FFF2-40B4-BE49-F238E27FC236}">
                  <a16:creationId xmlns:a16="http://schemas.microsoft.com/office/drawing/2014/main" id="{F87BDC56-199B-48FF-BE02-1054C61E2A44}"/>
                </a:ext>
              </a:extLst>
            </p:cNvPr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8" name="手繪多邊形 38">
              <a:extLst>
                <a:ext uri="{FF2B5EF4-FFF2-40B4-BE49-F238E27FC236}">
                  <a16:creationId xmlns:a16="http://schemas.microsoft.com/office/drawing/2014/main" id="{6E6317DB-DD1C-48CD-8C33-41E7D852A60B}"/>
                </a:ext>
              </a:extLst>
            </p:cNvPr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69" name="手繪多邊形 39">
              <a:extLst>
                <a:ext uri="{FF2B5EF4-FFF2-40B4-BE49-F238E27FC236}">
                  <a16:creationId xmlns:a16="http://schemas.microsoft.com/office/drawing/2014/main" id="{DCEC7BD5-6C20-4703-8B05-15E0DE545D8E}"/>
                </a:ext>
              </a:extLst>
            </p:cNvPr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0" name="手繪多邊形 40">
              <a:extLst>
                <a:ext uri="{FF2B5EF4-FFF2-40B4-BE49-F238E27FC236}">
                  <a16:creationId xmlns:a16="http://schemas.microsoft.com/office/drawing/2014/main" id="{125E23BE-7379-4E36-A953-9CB67A6CBF4E}"/>
                </a:ext>
              </a:extLst>
            </p:cNvPr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1" name="手繪多邊形 41">
              <a:extLst>
                <a:ext uri="{FF2B5EF4-FFF2-40B4-BE49-F238E27FC236}">
                  <a16:creationId xmlns:a16="http://schemas.microsoft.com/office/drawing/2014/main" id="{A627F495-9B43-440D-A64A-0C7F49AB17B8}"/>
                </a:ext>
              </a:extLst>
            </p:cNvPr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72" name="群組中 28">
            <a:extLst>
              <a:ext uri="{FF2B5EF4-FFF2-40B4-BE49-F238E27FC236}">
                <a16:creationId xmlns:a16="http://schemas.microsoft.com/office/drawing/2014/main" id="{2CE91B95-310E-4EB8-A299-20413518F1F1}"/>
              </a:ext>
            </a:extLst>
          </p:cNvPr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73" name="手繪多邊形 29">
              <a:extLst>
                <a:ext uri="{FF2B5EF4-FFF2-40B4-BE49-F238E27FC236}">
                  <a16:creationId xmlns:a16="http://schemas.microsoft.com/office/drawing/2014/main" id="{73FDC971-FCBB-4C56-8848-90D8C824D188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4" name="手繪多邊形 30">
              <a:extLst>
                <a:ext uri="{FF2B5EF4-FFF2-40B4-BE49-F238E27FC236}">
                  <a16:creationId xmlns:a16="http://schemas.microsoft.com/office/drawing/2014/main" id="{9A620C5D-5DF2-4187-8801-9C2D1AC5AAE6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5" name="手繪多邊形 31">
              <a:extLst>
                <a:ext uri="{FF2B5EF4-FFF2-40B4-BE49-F238E27FC236}">
                  <a16:creationId xmlns:a16="http://schemas.microsoft.com/office/drawing/2014/main" id="{215909DF-A13E-443E-AF8B-FF6E6EF8C17A}"/>
                </a:ext>
              </a:extLst>
            </p:cNvPr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6" name="手繪多邊形 32">
              <a:extLst>
                <a:ext uri="{FF2B5EF4-FFF2-40B4-BE49-F238E27FC236}">
                  <a16:creationId xmlns:a16="http://schemas.microsoft.com/office/drawing/2014/main" id="{C04D5618-4B01-45B6-A73B-9A3634D7625F}"/>
                </a:ext>
              </a:extLst>
            </p:cNvPr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7" name="手繪多邊形 33">
              <a:extLst>
                <a:ext uri="{FF2B5EF4-FFF2-40B4-BE49-F238E27FC236}">
                  <a16:creationId xmlns:a16="http://schemas.microsoft.com/office/drawing/2014/main" id="{B0D99D59-EEF1-4252-B953-4243A4694959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8" name="手繪多邊形 34">
              <a:extLst>
                <a:ext uri="{FF2B5EF4-FFF2-40B4-BE49-F238E27FC236}">
                  <a16:creationId xmlns:a16="http://schemas.microsoft.com/office/drawing/2014/main" id="{9FD16C8E-F8FA-463C-9890-CBF3368ABD64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79" name="手繪多邊形 35">
              <a:extLst>
                <a:ext uri="{FF2B5EF4-FFF2-40B4-BE49-F238E27FC236}">
                  <a16:creationId xmlns:a16="http://schemas.microsoft.com/office/drawing/2014/main" id="{82B4CC31-EC0A-4072-9A82-3325B2BA5895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0" name="手繪多邊形 36">
              <a:extLst>
                <a:ext uri="{FF2B5EF4-FFF2-40B4-BE49-F238E27FC236}">
                  <a16:creationId xmlns:a16="http://schemas.microsoft.com/office/drawing/2014/main" id="{48609EB3-7E89-4D37-BA90-9F7B3407DFAB}"/>
                </a:ext>
              </a:extLst>
            </p:cNvPr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81" name="群組中 52">
            <a:extLst>
              <a:ext uri="{FF2B5EF4-FFF2-40B4-BE49-F238E27FC236}">
                <a16:creationId xmlns:a16="http://schemas.microsoft.com/office/drawing/2014/main" id="{D807B1C7-34BF-4AC1-A284-3FA9337BC49E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82" name="手繪多邊形 53">
              <a:extLst>
                <a:ext uri="{FF2B5EF4-FFF2-40B4-BE49-F238E27FC236}">
                  <a16:creationId xmlns:a16="http://schemas.microsoft.com/office/drawing/2014/main" id="{B2B4B818-1EB8-447F-B0A0-9574C5251C8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3" name="手繪多邊形 54">
              <a:extLst>
                <a:ext uri="{FF2B5EF4-FFF2-40B4-BE49-F238E27FC236}">
                  <a16:creationId xmlns:a16="http://schemas.microsoft.com/office/drawing/2014/main" id="{B886795E-6766-43B6-98DD-94741ACC0432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4" name="手繪多邊形 55">
              <a:extLst>
                <a:ext uri="{FF2B5EF4-FFF2-40B4-BE49-F238E27FC236}">
                  <a16:creationId xmlns:a16="http://schemas.microsoft.com/office/drawing/2014/main" id="{E25E6030-86F0-49E9-BB3C-5503795F815F}"/>
                </a:ext>
              </a:extLst>
            </p:cNvPr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5" name="手繪多邊形 56">
              <a:extLst>
                <a:ext uri="{FF2B5EF4-FFF2-40B4-BE49-F238E27FC236}">
                  <a16:creationId xmlns:a16="http://schemas.microsoft.com/office/drawing/2014/main" id="{ABC439D4-30EB-4AEA-B8BE-6D473DF90479}"/>
                </a:ext>
              </a:extLst>
            </p:cNvPr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6" name="手繪多邊形 57">
              <a:extLst>
                <a:ext uri="{FF2B5EF4-FFF2-40B4-BE49-F238E27FC236}">
                  <a16:creationId xmlns:a16="http://schemas.microsoft.com/office/drawing/2014/main" id="{84EC7D76-9B87-42DC-92AC-E07F1D9FDCDA}"/>
                </a:ext>
              </a:extLst>
            </p:cNvPr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7" name="手繪多邊形 58">
              <a:extLst>
                <a:ext uri="{FF2B5EF4-FFF2-40B4-BE49-F238E27FC236}">
                  <a16:creationId xmlns:a16="http://schemas.microsoft.com/office/drawing/2014/main" id="{8822FC2B-AB73-47F6-AE73-B5322ED1CE1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8" name="手繪多邊形 59">
              <a:extLst>
                <a:ext uri="{FF2B5EF4-FFF2-40B4-BE49-F238E27FC236}">
                  <a16:creationId xmlns:a16="http://schemas.microsoft.com/office/drawing/2014/main" id="{A52985A0-E25F-4814-9EBF-47C0AD4A205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89" name="手繪多邊形 60">
              <a:extLst>
                <a:ext uri="{FF2B5EF4-FFF2-40B4-BE49-F238E27FC236}">
                  <a16:creationId xmlns:a16="http://schemas.microsoft.com/office/drawing/2014/main" id="{A932FAB2-8841-4049-8F38-FA6FD829660F}"/>
                </a:ext>
              </a:extLst>
            </p:cNvPr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90" name="群組中 64">
            <a:extLst>
              <a:ext uri="{FF2B5EF4-FFF2-40B4-BE49-F238E27FC236}">
                <a16:creationId xmlns:a16="http://schemas.microsoft.com/office/drawing/2014/main" id="{5076B389-2BC7-4DD2-9AEE-2D7AC2788005}"/>
              </a:ext>
            </a:extLst>
          </p:cNvPr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91" name="手繪多邊形 65">
              <a:extLst>
                <a:ext uri="{FF2B5EF4-FFF2-40B4-BE49-F238E27FC236}">
                  <a16:creationId xmlns:a16="http://schemas.microsoft.com/office/drawing/2014/main" id="{F776F8EB-92BD-4A2C-842F-F4832537BBA4}"/>
                </a:ext>
              </a:extLst>
            </p:cNvPr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2" name="手繪多邊形 66">
              <a:extLst>
                <a:ext uri="{FF2B5EF4-FFF2-40B4-BE49-F238E27FC236}">
                  <a16:creationId xmlns:a16="http://schemas.microsoft.com/office/drawing/2014/main" id="{E0CB29E0-8EE9-4D16-977C-6AEFE43357C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3" name="手繪多邊形 67">
              <a:extLst>
                <a:ext uri="{FF2B5EF4-FFF2-40B4-BE49-F238E27FC236}">
                  <a16:creationId xmlns:a16="http://schemas.microsoft.com/office/drawing/2014/main" id="{19F5B881-53D3-4E9A-93D0-AA3EB355B1F6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4" name="手繪多邊形 68">
              <a:extLst>
                <a:ext uri="{FF2B5EF4-FFF2-40B4-BE49-F238E27FC236}">
                  <a16:creationId xmlns:a16="http://schemas.microsoft.com/office/drawing/2014/main" id="{F44AF919-BE9B-4640-BC1B-4519E591A0D5}"/>
                </a:ext>
              </a:extLst>
            </p:cNvPr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5" name="手繪多邊形 69">
              <a:extLst>
                <a:ext uri="{FF2B5EF4-FFF2-40B4-BE49-F238E27FC236}">
                  <a16:creationId xmlns:a16="http://schemas.microsoft.com/office/drawing/2014/main" id="{489114BE-0F3E-4411-A194-8FF2309CD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6" name="手繪多邊形 70">
              <a:extLst>
                <a:ext uri="{FF2B5EF4-FFF2-40B4-BE49-F238E27FC236}">
                  <a16:creationId xmlns:a16="http://schemas.microsoft.com/office/drawing/2014/main" id="{58C49C61-4E07-446A-9233-005D97973D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7" name="手繪多邊形 71">
              <a:extLst>
                <a:ext uri="{FF2B5EF4-FFF2-40B4-BE49-F238E27FC236}">
                  <a16:creationId xmlns:a16="http://schemas.microsoft.com/office/drawing/2014/main" id="{4743215E-641A-452A-823E-229C84CAFB99}"/>
                </a:ext>
              </a:extLst>
            </p:cNvPr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8" name="手繪多邊形 72">
              <a:extLst>
                <a:ext uri="{FF2B5EF4-FFF2-40B4-BE49-F238E27FC236}">
                  <a16:creationId xmlns:a16="http://schemas.microsoft.com/office/drawing/2014/main" id="{8097CD1F-3878-441E-8223-B3FA1CC8F285}"/>
                </a:ext>
              </a:extLst>
            </p:cNvPr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8525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D63F86F-3A5D-46D5-8843-A587F03374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434929" y="106446"/>
            <a:ext cx="5322141" cy="1065897"/>
          </a:xfrm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r>
              <a:rPr lang="zh-TW" altLang="en-US" b="1" cap="none" dirty="0">
                <a:ln/>
                <a:solidFill>
                  <a:schemeClr val="accent3"/>
                </a:solidFill>
              </a:rPr>
              <a:t>搶救</a:t>
            </a:r>
            <a:r>
              <a:rPr lang="en-US" altLang="zh-TW" b="1" cap="none" dirty="0">
                <a:ln/>
                <a:solidFill>
                  <a:schemeClr val="accent3"/>
                </a:solidFill>
              </a:rPr>
              <a:t>3C</a:t>
            </a:r>
            <a:r>
              <a:rPr lang="zh-TW" altLang="en-US" b="1" cap="none" dirty="0">
                <a:ln/>
                <a:solidFill>
                  <a:schemeClr val="accent3"/>
                </a:solidFill>
              </a:rPr>
              <a:t>惡視力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A2D172B-6A5A-4A67-A552-1CE9152044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99705" y="1182210"/>
            <a:ext cx="4192588" cy="820271"/>
          </a:xfrm>
        </p:spPr>
        <p:txBody>
          <a:bodyPr>
            <a:norm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lvl="0"/>
            <a:r>
              <a:rPr lang="zh-TW" altLang="en-US" sz="4000" b="1" cap="none" dirty="0">
                <a:ln/>
                <a:solidFill>
                  <a:schemeClr val="accent3"/>
                </a:solidFill>
              </a:rPr>
              <a:t>護眼有一套 </a:t>
            </a:r>
          </a:p>
        </p:txBody>
      </p:sp>
      <p:pic>
        <p:nvPicPr>
          <p:cNvPr id="7" name="圖片 6">
            <a:extLst>
              <a:ext uri="{FF2B5EF4-FFF2-40B4-BE49-F238E27FC236}">
                <a16:creationId xmlns:a16="http://schemas.microsoft.com/office/drawing/2014/main" id="{B1DBA46A-BD80-4EEE-BF34-9A937DACD1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672" y="1767722"/>
            <a:ext cx="2281872" cy="3827442"/>
          </a:xfrm>
          <a:prstGeom prst="rect">
            <a:avLst/>
          </a:prstGeom>
        </p:spPr>
      </p:pic>
      <p:pic>
        <p:nvPicPr>
          <p:cNvPr id="9" name="圖片 8">
            <a:extLst>
              <a:ext uri="{FF2B5EF4-FFF2-40B4-BE49-F238E27FC236}">
                <a16:creationId xmlns:a16="http://schemas.microsoft.com/office/drawing/2014/main" id="{EBE58677-03B7-4061-970B-357C02DE8D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69544" y="531882"/>
            <a:ext cx="2112175" cy="1300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701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62BA877-428C-4824-BD54-E4BC3FBE4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4" y="624110"/>
            <a:ext cx="3646511" cy="1280890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限時使用</a:t>
            </a:r>
            <a:r>
              <a:rPr lang="en-US" altLang="zh-TW" sz="4800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3C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7B141DA1-C1E5-4B39-BF74-2E95773D4A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74142" y="1748117"/>
            <a:ext cx="8528330" cy="1407459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rgbClr val="BB8DBF"/>
                </a:solidFill>
              </a:rPr>
              <a:t>打電腦、看電視、滑手機等，每天使用少於</a:t>
            </a:r>
            <a:r>
              <a:rPr lang="en-US" altLang="zh-TW" sz="2800" dirty="0">
                <a:solidFill>
                  <a:srgbClr val="BB8DBF"/>
                </a:solidFill>
              </a:rPr>
              <a:t>2</a:t>
            </a:r>
            <a:r>
              <a:rPr lang="zh-TW" altLang="en-US" sz="2800" dirty="0">
                <a:solidFill>
                  <a:srgbClr val="BB8DBF"/>
                </a:solidFill>
              </a:rPr>
              <a:t>小時</a:t>
            </a:r>
          </a:p>
          <a:p>
            <a:pPr lvl="0"/>
            <a:r>
              <a:rPr lang="zh-TW" altLang="en-US" sz="2800" dirty="0">
                <a:solidFill>
                  <a:srgbClr val="BB8DBF"/>
                </a:solidFill>
              </a:rPr>
              <a:t>使用</a:t>
            </a:r>
            <a:r>
              <a:rPr lang="en-US" altLang="zh-TW" sz="2800" dirty="0">
                <a:solidFill>
                  <a:srgbClr val="BB8DBF"/>
                </a:solidFill>
              </a:rPr>
              <a:t>30</a:t>
            </a:r>
            <a:r>
              <a:rPr lang="zh-TW" altLang="en-US" sz="2800" dirty="0">
                <a:solidFill>
                  <a:srgbClr val="BB8DBF"/>
                </a:solidFill>
              </a:rPr>
              <a:t>分鐘，休息</a:t>
            </a:r>
            <a:r>
              <a:rPr lang="en-US" altLang="zh-TW" sz="2800" dirty="0">
                <a:solidFill>
                  <a:srgbClr val="BB8DBF"/>
                </a:solidFill>
              </a:rPr>
              <a:t>10</a:t>
            </a:r>
            <a:r>
              <a:rPr lang="zh-TW" altLang="en-US" sz="2800" dirty="0">
                <a:solidFill>
                  <a:srgbClr val="BB8DBF"/>
                </a:solidFill>
              </a:rPr>
              <a:t>分鐘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C1C8630D-A546-4048-9FE3-B163B7CAAC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4940" y="2736271"/>
            <a:ext cx="4347884" cy="35362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171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E2D0A3E-24CC-495F-BA07-4384EFD36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3841" y="686863"/>
            <a:ext cx="8911687" cy="1280890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</a:rPr>
              <a:t>光線要充足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2DC8CEC-221D-447C-B823-4D6075FEB8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123841" y="1622612"/>
            <a:ext cx="7944317" cy="1461247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rgbClr val="B9B792"/>
                </a:solidFill>
              </a:rPr>
              <a:t>燈光充足、不閃爍</a:t>
            </a:r>
          </a:p>
          <a:p>
            <a:pPr lvl="0"/>
            <a:r>
              <a:rPr lang="zh-TW" altLang="en-US" sz="2800" dirty="0">
                <a:solidFill>
                  <a:srgbClr val="B9B792"/>
                </a:solidFill>
              </a:rPr>
              <a:t>不關燈或在昏暗環境使用</a:t>
            </a:r>
            <a:r>
              <a:rPr lang="en-US" altLang="zh-TW" sz="2800" dirty="0">
                <a:solidFill>
                  <a:srgbClr val="B9B792"/>
                </a:solidFill>
              </a:rPr>
              <a:t>3</a:t>
            </a:r>
            <a:r>
              <a:rPr lang="zh-TW" altLang="en-US" sz="2800" dirty="0">
                <a:solidFill>
                  <a:srgbClr val="B9B792"/>
                </a:solidFill>
              </a:rPr>
              <a:t>Ｃ，對比變強很傷眼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A1EDAE7-776F-4B65-8668-2184A4AB28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0504" y="3264111"/>
            <a:ext cx="5046980" cy="2666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356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E1A3418-FE22-4056-BB92-56CCDD0B0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E9854AC-72CB-47A0-ADB0-A784FF4E9A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3729" y="1577788"/>
            <a:ext cx="6814764" cy="1295400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多接觸大自然，多看遠方，可預防近視</a:t>
            </a:r>
          </a:p>
          <a:p>
            <a:pPr lvl="0"/>
            <a:r>
              <a:rPr lang="zh-TW" alt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每天戶外運動，最少</a:t>
            </a:r>
            <a:r>
              <a:rPr lang="en-US" altLang="zh-TW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</a:t>
            </a:r>
            <a:r>
              <a:rPr lang="zh-TW" altLang="en-US" sz="2800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小時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7293B912-39A1-42E8-BD26-3ED372842B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4265" y="3261420"/>
            <a:ext cx="6551519" cy="3383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772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Arial</vt:lpstr>
      <vt:lpstr>Cambria</vt:lpstr>
      <vt:lpstr>Century Gothic</vt:lpstr>
      <vt:lpstr>Wingdings 3</vt:lpstr>
      <vt:lpstr>絲縷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2025-10-13T03:11:11Z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