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9/30/2025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2025/9/30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4FF486-357D-4EF2-B647-506D9A7C0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80EB72-38FE-4A99-899A-A1D4350F7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A58655-60AC-4FF5-A161-B12C61EFF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58E7-70D2-4CD6-80B4-C52F31697F79}" type="datetimeFigureOut">
              <a:rPr lang="zh-TW" altLang="en-US" smtClean="0"/>
              <a:t>2025/9/30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25C4EA-65E3-4C49-A50A-27635C7A0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5F5C80-17D0-4C6C-95B6-5D1CB143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C83-7C04-4A84-926F-D570E16062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86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2025/9/30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9/30/2025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950334-7689-4B25-979C-4FCC733A8E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1810" y="-26894"/>
            <a:ext cx="7362130" cy="105667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AE9F9F8-DDFC-4FD0-9977-9AA7EE20B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10531" y="1029785"/>
            <a:ext cx="5643118" cy="941696"/>
          </a:xfrm>
        </p:spPr>
        <p:txBody>
          <a:bodyPr>
            <a:normAutofit/>
          </a:bodyPr>
          <a:lstStyle/>
          <a:p>
            <a:pPr lvl="0"/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AA7172C-6AEA-4714-9F4E-B8F9E0E97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879" y="1971481"/>
            <a:ext cx="2041991" cy="348662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6FBDF0C3-DF9D-41EE-8874-3169E53D9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60" y="1085439"/>
            <a:ext cx="1158144" cy="66586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7C63DE0-265F-4C27-B4B2-D837F12F8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350" y="2197001"/>
            <a:ext cx="2096851" cy="3517101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C6CEDE68-4E41-47DB-9FF5-0981997DAF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376" y="114404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83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E2FEEA-96D9-4255-AB49-751DDCEF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45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46BDF64-0AC2-43E8-B00C-EE717F255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2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使用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30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分鐘，休息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10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AC1E008-25F0-4A71-8C53-4D1E1638C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76" y="2582510"/>
            <a:ext cx="7835153" cy="333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5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3BB52E-7900-4EF4-9990-C16BF0C65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0D49B7-C3A2-4EB6-AC59-F7AF0EC67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不關燈或在昏暗環境使用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3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E5D97ED-6FF3-4028-9E81-36C1DA100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429" y="2985247"/>
            <a:ext cx="6277640" cy="331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40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8A0F11-CBAB-49F3-B8A6-7F3A75107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812" y="36578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DD1F6B-8D6E-4BE8-A76E-59D6ABCC2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7812" y="1599205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每天戶外運動，最少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1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95AF70F-11E6-4E47-9A5E-20262CA042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518" y="2411506"/>
            <a:ext cx="7474916" cy="385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83705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文鼎新粗黑</vt:lpstr>
      <vt:lpstr>文鼎新藝體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2025-09-30T01:25:25Z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