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468" y="11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9/30/2025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2025/9/30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F783BB-5F8F-467E-B23C-3C455BB5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C495A3-C003-4DF0-8E7C-5937DD94B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D5748C-608B-4BC5-9775-95E97D834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BAE-3254-486D-9C43-C9F941A14DE6}" type="datetimeFigureOut">
              <a:rPr lang="zh-TW" altLang="en-US" smtClean="0"/>
              <a:t>2025/9/30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E3256A9-C901-4F80-B7CC-01125DED8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9BC688F-E8E1-43D9-891E-E6A5A557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32EE-67FC-4E6C-8D10-303349F114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65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2025/9/30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2025/9/30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9/30/2025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2025/9/30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CF53D1-9B11-4436-A3D5-829131737A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3329" y="242047"/>
            <a:ext cx="6349118" cy="1083572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69B3DE4-8F2C-4FD9-BD77-8E7C5E795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2988" y="1429869"/>
            <a:ext cx="3638936" cy="819517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>
                <a:solidFill>
                  <a:srgbClr val="FF0000"/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rPr>
              <a:t>護眼有一套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E51C9B4-98EA-43AA-9395-D8C38FCD25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735" y="2169818"/>
            <a:ext cx="2736822" cy="4673021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746871D-9FCF-42B6-B2DC-CB2FCAC10D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456" y="1201825"/>
            <a:ext cx="2985982" cy="183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22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AC044E-E32A-490C-BEE2-C1599CAB2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F870AF2-A035-415C-9F78-B908FEBD3B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2</a:t>
            </a:r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小時</a:t>
            </a:r>
          </a:p>
          <a:p>
            <a:pPr lvl="0"/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使用</a:t>
            </a:r>
            <a:r>
              <a:rPr lang="en-US" altLang="zh-TW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30</a:t>
            </a:r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分鐘，休息</a:t>
            </a:r>
            <a:r>
              <a:rPr lang="en-US" altLang="zh-TW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10</a:t>
            </a:r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B121B56F-ED52-4FF6-A437-9EC707E09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474" y="2613989"/>
            <a:ext cx="9757926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070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91AEB6-BEFA-405B-A3DE-878886A69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C683BAE-3E42-4FDC-A3C6-144804DA8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燈光充足、不閃爍</a:t>
            </a:r>
          </a:p>
          <a:p>
            <a:pPr lvl="0"/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不關燈或在昏暗環境使用</a:t>
            </a:r>
            <a:r>
              <a:rPr lang="en-US" altLang="zh-TW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3</a:t>
            </a:r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BE5DA49F-EE03-4E57-9A4B-DC63FC1DA8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768" y="2491528"/>
            <a:ext cx="8115260" cy="428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72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B80DD3-7C00-4387-A1EB-BA3F83C5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CA8020C-3F0E-48E4-B347-3A1D75EBB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6148" y="1352549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每天戶外運動，最少</a:t>
            </a:r>
            <a:r>
              <a:rPr lang="en-US" altLang="zh-TW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1</a:t>
            </a:r>
            <a:r>
              <a:rPr lang="zh-TW" altLang="en-US" sz="28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4DE717B-7249-419C-8E7B-C270A7C4D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988" y="2181844"/>
            <a:ext cx="9282864" cy="4793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971046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文鼎新中特黑</vt:lpstr>
      <vt:lpstr>文鼎顏楷</vt:lpstr>
      <vt:lpstr>微軟正黑體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2025-09-30T01:25:21Z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