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102" d="100"/>
          <a:sy n="102" d="100"/>
        </p:scale>
        <p:origin x="16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E8F47C-22C7-4C25-B857-B9AB49096A34}" type="doc">
      <dgm:prSet loTypeId="urn:microsoft.com/office/officeart/2005/8/layout/hList7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4E230C5-18E7-4206-A82B-C31C5CD890D3}">
      <dgm:prSet/>
      <dgm:spPr/>
      <dgm:t>
        <a:bodyPr/>
        <a:lstStyle/>
        <a:p>
          <a:r>
            <a:rPr lang="zh-TW" dirty="0"/>
            <a:t>雙手肥皂清潔，搓洗</a:t>
          </a:r>
          <a:r>
            <a:rPr lang="en-US" dirty="0"/>
            <a:t>40~60</a:t>
          </a:r>
          <a:r>
            <a:rPr lang="zh-TW" dirty="0"/>
            <a:t>秒</a:t>
          </a:r>
        </a:p>
      </dgm:t>
    </dgm:pt>
    <dgm:pt modelId="{789544C3-EAC5-408C-99FA-33800E02F084}" type="parTrans" cxnId="{6E43B4AB-C595-4E4F-8A92-F9313CE11200}">
      <dgm:prSet/>
      <dgm:spPr/>
      <dgm:t>
        <a:bodyPr/>
        <a:lstStyle/>
        <a:p>
          <a:endParaRPr lang="zh-TW" altLang="en-US"/>
        </a:p>
      </dgm:t>
    </dgm:pt>
    <dgm:pt modelId="{917B49E0-2F36-4778-9C5A-1C478125F68E}" type="sibTrans" cxnId="{6E43B4AB-C595-4E4F-8A92-F9313CE11200}">
      <dgm:prSet/>
      <dgm:spPr/>
      <dgm:t>
        <a:bodyPr/>
        <a:lstStyle/>
        <a:p>
          <a:endParaRPr lang="zh-TW" altLang="en-US"/>
        </a:p>
      </dgm:t>
    </dgm:pt>
    <dgm:pt modelId="{F1DD6D67-FB84-44A9-AFA3-FCF2FE831F0A}">
      <dgm:prSet/>
      <dgm:spPr/>
      <dgm:t>
        <a:bodyPr/>
        <a:lstStyle/>
        <a:p>
          <a:r>
            <a:rPr lang="zh-TW"/>
            <a:t>口罩要遮住口鼻、蓋住下巴  </a:t>
          </a:r>
        </a:p>
      </dgm:t>
    </dgm:pt>
    <dgm:pt modelId="{454E01FE-B642-40F0-A5CA-6C713E1A7627}" type="parTrans" cxnId="{E2C8D8D3-7E2C-48C1-A0FE-173C8E51A6BA}">
      <dgm:prSet/>
      <dgm:spPr/>
      <dgm:t>
        <a:bodyPr/>
        <a:lstStyle/>
        <a:p>
          <a:endParaRPr lang="zh-TW" altLang="en-US"/>
        </a:p>
      </dgm:t>
    </dgm:pt>
    <dgm:pt modelId="{AB6F780F-E189-4609-80C3-F1895CC0C080}" type="sibTrans" cxnId="{E2C8D8D3-7E2C-48C1-A0FE-173C8E51A6BA}">
      <dgm:prSet/>
      <dgm:spPr/>
      <dgm:t>
        <a:bodyPr/>
        <a:lstStyle/>
        <a:p>
          <a:endParaRPr lang="zh-TW" altLang="en-US"/>
        </a:p>
      </dgm:t>
    </dgm:pt>
    <dgm:pt modelId="{C48E7F34-B98A-4E29-9B88-C1F10909A4BD}">
      <dgm:prSet/>
      <dgm:spPr/>
      <dgm:t>
        <a:bodyPr/>
        <a:lstStyle/>
        <a:p>
          <a:r>
            <a:rPr lang="zh-TW"/>
            <a:t>噴</a:t>
          </a:r>
          <a:r>
            <a:rPr lang="en-US"/>
            <a:t>75%</a:t>
          </a:r>
          <a:r>
            <a:rPr lang="zh-TW"/>
            <a:t>酒精搓洗雙手</a:t>
          </a:r>
          <a:r>
            <a:rPr lang="en-US"/>
            <a:t>20-30</a:t>
          </a:r>
          <a:r>
            <a:rPr lang="zh-TW"/>
            <a:t>秒</a:t>
          </a:r>
        </a:p>
      </dgm:t>
    </dgm:pt>
    <dgm:pt modelId="{26397E35-5EA4-43BC-8FB1-917786F9EB31}" type="parTrans" cxnId="{3EE8FA67-1685-482E-8EA1-B60EECE860DC}">
      <dgm:prSet/>
      <dgm:spPr/>
      <dgm:t>
        <a:bodyPr/>
        <a:lstStyle/>
        <a:p>
          <a:endParaRPr lang="zh-TW" altLang="en-US"/>
        </a:p>
      </dgm:t>
    </dgm:pt>
    <dgm:pt modelId="{BECCA7C0-2F7D-4C2C-AD31-051969A96D45}" type="sibTrans" cxnId="{3EE8FA67-1685-482E-8EA1-B60EECE860DC}">
      <dgm:prSet/>
      <dgm:spPr/>
      <dgm:t>
        <a:bodyPr/>
        <a:lstStyle/>
        <a:p>
          <a:endParaRPr lang="zh-TW" altLang="en-US"/>
        </a:p>
      </dgm:t>
    </dgm:pt>
    <dgm:pt modelId="{A9622EBC-0782-43F7-BCEF-6B08F553EF77}">
      <dgm:prSet/>
      <dgm:spPr/>
      <dgm:t>
        <a:bodyPr/>
        <a:lstStyle/>
        <a:p>
          <a:r>
            <a:rPr lang="zh-TW"/>
            <a:t>有發燒、呼吸道症狀速就醫</a:t>
          </a:r>
        </a:p>
      </dgm:t>
    </dgm:pt>
    <dgm:pt modelId="{E4C44C38-C615-42D2-9A54-6796AEA06432}" type="parTrans" cxnId="{4AFBD91E-D5FD-4384-B1B4-469DF6C2B62C}">
      <dgm:prSet/>
      <dgm:spPr/>
      <dgm:t>
        <a:bodyPr/>
        <a:lstStyle/>
        <a:p>
          <a:endParaRPr lang="zh-TW" altLang="en-US"/>
        </a:p>
      </dgm:t>
    </dgm:pt>
    <dgm:pt modelId="{2A0EEBDC-F432-43F9-A376-8A39DEA8E88E}" type="sibTrans" cxnId="{4AFBD91E-D5FD-4384-B1B4-469DF6C2B62C}">
      <dgm:prSet/>
      <dgm:spPr/>
      <dgm:t>
        <a:bodyPr/>
        <a:lstStyle/>
        <a:p>
          <a:endParaRPr lang="zh-TW" altLang="en-US"/>
        </a:p>
      </dgm:t>
    </dgm:pt>
    <dgm:pt modelId="{A0F4B094-3CB5-408F-BBC8-F7634DACF7BE}" type="pres">
      <dgm:prSet presAssocID="{B4E8F47C-22C7-4C25-B857-B9AB49096A34}" presName="Name0" presStyleCnt="0">
        <dgm:presLayoutVars>
          <dgm:dir/>
          <dgm:resizeHandles val="exact"/>
        </dgm:presLayoutVars>
      </dgm:prSet>
      <dgm:spPr/>
    </dgm:pt>
    <dgm:pt modelId="{57ACEDC4-7B38-45A9-BE02-C1E8174C0391}" type="pres">
      <dgm:prSet presAssocID="{B4E8F47C-22C7-4C25-B857-B9AB49096A34}" presName="fgShape" presStyleLbl="fgShp" presStyleIdx="0" presStyleCnt="1"/>
      <dgm:spPr/>
    </dgm:pt>
    <dgm:pt modelId="{5C02E497-B9BA-4BCA-B1D7-93C2998C25A7}" type="pres">
      <dgm:prSet presAssocID="{B4E8F47C-22C7-4C25-B857-B9AB49096A34}" presName="linComp" presStyleCnt="0"/>
      <dgm:spPr/>
    </dgm:pt>
    <dgm:pt modelId="{06C20280-7D9D-4169-BF2C-718A7CCD6075}" type="pres">
      <dgm:prSet presAssocID="{74E230C5-18E7-4206-A82B-C31C5CD890D3}" presName="compNode" presStyleCnt="0"/>
      <dgm:spPr/>
    </dgm:pt>
    <dgm:pt modelId="{54EDBD5B-BD9D-47CA-BD62-5D0623876E4E}" type="pres">
      <dgm:prSet presAssocID="{74E230C5-18E7-4206-A82B-C31C5CD890D3}" presName="bkgdShape" presStyleLbl="node1" presStyleIdx="0" presStyleCnt="4"/>
      <dgm:spPr/>
    </dgm:pt>
    <dgm:pt modelId="{23F5B258-104F-4D2F-A40E-0B9E225022F7}" type="pres">
      <dgm:prSet presAssocID="{74E230C5-18E7-4206-A82B-C31C5CD890D3}" presName="nodeTx" presStyleLbl="node1" presStyleIdx="0" presStyleCnt="4">
        <dgm:presLayoutVars>
          <dgm:bulletEnabled val="1"/>
        </dgm:presLayoutVars>
      </dgm:prSet>
      <dgm:spPr/>
    </dgm:pt>
    <dgm:pt modelId="{C3517819-0E28-4B24-9B9B-84BD8CCF7015}" type="pres">
      <dgm:prSet presAssocID="{74E230C5-18E7-4206-A82B-C31C5CD890D3}" presName="invisiNode" presStyleLbl="node1" presStyleIdx="0" presStyleCnt="4"/>
      <dgm:spPr/>
    </dgm:pt>
    <dgm:pt modelId="{90BB8F83-984B-4558-8A36-5ABACA386D6A}" type="pres">
      <dgm:prSet presAssocID="{74E230C5-18E7-4206-A82B-C31C5CD890D3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4C0D588-6F68-4430-AAE5-6ACA2B0F83DC}" type="pres">
      <dgm:prSet presAssocID="{917B49E0-2F36-4778-9C5A-1C478125F68E}" presName="sibTrans" presStyleLbl="sibTrans2D1" presStyleIdx="0" presStyleCnt="0"/>
      <dgm:spPr/>
    </dgm:pt>
    <dgm:pt modelId="{5F3779D0-C38A-416C-BEA6-A388649535D0}" type="pres">
      <dgm:prSet presAssocID="{F1DD6D67-FB84-44A9-AFA3-FCF2FE831F0A}" presName="compNode" presStyleCnt="0"/>
      <dgm:spPr/>
    </dgm:pt>
    <dgm:pt modelId="{205E25A9-0715-4FB9-889D-8C1F41DA0557}" type="pres">
      <dgm:prSet presAssocID="{F1DD6D67-FB84-44A9-AFA3-FCF2FE831F0A}" presName="bkgdShape" presStyleLbl="node1" presStyleIdx="1" presStyleCnt="4"/>
      <dgm:spPr/>
    </dgm:pt>
    <dgm:pt modelId="{739102FE-3FFF-49B1-9AFC-46B9802F98E2}" type="pres">
      <dgm:prSet presAssocID="{F1DD6D67-FB84-44A9-AFA3-FCF2FE831F0A}" presName="nodeTx" presStyleLbl="node1" presStyleIdx="1" presStyleCnt="4">
        <dgm:presLayoutVars>
          <dgm:bulletEnabled val="1"/>
        </dgm:presLayoutVars>
      </dgm:prSet>
      <dgm:spPr/>
    </dgm:pt>
    <dgm:pt modelId="{6A35D2F5-761E-4257-AFC8-F6303ECB94EE}" type="pres">
      <dgm:prSet presAssocID="{F1DD6D67-FB84-44A9-AFA3-FCF2FE831F0A}" presName="invisiNode" presStyleLbl="node1" presStyleIdx="1" presStyleCnt="4"/>
      <dgm:spPr/>
    </dgm:pt>
    <dgm:pt modelId="{D0831B86-45D7-40DA-AC25-FA954B6648BE}" type="pres">
      <dgm:prSet presAssocID="{F1DD6D67-FB84-44A9-AFA3-FCF2FE831F0A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583C5BD-19A4-4F33-85D2-AB25DD4301B5}" type="pres">
      <dgm:prSet presAssocID="{AB6F780F-E189-4609-80C3-F1895CC0C080}" presName="sibTrans" presStyleLbl="sibTrans2D1" presStyleIdx="0" presStyleCnt="0"/>
      <dgm:spPr/>
    </dgm:pt>
    <dgm:pt modelId="{BC5011A8-9E8A-4CFD-950A-7C3B84D6023C}" type="pres">
      <dgm:prSet presAssocID="{C48E7F34-B98A-4E29-9B88-C1F10909A4BD}" presName="compNode" presStyleCnt="0"/>
      <dgm:spPr/>
    </dgm:pt>
    <dgm:pt modelId="{3B31CCE8-872E-40CF-9DED-9582B8F51730}" type="pres">
      <dgm:prSet presAssocID="{C48E7F34-B98A-4E29-9B88-C1F10909A4BD}" presName="bkgdShape" presStyleLbl="node1" presStyleIdx="2" presStyleCnt="4"/>
      <dgm:spPr/>
    </dgm:pt>
    <dgm:pt modelId="{B57603B2-24EE-4439-8D46-4178EEF39692}" type="pres">
      <dgm:prSet presAssocID="{C48E7F34-B98A-4E29-9B88-C1F10909A4BD}" presName="nodeTx" presStyleLbl="node1" presStyleIdx="2" presStyleCnt="4">
        <dgm:presLayoutVars>
          <dgm:bulletEnabled val="1"/>
        </dgm:presLayoutVars>
      </dgm:prSet>
      <dgm:spPr/>
    </dgm:pt>
    <dgm:pt modelId="{09BFBB2E-B2C8-4371-897B-7DD3EDB8D069}" type="pres">
      <dgm:prSet presAssocID="{C48E7F34-B98A-4E29-9B88-C1F10909A4BD}" presName="invisiNode" presStyleLbl="node1" presStyleIdx="2" presStyleCnt="4"/>
      <dgm:spPr/>
    </dgm:pt>
    <dgm:pt modelId="{DD14E6A6-7D46-48EE-992D-07170C043570}" type="pres">
      <dgm:prSet presAssocID="{C48E7F34-B98A-4E29-9B88-C1F10909A4BD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58E0475-FE2C-4381-9B49-9F6B02F7ACA5}" type="pres">
      <dgm:prSet presAssocID="{BECCA7C0-2F7D-4C2C-AD31-051969A96D45}" presName="sibTrans" presStyleLbl="sibTrans2D1" presStyleIdx="0" presStyleCnt="0"/>
      <dgm:spPr/>
    </dgm:pt>
    <dgm:pt modelId="{102A244D-9D24-4C6E-8FBA-63B57A8F9E34}" type="pres">
      <dgm:prSet presAssocID="{A9622EBC-0782-43F7-BCEF-6B08F553EF77}" presName="compNode" presStyleCnt="0"/>
      <dgm:spPr/>
    </dgm:pt>
    <dgm:pt modelId="{9CEF44AA-F0E5-4AB2-B66B-1B551A1F206F}" type="pres">
      <dgm:prSet presAssocID="{A9622EBC-0782-43F7-BCEF-6B08F553EF77}" presName="bkgdShape" presStyleLbl="node1" presStyleIdx="3" presStyleCnt="4"/>
      <dgm:spPr/>
    </dgm:pt>
    <dgm:pt modelId="{54DCEE51-B287-4954-A5FF-B891D64B19BD}" type="pres">
      <dgm:prSet presAssocID="{A9622EBC-0782-43F7-BCEF-6B08F553EF77}" presName="nodeTx" presStyleLbl="node1" presStyleIdx="3" presStyleCnt="4">
        <dgm:presLayoutVars>
          <dgm:bulletEnabled val="1"/>
        </dgm:presLayoutVars>
      </dgm:prSet>
      <dgm:spPr/>
    </dgm:pt>
    <dgm:pt modelId="{81AECCD9-AE02-4C80-A836-AA7059A0F299}" type="pres">
      <dgm:prSet presAssocID="{A9622EBC-0782-43F7-BCEF-6B08F553EF77}" presName="invisiNode" presStyleLbl="node1" presStyleIdx="3" presStyleCnt="4"/>
      <dgm:spPr/>
    </dgm:pt>
    <dgm:pt modelId="{5C11EB63-4F06-49B4-960A-7EEDD7A176BF}" type="pres">
      <dgm:prSet presAssocID="{A9622EBC-0782-43F7-BCEF-6B08F553EF77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9C87910B-F4B3-4499-A97A-A14100595F4F}" type="presOf" srcId="{74E230C5-18E7-4206-A82B-C31C5CD890D3}" destId="{54EDBD5B-BD9D-47CA-BD62-5D0623876E4E}" srcOrd="0" destOrd="0" presId="urn:microsoft.com/office/officeart/2005/8/layout/hList7"/>
    <dgm:cxn modelId="{088AC51A-564F-4E9C-BFBC-F67B2DDF36EF}" type="presOf" srcId="{BECCA7C0-2F7D-4C2C-AD31-051969A96D45}" destId="{F58E0475-FE2C-4381-9B49-9F6B02F7ACA5}" srcOrd="0" destOrd="0" presId="urn:microsoft.com/office/officeart/2005/8/layout/hList7"/>
    <dgm:cxn modelId="{4AFBD91E-D5FD-4384-B1B4-469DF6C2B62C}" srcId="{B4E8F47C-22C7-4C25-B857-B9AB49096A34}" destId="{A9622EBC-0782-43F7-BCEF-6B08F553EF77}" srcOrd="3" destOrd="0" parTransId="{E4C44C38-C615-42D2-9A54-6796AEA06432}" sibTransId="{2A0EEBDC-F432-43F9-A376-8A39DEA8E88E}"/>
    <dgm:cxn modelId="{3981942E-CCF3-469E-94CC-A89A31086D86}" type="presOf" srcId="{917B49E0-2F36-4778-9C5A-1C478125F68E}" destId="{44C0D588-6F68-4430-AAE5-6ACA2B0F83DC}" srcOrd="0" destOrd="0" presId="urn:microsoft.com/office/officeart/2005/8/layout/hList7"/>
    <dgm:cxn modelId="{D5CDDD31-CE13-4AA5-A7D9-3C2152FC51AC}" type="presOf" srcId="{C48E7F34-B98A-4E29-9B88-C1F10909A4BD}" destId="{3B31CCE8-872E-40CF-9DED-9582B8F51730}" srcOrd="0" destOrd="0" presId="urn:microsoft.com/office/officeart/2005/8/layout/hList7"/>
    <dgm:cxn modelId="{23D5BF65-D0C9-459B-990E-DE5FBABB2DDD}" type="presOf" srcId="{B4E8F47C-22C7-4C25-B857-B9AB49096A34}" destId="{A0F4B094-3CB5-408F-BBC8-F7634DACF7BE}" srcOrd="0" destOrd="0" presId="urn:microsoft.com/office/officeart/2005/8/layout/hList7"/>
    <dgm:cxn modelId="{3EE8FA67-1685-482E-8EA1-B60EECE860DC}" srcId="{B4E8F47C-22C7-4C25-B857-B9AB49096A34}" destId="{C48E7F34-B98A-4E29-9B88-C1F10909A4BD}" srcOrd="2" destOrd="0" parTransId="{26397E35-5EA4-43BC-8FB1-917786F9EB31}" sibTransId="{BECCA7C0-2F7D-4C2C-AD31-051969A96D45}"/>
    <dgm:cxn modelId="{351C9369-F275-43D3-ADEF-2CE124D84D36}" type="presOf" srcId="{A9622EBC-0782-43F7-BCEF-6B08F553EF77}" destId="{54DCEE51-B287-4954-A5FF-B891D64B19BD}" srcOrd="1" destOrd="0" presId="urn:microsoft.com/office/officeart/2005/8/layout/hList7"/>
    <dgm:cxn modelId="{93F5F14A-AECB-49FB-AF48-9CCB8242D0C6}" type="presOf" srcId="{A9622EBC-0782-43F7-BCEF-6B08F553EF77}" destId="{9CEF44AA-F0E5-4AB2-B66B-1B551A1F206F}" srcOrd="0" destOrd="0" presId="urn:microsoft.com/office/officeart/2005/8/layout/hList7"/>
    <dgm:cxn modelId="{1B567B50-FC44-4682-A42D-D56CE0344BC5}" type="presOf" srcId="{74E230C5-18E7-4206-A82B-C31C5CD890D3}" destId="{23F5B258-104F-4D2F-A40E-0B9E225022F7}" srcOrd="1" destOrd="0" presId="urn:microsoft.com/office/officeart/2005/8/layout/hList7"/>
    <dgm:cxn modelId="{29085E7A-A175-4B81-BB85-032A81718337}" type="presOf" srcId="{C48E7F34-B98A-4E29-9B88-C1F10909A4BD}" destId="{B57603B2-24EE-4439-8D46-4178EEF39692}" srcOrd="1" destOrd="0" presId="urn:microsoft.com/office/officeart/2005/8/layout/hList7"/>
    <dgm:cxn modelId="{4BE7057C-B7B6-45C3-B4C5-4AF8613555F6}" type="presOf" srcId="{F1DD6D67-FB84-44A9-AFA3-FCF2FE831F0A}" destId="{205E25A9-0715-4FB9-889D-8C1F41DA0557}" srcOrd="0" destOrd="0" presId="urn:microsoft.com/office/officeart/2005/8/layout/hList7"/>
    <dgm:cxn modelId="{D972C197-FD75-478B-B22C-654BCA5B4DD3}" type="presOf" srcId="{AB6F780F-E189-4609-80C3-F1895CC0C080}" destId="{5583C5BD-19A4-4F33-85D2-AB25DD4301B5}" srcOrd="0" destOrd="0" presId="urn:microsoft.com/office/officeart/2005/8/layout/hList7"/>
    <dgm:cxn modelId="{6E43B4AB-C595-4E4F-8A92-F9313CE11200}" srcId="{B4E8F47C-22C7-4C25-B857-B9AB49096A34}" destId="{74E230C5-18E7-4206-A82B-C31C5CD890D3}" srcOrd="0" destOrd="0" parTransId="{789544C3-EAC5-408C-99FA-33800E02F084}" sibTransId="{917B49E0-2F36-4778-9C5A-1C478125F68E}"/>
    <dgm:cxn modelId="{29F08ABF-E761-4AAC-A957-41E99E63BB1A}" type="presOf" srcId="{F1DD6D67-FB84-44A9-AFA3-FCF2FE831F0A}" destId="{739102FE-3FFF-49B1-9AFC-46B9802F98E2}" srcOrd="1" destOrd="0" presId="urn:microsoft.com/office/officeart/2005/8/layout/hList7"/>
    <dgm:cxn modelId="{E2C8D8D3-7E2C-48C1-A0FE-173C8E51A6BA}" srcId="{B4E8F47C-22C7-4C25-B857-B9AB49096A34}" destId="{F1DD6D67-FB84-44A9-AFA3-FCF2FE831F0A}" srcOrd="1" destOrd="0" parTransId="{454E01FE-B642-40F0-A5CA-6C713E1A7627}" sibTransId="{AB6F780F-E189-4609-80C3-F1895CC0C080}"/>
    <dgm:cxn modelId="{067D8D22-8A04-464A-A14E-2E202381AC6C}" type="presParOf" srcId="{A0F4B094-3CB5-408F-BBC8-F7634DACF7BE}" destId="{57ACEDC4-7B38-45A9-BE02-C1E8174C0391}" srcOrd="0" destOrd="0" presId="urn:microsoft.com/office/officeart/2005/8/layout/hList7"/>
    <dgm:cxn modelId="{0DF071DC-9AA2-4819-B59E-BB39CACA3489}" type="presParOf" srcId="{A0F4B094-3CB5-408F-BBC8-F7634DACF7BE}" destId="{5C02E497-B9BA-4BCA-B1D7-93C2998C25A7}" srcOrd="1" destOrd="0" presId="urn:microsoft.com/office/officeart/2005/8/layout/hList7"/>
    <dgm:cxn modelId="{D896A83C-72FA-41D8-8230-26ABD7BC8264}" type="presParOf" srcId="{5C02E497-B9BA-4BCA-B1D7-93C2998C25A7}" destId="{06C20280-7D9D-4169-BF2C-718A7CCD6075}" srcOrd="0" destOrd="0" presId="urn:microsoft.com/office/officeart/2005/8/layout/hList7"/>
    <dgm:cxn modelId="{2D2C1B04-04F7-43A1-8074-7B5A0357629E}" type="presParOf" srcId="{06C20280-7D9D-4169-BF2C-718A7CCD6075}" destId="{54EDBD5B-BD9D-47CA-BD62-5D0623876E4E}" srcOrd="0" destOrd="0" presId="urn:microsoft.com/office/officeart/2005/8/layout/hList7"/>
    <dgm:cxn modelId="{E2A7E46C-2611-48C7-95E6-C9F29F181640}" type="presParOf" srcId="{06C20280-7D9D-4169-BF2C-718A7CCD6075}" destId="{23F5B258-104F-4D2F-A40E-0B9E225022F7}" srcOrd="1" destOrd="0" presId="urn:microsoft.com/office/officeart/2005/8/layout/hList7"/>
    <dgm:cxn modelId="{793626F6-A136-42BC-903E-D3B535B5A07F}" type="presParOf" srcId="{06C20280-7D9D-4169-BF2C-718A7CCD6075}" destId="{C3517819-0E28-4B24-9B9B-84BD8CCF7015}" srcOrd="2" destOrd="0" presId="urn:microsoft.com/office/officeart/2005/8/layout/hList7"/>
    <dgm:cxn modelId="{A62A1374-6592-486F-8654-3F2D7A4234ED}" type="presParOf" srcId="{06C20280-7D9D-4169-BF2C-718A7CCD6075}" destId="{90BB8F83-984B-4558-8A36-5ABACA386D6A}" srcOrd="3" destOrd="0" presId="urn:microsoft.com/office/officeart/2005/8/layout/hList7"/>
    <dgm:cxn modelId="{2C91090B-F1E0-4EC4-8DB3-9E72AE822555}" type="presParOf" srcId="{5C02E497-B9BA-4BCA-B1D7-93C2998C25A7}" destId="{44C0D588-6F68-4430-AAE5-6ACA2B0F83DC}" srcOrd="1" destOrd="0" presId="urn:microsoft.com/office/officeart/2005/8/layout/hList7"/>
    <dgm:cxn modelId="{8CED99F3-EF91-4F86-8358-C07D3A3F2A4C}" type="presParOf" srcId="{5C02E497-B9BA-4BCA-B1D7-93C2998C25A7}" destId="{5F3779D0-C38A-416C-BEA6-A388649535D0}" srcOrd="2" destOrd="0" presId="urn:microsoft.com/office/officeart/2005/8/layout/hList7"/>
    <dgm:cxn modelId="{B6495F6B-736D-4692-BF4F-641BD4F09BB2}" type="presParOf" srcId="{5F3779D0-C38A-416C-BEA6-A388649535D0}" destId="{205E25A9-0715-4FB9-889D-8C1F41DA0557}" srcOrd="0" destOrd="0" presId="urn:microsoft.com/office/officeart/2005/8/layout/hList7"/>
    <dgm:cxn modelId="{22070712-8959-412A-A7A2-DAA7B0285274}" type="presParOf" srcId="{5F3779D0-C38A-416C-BEA6-A388649535D0}" destId="{739102FE-3FFF-49B1-9AFC-46B9802F98E2}" srcOrd="1" destOrd="0" presId="urn:microsoft.com/office/officeart/2005/8/layout/hList7"/>
    <dgm:cxn modelId="{5F8A049F-B61F-4349-B72F-AA0F95E0767B}" type="presParOf" srcId="{5F3779D0-C38A-416C-BEA6-A388649535D0}" destId="{6A35D2F5-761E-4257-AFC8-F6303ECB94EE}" srcOrd="2" destOrd="0" presId="urn:microsoft.com/office/officeart/2005/8/layout/hList7"/>
    <dgm:cxn modelId="{582A7876-BD77-4A78-A436-3D66AE0D8881}" type="presParOf" srcId="{5F3779D0-C38A-416C-BEA6-A388649535D0}" destId="{D0831B86-45D7-40DA-AC25-FA954B6648BE}" srcOrd="3" destOrd="0" presId="urn:microsoft.com/office/officeart/2005/8/layout/hList7"/>
    <dgm:cxn modelId="{8521F1BE-3EA9-4A9A-96D5-F34ED31BCF06}" type="presParOf" srcId="{5C02E497-B9BA-4BCA-B1D7-93C2998C25A7}" destId="{5583C5BD-19A4-4F33-85D2-AB25DD4301B5}" srcOrd="3" destOrd="0" presId="urn:microsoft.com/office/officeart/2005/8/layout/hList7"/>
    <dgm:cxn modelId="{405218FC-7705-40D3-AFD2-721D36E46FC3}" type="presParOf" srcId="{5C02E497-B9BA-4BCA-B1D7-93C2998C25A7}" destId="{BC5011A8-9E8A-4CFD-950A-7C3B84D6023C}" srcOrd="4" destOrd="0" presId="urn:microsoft.com/office/officeart/2005/8/layout/hList7"/>
    <dgm:cxn modelId="{1E4C0006-1BF6-426A-8590-D90F99AE32AB}" type="presParOf" srcId="{BC5011A8-9E8A-4CFD-950A-7C3B84D6023C}" destId="{3B31CCE8-872E-40CF-9DED-9582B8F51730}" srcOrd="0" destOrd="0" presId="urn:microsoft.com/office/officeart/2005/8/layout/hList7"/>
    <dgm:cxn modelId="{BF5B22F5-178F-457B-B0D3-5DC8A4862588}" type="presParOf" srcId="{BC5011A8-9E8A-4CFD-950A-7C3B84D6023C}" destId="{B57603B2-24EE-4439-8D46-4178EEF39692}" srcOrd="1" destOrd="0" presId="urn:microsoft.com/office/officeart/2005/8/layout/hList7"/>
    <dgm:cxn modelId="{C1ECBCD9-1010-409D-BFD5-577B47E7BA38}" type="presParOf" srcId="{BC5011A8-9E8A-4CFD-950A-7C3B84D6023C}" destId="{09BFBB2E-B2C8-4371-897B-7DD3EDB8D069}" srcOrd="2" destOrd="0" presId="urn:microsoft.com/office/officeart/2005/8/layout/hList7"/>
    <dgm:cxn modelId="{5CF52AAC-C8D2-46C2-85C2-8D06C317A999}" type="presParOf" srcId="{BC5011A8-9E8A-4CFD-950A-7C3B84D6023C}" destId="{DD14E6A6-7D46-48EE-992D-07170C043570}" srcOrd="3" destOrd="0" presId="urn:microsoft.com/office/officeart/2005/8/layout/hList7"/>
    <dgm:cxn modelId="{B91D28E8-36CE-430A-BB04-60720743180C}" type="presParOf" srcId="{5C02E497-B9BA-4BCA-B1D7-93C2998C25A7}" destId="{F58E0475-FE2C-4381-9B49-9F6B02F7ACA5}" srcOrd="5" destOrd="0" presId="urn:microsoft.com/office/officeart/2005/8/layout/hList7"/>
    <dgm:cxn modelId="{023A4103-0085-44AC-BF83-145F1E85F636}" type="presParOf" srcId="{5C02E497-B9BA-4BCA-B1D7-93C2998C25A7}" destId="{102A244D-9D24-4C6E-8FBA-63B57A8F9E34}" srcOrd="6" destOrd="0" presId="urn:microsoft.com/office/officeart/2005/8/layout/hList7"/>
    <dgm:cxn modelId="{F27026D2-12E4-4E43-8451-1321A2FB7C26}" type="presParOf" srcId="{102A244D-9D24-4C6E-8FBA-63B57A8F9E34}" destId="{9CEF44AA-F0E5-4AB2-B66B-1B551A1F206F}" srcOrd="0" destOrd="0" presId="urn:microsoft.com/office/officeart/2005/8/layout/hList7"/>
    <dgm:cxn modelId="{4AA7683B-D041-4CC6-8D7A-800667B055E0}" type="presParOf" srcId="{102A244D-9D24-4C6E-8FBA-63B57A8F9E34}" destId="{54DCEE51-B287-4954-A5FF-B891D64B19BD}" srcOrd="1" destOrd="0" presId="urn:microsoft.com/office/officeart/2005/8/layout/hList7"/>
    <dgm:cxn modelId="{EC1249E5-1CCF-4BF4-A4FC-476E6BF76BA4}" type="presParOf" srcId="{102A244D-9D24-4C6E-8FBA-63B57A8F9E34}" destId="{81AECCD9-AE02-4C80-A836-AA7059A0F299}" srcOrd="2" destOrd="0" presId="urn:microsoft.com/office/officeart/2005/8/layout/hList7"/>
    <dgm:cxn modelId="{5B6B6B96-BA60-4609-8E31-850635365942}" type="presParOf" srcId="{102A244D-9D24-4C6E-8FBA-63B57A8F9E34}" destId="{5C11EB63-4F06-49B4-960A-7EEDD7A176B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D9CDF5-2278-4FE6-ACCB-1B08AEFC9A6C}" type="doc">
      <dgm:prSet loTypeId="urn:microsoft.com/office/officeart/2008/layout/TitledPictureBlocks" loCatId="picture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D944635-2424-4CBB-BCAA-E1B6825A7A13}">
      <dgm:prSet/>
      <dgm:spPr/>
      <dgm:t>
        <a:bodyPr/>
        <a:lstStyle/>
        <a:p>
          <a:r>
            <a:rPr lang="zh-TW"/>
            <a:t>室外至少</a:t>
          </a:r>
          <a:r>
            <a:rPr lang="en-US"/>
            <a:t>1</a:t>
          </a:r>
          <a:r>
            <a:rPr lang="zh-TW"/>
            <a:t>公尺</a:t>
          </a:r>
        </a:p>
      </dgm:t>
    </dgm:pt>
    <dgm:pt modelId="{A8313543-6552-4460-B54A-41883B25990D}" type="parTrans" cxnId="{684E120F-A21A-405C-917C-223CA6D6B744}">
      <dgm:prSet/>
      <dgm:spPr/>
      <dgm:t>
        <a:bodyPr/>
        <a:lstStyle/>
        <a:p>
          <a:endParaRPr lang="zh-TW" altLang="en-US"/>
        </a:p>
      </dgm:t>
    </dgm:pt>
    <dgm:pt modelId="{0E66C97B-1320-4EDC-9A26-2C7EB5EB5F00}" type="sibTrans" cxnId="{684E120F-A21A-405C-917C-223CA6D6B744}">
      <dgm:prSet/>
      <dgm:spPr/>
      <dgm:t>
        <a:bodyPr/>
        <a:lstStyle/>
        <a:p>
          <a:endParaRPr lang="zh-TW" altLang="en-US"/>
        </a:p>
      </dgm:t>
    </dgm:pt>
    <dgm:pt modelId="{F46EF5DA-3F7C-4CC0-BFCE-20D5893F341F}">
      <dgm:prSet/>
      <dgm:spPr/>
      <dgm:t>
        <a:bodyPr/>
        <a:lstStyle/>
        <a:p>
          <a:r>
            <a:rPr lang="zh-TW" dirty="0"/>
            <a:t>大約</a:t>
          </a:r>
          <a:r>
            <a:rPr lang="en-US" dirty="0"/>
            <a:t>3</a:t>
          </a:r>
          <a:r>
            <a:rPr lang="zh-TW" dirty="0"/>
            <a:t>個步伐</a:t>
          </a:r>
        </a:p>
      </dgm:t>
    </dgm:pt>
    <dgm:pt modelId="{0FCE32B3-335F-4A08-8981-72E943A850E6}" type="parTrans" cxnId="{77C62C51-9660-4247-BEFA-E21B221E9A35}">
      <dgm:prSet/>
      <dgm:spPr/>
      <dgm:t>
        <a:bodyPr/>
        <a:lstStyle/>
        <a:p>
          <a:endParaRPr lang="zh-TW" altLang="en-US"/>
        </a:p>
      </dgm:t>
    </dgm:pt>
    <dgm:pt modelId="{7AA5CFBB-6FE0-4AC7-B01C-5A05D73CDBF3}" type="sibTrans" cxnId="{77C62C51-9660-4247-BEFA-E21B221E9A35}">
      <dgm:prSet/>
      <dgm:spPr/>
      <dgm:t>
        <a:bodyPr/>
        <a:lstStyle/>
        <a:p>
          <a:endParaRPr lang="zh-TW" altLang="en-US"/>
        </a:p>
      </dgm:t>
    </dgm:pt>
    <dgm:pt modelId="{AD44A146-43A8-4B93-9C42-C474201DDCEF}">
      <dgm:prSet/>
      <dgm:spPr/>
      <dgm:t>
        <a:bodyPr/>
        <a:lstStyle/>
        <a:p>
          <a:r>
            <a:rPr lang="zh-TW"/>
            <a:t>室內至少</a:t>
          </a:r>
          <a:r>
            <a:rPr lang="en-US"/>
            <a:t>1.5</a:t>
          </a:r>
          <a:r>
            <a:rPr lang="zh-TW"/>
            <a:t>公尺</a:t>
          </a:r>
        </a:p>
      </dgm:t>
    </dgm:pt>
    <dgm:pt modelId="{98C1ECE0-1646-4C0B-A668-3459B3E6D38F}" type="parTrans" cxnId="{4DD8E351-CCB5-477C-B7D8-ECBC636627E9}">
      <dgm:prSet/>
      <dgm:spPr/>
      <dgm:t>
        <a:bodyPr/>
        <a:lstStyle/>
        <a:p>
          <a:endParaRPr lang="zh-TW" altLang="en-US"/>
        </a:p>
      </dgm:t>
    </dgm:pt>
    <dgm:pt modelId="{31D9DB18-DFC9-4F87-B2A0-A7F0E9EBB740}" type="sibTrans" cxnId="{4DD8E351-CCB5-477C-B7D8-ECBC636627E9}">
      <dgm:prSet/>
      <dgm:spPr/>
      <dgm:t>
        <a:bodyPr/>
        <a:lstStyle/>
        <a:p>
          <a:endParaRPr lang="zh-TW" altLang="en-US"/>
        </a:p>
      </dgm:t>
    </dgm:pt>
    <dgm:pt modelId="{D4B6423B-C7A0-47B5-A9A3-9D1563899948}">
      <dgm:prSet/>
      <dgm:spPr/>
      <dgm:t>
        <a:bodyPr/>
        <a:lstStyle/>
        <a:p>
          <a:r>
            <a:rPr lang="zh-TW" dirty="0"/>
            <a:t>大約手臂的兩倍長</a:t>
          </a:r>
        </a:p>
      </dgm:t>
    </dgm:pt>
    <dgm:pt modelId="{1E58739C-B58A-472F-BCD1-4FBA8423B537}" type="parTrans" cxnId="{012E539B-F680-49B1-9376-901EE1703887}">
      <dgm:prSet/>
      <dgm:spPr/>
      <dgm:t>
        <a:bodyPr/>
        <a:lstStyle/>
        <a:p>
          <a:endParaRPr lang="zh-TW" altLang="en-US"/>
        </a:p>
      </dgm:t>
    </dgm:pt>
    <dgm:pt modelId="{3C746926-BCF4-42BD-9F00-E6C8F6AE5E16}" type="sibTrans" cxnId="{012E539B-F680-49B1-9376-901EE1703887}">
      <dgm:prSet/>
      <dgm:spPr/>
      <dgm:t>
        <a:bodyPr/>
        <a:lstStyle/>
        <a:p>
          <a:endParaRPr lang="zh-TW" altLang="en-US"/>
        </a:p>
      </dgm:t>
    </dgm:pt>
    <dgm:pt modelId="{8AB2BD88-542B-4A13-A1D5-12BEC260B5B7}" type="pres">
      <dgm:prSet presAssocID="{99D9CDF5-2278-4FE6-ACCB-1B08AEFC9A6C}" presName="rootNode" presStyleCnt="0">
        <dgm:presLayoutVars>
          <dgm:chMax/>
          <dgm:chPref/>
          <dgm:dir/>
          <dgm:animLvl val="lvl"/>
        </dgm:presLayoutVars>
      </dgm:prSet>
      <dgm:spPr/>
    </dgm:pt>
    <dgm:pt modelId="{C915A902-6830-47EA-BFFE-37B44C0C60C5}" type="pres">
      <dgm:prSet presAssocID="{0D944635-2424-4CBB-BCAA-E1B6825A7A13}" presName="composite" presStyleCnt="0"/>
      <dgm:spPr/>
    </dgm:pt>
    <dgm:pt modelId="{A2FDC2ED-7CD9-4F4F-B8C7-2BF8550EFE94}" type="pres">
      <dgm:prSet presAssocID="{0D944635-2424-4CBB-BCAA-E1B6825A7A1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88467B41-4EF7-4EF5-A758-280D6F5A0656}" type="pres">
      <dgm:prSet presAssocID="{0D944635-2424-4CBB-BCAA-E1B6825A7A13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9293964-6B8A-4236-BDC1-E0E720E6FFE3}" type="pres">
      <dgm:prSet presAssocID="{0D944635-2424-4CBB-BCAA-E1B6825A7A13}" presName="ChildText" presStyleLbl="fgAcc1" presStyleIdx="0" presStyleCnt="2" custScaleX="54191" custScaleY="89829" custLinFactNeighborX="-2526" custLinFactNeighborY="-4010">
        <dgm:presLayoutVars>
          <dgm:chMax val="0"/>
          <dgm:chPref val="0"/>
          <dgm:bulletEnabled val="1"/>
        </dgm:presLayoutVars>
      </dgm:prSet>
      <dgm:spPr/>
    </dgm:pt>
    <dgm:pt modelId="{342550B1-8ADB-4517-AEA1-0BC028A409FA}" type="pres">
      <dgm:prSet presAssocID="{0E66C97B-1320-4EDC-9A26-2C7EB5EB5F00}" presName="sibTrans" presStyleCnt="0"/>
      <dgm:spPr/>
    </dgm:pt>
    <dgm:pt modelId="{65F08C71-FEA9-46E6-9889-25EB6247615C}" type="pres">
      <dgm:prSet presAssocID="{AD44A146-43A8-4B93-9C42-C474201DDCEF}" presName="composite" presStyleCnt="0"/>
      <dgm:spPr/>
    </dgm:pt>
    <dgm:pt modelId="{20F95E62-4C77-4B48-8155-A258472925CB}" type="pres">
      <dgm:prSet presAssocID="{AD44A146-43A8-4B93-9C42-C474201DDCEF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F6CE6237-770E-4DAE-B3AB-FC7511273B1D}" type="pres">
      <dgm:prSet presAssocID="{AD44A146-43A8-4B93-9C42-C474201DDCEF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FA0AE75-0ED2-4189-9544-ABACBFC7AFC9}" type="pres">
      <dgm:prSet presAssocID="{AD44A146-43A8-4B93-9C42-C474201DDCEF}" presName="ChildText" presStyleLbl="fgAcc1" presStyleIdx="1" presStyleCnt="2" custScaleX="54245" custScaleY="87589" custLinFactNeighborX="-49" custLinFactNeighborY="4659">
        <dgm:presLayoutVars>
          <dgm:chMax val="0"/>
          <dgm:chPref val="0"/>
          <dgm:bulletEnabled val="1"/>
        </dgm:presLayoutVars>
      </dgm:prSet>
      <dgm:spPr/>
    </dgm:pt>
  </dgm:ptLst>
  <dgm:cxnLst>
    <dgm:cxn modelId="{684E120F-A21A-405C-917C-223CA6D6B744}" srcId="{99D9CDF5-2278-4FE6-ACCB-1B08AEFC9A6C}" destId="{0D944635-2424-4CBB-BCAA-E1B6825A7A13}" srcOrd="0" destOrd="0" parTransId="{A8313543-6552-4460-B54A-41883B25990D}" sibTransId="{0E66C97B-1320-4EDC-9A26-2C7EB5EB5F00}"/>
    <dgm:cxn modelId="{B111BD1E-456A-4BC0-90F8-6B893145115D}" type="presOf" srcId="{F46EF5DA-3F7C-4CC0-BFCE-20D5893F341F}" destId="{39293964-6B8A-4236-BDC1-E0E720E6FFE3}" srcOrd="0" destOrd="0" presId="urn:microsoft.com/office/officeart/2008/layout/TitledPictureBlocks"/>
    <dgm:cxn modelId="{5034FD23-2407-4A0B-8506-515527D0E220}" type="presOf" srcId="{99D9CDF5-2278-4FE6-ACCB-1B08AEFC9A6C}" destId="{8AB2BD88-542B-4A13-A1D5-12BEC260B5B7}" srcOrd="0" destOrd="0" presId="urn:microsoft.com/office/officeart/2008/layout/TitledPictureBlocks"/>
    <dgm:cxn modelId="{77C62C51-9660-4247-BEFA-E21B221E9A35}" srcId="{0D944635-2424-4CBB-BCAA-E1B6825A7A13}" destId="{F46EF5DA-3F7C-4CC0-BFCE-20D5893F341F}" srcOrd="0" destOrd="0" parTransId="{0FCE32B3-335F-4A08-8981-72E943A850E6}" sibTransId="{7AA5CFBB-6FE0-4AC7-B01C-5A05D73CDBF3}"/>
    <dgm:cxn modelId="{4DD8E351-CCB5-477C-B7D8-ECBC636627E9}" srcId="{99D9CDF5-2278-4FE6-ACCB-1B08AEFC9A6C}" destId="{AD44A146-43A8-4B93-9C42-C474201DDCEF}" srcOrd="1" destOrd="0" parTransId="{98C1ECE0-1646-4C0B-A668-3459B3E6D38F}" sibTransId="{31D9DB18-DFC9-4F87-B2A0-A7F0E9EBB740}"/>
    <dgm:cxn modelId="{2F416893-7E22-493D-B418-47EAF698EC37}" type="presOf" srcId="{AD44A146-43A8-4B93-9C42-C474201DDCEF}" destId="{20F95E62-4C77-4B48-8155-A258472925CB}" srcOrd="0" destOrd="0" presId="urn:microsoft.com/office/officeart/2008/layout/TitledPictureBlocks"/>
    <dgm:cxn modelId="{166D1494-1655-4E6B-9264-10EC0A4386AE}" type="presOf" srcId="{D4B6423B-C7A0-47B5-A9A3-9D1563899948}" destId="{5FA0AE75-0ED2-4189-9544-ABACBFC7AFC9}" srcOrd="0" destOrd="0" presId="urn:microsoft.com/office/officeart/2008/layout/TitledPictureBlocks"/>
    <dgm:cxn modelId="{012E539B-F680-49B1-9376-901EE1703887}" srcId="{AD44A146-43A8-4B93-9C42-C474201DDCEF}" destId="{D4B6423B-C7A0-47B5-A9A3-9D1563899948}" srcOrd="0" destOrd="0" parTransId="{1E58739C-B58A-472F-BCD1-4FBA8423B537}" sibTransId="{3C746926-BCF4-42BD-9F00-E6C8F6AE5E16}"/>
    <dgm:cxn modelId="{886D70BB-4664-4B5A-B742-BF7D02528D9E}" type="presOf" srcId="{0D944635-2424-4CBB-BCAA-E1B6825A7A13}" destId="{A2FDC2ED-7CD9-4F4F-B8C7-2BF8550EFE94}" srcOrd="0" destOrd="0" presId="urn:microsoft.com/office/officeart/2008/layout/TitledPictureBlocks"/>
    <dgm:cxn modelId="{314C9089-26C8-4066-BB40-8B2BD99987AD}" type="presParOf" srcId="{8AB2BD88-542B-4A13-A1D5-12BEC260B5B7}" destId="{C915A902-6830-47EA-BFFE-37B44C0C60C5}" srcOrd="0" destOrd="0" presId="urn:microsoft.com/office/officeart/2008/layout/TitledPictureBlocks"/>
    <dgm:cxn modelId="{9184BE70-7918-45AC-8710-4FD25033FCFB}" type="presParOf" srcId="{C915A902-6830-47EA-BFFE-37B44C0C60C5}" destId="{A2FDC2ED-7CD9-4F4F-B8C7-2BF8550EFE94}" srcOrd="0" destOrd="0" presId="urn:microsoft.com/office/officeart/2008/layout/TitledPictureBlocks"/>
    <dgm:cxn modelId="{3BE93FC5-1730-4AE6-AA65-95F4F09C6A8D}" type="presParOf" srcId="{C915A902-6830-47EA-BFFE-37B44C0C60C5}" destId="{88467B41-4EF7-4EF5-A758-280D6F5A0656}" srcOrd="1" destOrd="0" presId="urn:microsoft.com/office/officeart/2008/layout/TitledPictureBlocks"/>
    <dgm:cxn modelId="{3F09A4F6-A852-4CC0-AE62-F2BC860AE183}" type="presParOf" srcId="{C915A902-6830-47EA-BFFE-37B44C0C60C5}" destId="{39293964-6B8A-4236-BDC1-E0E720E6FFE3}" srcOrd="2" destOrd="0" presId="urn:microsoft.com/office/officeart/2008/layout/TitledPictureBlocks"/>
    <dgm:cxn modelId="{AFBE0C0C-1050-4E37-AAF2-01C1068FC35D}" type="presParOf" srcId="{8AB2BD88-542B-4A13-A1D5-12BEC260B5B7}" destId="{342550B1-8ADB-4517-AEA1-0BC028A409FA}" srcOrd="1" destOrd="0" presId="urn:microsoft.com/office/officeart/2008/layout/TitledPictureBlocks"/>
    <dgm:cxn modelId="{1EC8A5C8-0551-42FD-8ECA-D4623F05E11A}" type="presParOf" srcId="{8AB2BD88-542B-4A13-A1D5-12BEC260B5B7}" destId="{65F08C71-FEA9-46E6-9889-25EB6247615C}" srcOrd="2" destOrd="0" presId="urn:microsoft.com/office/officeart/2008/layout/TitledPictureBlocks"/>
    <dgm:cxn modelId="{0C6C1F1F-BDCD-4C34-81CD-3B64A7438377}" type="presParOf" srcId="{65F08C71-FEA9-46E6-9889-25EB6247615C}" destId="{20F95E62-4C77-4B48-8155-A258472925CB}" srcOrd="0" destOrd="0" presId="urn:microsoft.com/office/officeart/2008/layout/TitledPictureBlocks"/>
    <dgm:cxn modelId="{4133FE0A-52B3-4042-9A32-2A5EBDDB6D6A}" type="presParOf" srcId="{65F08C71-FEA9-46E6-9889-25EB6247615C}" destId="{F6CE6237-770E-4DAE-B3AB-FC7511273B1D}" srcOrd="1" destOrd="0" presId="urn:microsoft.com/office/officeart/2008/layout/TitledPictureBlocks"/>
    <dgm:cxn modelId="{3602B29A-1252-47BC-AD7E-4182667CDF1E}" type="presParOf" srcId="{65F08C71-FEA9-46E6-9889-25EB6247615C}" destId="{5FA0AE75-0ED2-4189-9544-ABACBFC7AFC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771C50-2AD9-4245-85D9-2481F6F6C034}" type="doc">
      <dgm:prSet loTypeId="urn:microsoft.com/office/officeart/2005/8/layout/radial2" loCatId="relationship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02A7B333-C6DD-4F19-95E6-017726847EEA}">
      <dgm:prSet/>
      <dgm:spPr/>
      <dgm:t>
        <a:bodyPr/>
        <a:lstStyle/>
        <a:p>
          <a:r>
            <a:rPr lang="zh-TW" dirty="0"/>
            <a:t>衛福部疾管署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8136CE70-696A-40F7-9193-1551765810EA}" type="parTrans" cxnId="{1860E097-562D-432D-AB18-4DC2BCCCBE7A}">
      <dgm:prSet/>
      <dgm:spPr/>
      <dgm:t>
        <a:bodyPr/>
        <a:lstStyle/>
        <a:p>
          <a:endParaRPr lang="zh-TW" altLang="en-US"/>
        </a:p>
      </dgm:t>
    </dgm:pt>
    <dgm:pt modelId="{F22A153C-E1FB-43D1-824A-8C59A43932B2}" type="sibTrans" cxnId="{1860E097-562D-432D-AB18-4DC2BCCCBE7A}">
      <dgm:prSet/>
      <dgm:spPr/>
      <dgm:t>
        <a:bodyPr/>
        <a:lstStyle/>
        <a:p>
          <a:endParaRPr lang="zh-TW" altLang="en-US"/>
        </a:p>
      </dgm:t>
    </dgm:pt>
    <dgm:pt modelId="{AD748B5A-66EA-4469-A2A0-5C97E9F3B1E6}">
      <dgm:prSet/>
      <dgm:spPr/>
      <dgm:t>
        <a:bodyPr/>
        <a:lstStyle/>
        <a:p>
          <a:r>
            <a:rPr lang="zh-TW" dirty="0"/>
            <a:t>掌握最新疫情</a:t>
          </a:r>
        </a:p>
      </dgm:t>
    </dgm:pt>
    <dgm:pt modelId="{8E30CDA3-A1DA-4DCC-9784-C761DBC95DBC}" type="parTrans" cxnId="{C479622B-2D7F-4212-889A-EAFEAFB65A86}">
      <dgm:prSet/>
      <dgm:spPr/>
      <dgm:t>
        <a:bodyPr/>
        <a:lstStyle/>
        <a:p>
          <a:endParaRPr lang="zh-TW" altLang="en-US"/>
        </a:p>
      </dgm:t>
    </dgm:pt>
    <dgm:pt modelId="{EBDEE899-3273-45BC-B8CE-186CB3B26892}" type="sibTrans" cxnId="{C479622B-2D7F-4212-889A-EAFEAFB65A86}">
      <dgm:prSet/>
      <dgm:spPr/>
      <dgm:t>
        <a:bodyPr/>
        <a:lstStyle/>
        <a:p>
          <a:endParaRPr lang="zh-TW" altLang="en-US"/>
        </a:p>
      </dgm:t>
    </dgm:pt>
    <dgm:pt modelId="{5D426D7A-0706-410B-A6EB-B06198CC85DD}">
      <dgm:prSet/>
      <dgm:spPr/>
      <dgm:t>
        <a:bodyPr/>
        <a:lstStyle/>
        <a:p>
          <a:r>
            <a:rPr lang="zh-TW" dirty="0"/>
            <a:t>了解防疫議題</a:t>
          </a:r>
        </a:p>
      </dgm:t>
    </dgm:pt>
    <dgm:pt modelId="{6BD01FA4-29F0-4A35-B4B1-E4EFD715642D}" type="parTrans" cxnId="{775A4440-7A2E-4FAD-B3A9-3B8D0901330B}">
      <dgm:prSet/>
      <dgm:spPr/>
      <dgm:t>
        <a:bodyPr/>
        <a:lstStyle/>
        <a:p>
          <a:endParaRPr lang="zh-TW" altLang="en-US"/>
        </a:p>
      </dgm:t>
    </dgm:pt>
    <dgm:pt modelId="{A430D07A-FFAD-43E1-9A98-704442C3BF7B}" type="sibTrans" cxnId="{775A4440-7A2E-4FAD-B3A9-3B8D0901330B}">
      <dgm:prSet/>
      <dgm:spPr/>
      <dgm:t>
        <a:bodyPr/>
        <a:lstStyle/>
        <a:p>
          <a:endParaRPr lang="zh-TW" altLang="en-US"/>
        </a:p>
      </dgm:t>
    </dgm:pt>
    <dgm:pt modelId="{657533B7-C100-4B2C-9B11-0F1A23C26E34}">
      <dgm:prSet/>
      <dgm:spPr/>
      <dgm:t>
        <a:bodyPr/>
        <a:lstStyle/>
        <a:p>
          <a:r>
            <a:rPr lang="zh-TW"/>
            <a:t>防疫小測驗</a:t>
          </a:r>
        </a:p>
      </dgm:t>
    </dgm:pt>
    <dgm:pt modelId="{9DC954DC-4607-4995-BE13-866E433B127E}" type="parTrans" cxnId="{116BC1C3-A134-4C23-AB2B-03B7FFEDC196}">
      <dgm:prSet/>
      <dgm:spPr/>
      <dgm:t>
        <a:bodyPr/>
        <a:lstStyle/>
        <a:p>
          <a:endParaRPr lang="zh-TW" altLang="en-US"/>
        </a:p>
      </dgm:t>
    </dgm:pt>
    <dgm:pt modelId="{90BF632B-AEDF-4070-BC29-F0668C195B64}" type="sibTrans" cxnId="{116BC1C3-A134-4C23-AB2B-03B7FFEDC196}">
      <dgm:prSet/>
      <dgm:spPr/>
      <dgm:t>
        <a:bodyPr/>
        <a:lstStyle/>
        <a:p>
          <a:endParaRPr lang="zh-TW" altLang="en-US"/>
        </a:p>
      </dgm:t>
    </dgm:pt>
    <dgm:pt modelId="{AE39D3A5-E4B5-4CDE-9104-B38E22B2EB64}">
      <dgm:prSet/>
      <dgm:spPr/>
      <dgm:t>
        <a:bodyPr/>
        <a:lstStyle/>
        <a:p>
          <a:r>
            <a:rPr lang="zh-TW"/>
            <a:t>你的防疫觀念正確嗎？</a:t>
          </a:r>
        </a:p>
      </dgm:t>
    </dgm:pt>
    <dgm:pt modelId="{F6212CEB-ACE6-4452-99F7-332E54406149}" type="parTrans" cxnId="{BAD645C6-39BF-4009-AE14-245A9E2895A3}">
      <dgm:prSet/>
      <dgm:spPr/>
      <dgm:t>
        <a:bodyPr/>
        <a:lstStyle/>
        <a:p>
          <a:endParaRPr lang="zh-TW" altLang="en-US"/>
        </a:p>
      </dgm:t>
    </dgm:pt>
    <dgm:pt modelId="{383AE2ED-8BEE-4C42-87DD-4A97A057D657}" type="sibTrans" cxnId="{BAD645C6-39BF-4009-AE14-245A9E2895A3}">
      <dgm:prSet/>
      <dgm:spPr/>
      <dgm:t>
        <a:bodyPr/>
        <a:lstStyle/>
        <a:p>
          <a:endParaRPr lang="zh-TW" altLang="en-US"/>
        </a:p>
      </dgm:t>
    </dgm:pt>
    <dgm:pt modelId="{4976085C-6DC1-4161-A3A9-C330AE17D020}">
      <dgm:prSet/>
      <dgm:spPr/>
      <dgm:t>
        <a:bodyPr/>
        <a:lstStyle/>
        <a:p>
          <a:r>
            <a:rPr lang="zh-TW"/>
            <a:t>擊敗新冠病毒，健康久久！</a:t>
          </a:r>
        </a:p>
      </dgm:t>
    </dgm:pt>
    <dgm:pt modelId="{C31F77FE-392B-44AE-97D6-3A730C1BD4B9}" type="parTrans" cxnId="{FB1273F7-7FA9-4391-A59B-E82E8248F0EC}">
      <dgm:prSet/>
      <dgm:spPr/>
      <dgm:t>
        <a:bodyPr/>
        <a:lstStyle/>
        <a:p>
          <a:endParaRPr lang="zh-TW" altLang="en-US"/>
        </a:p>
      </dgm:t>
    </dgm:pt>
    <dgm:pt modelId="{BF31D0B9-3A3E-47FB-9555-F2CD0BD5A5D5}" type="sibTrans" cxnId="{FB1273F7-7FA9-4391-A59B-E82E8248F0EC}">
      <dgm:prSet/>
      <dgm:spPr/>
      <dgm:t>
        <a:bodyPr/>
        <a:lstStyle/>
        <a:p>
          <a:endParaRPr lang="zh-TW" altLang="en-US"/>
        </a:p>
      </dgm:t>
    </dgm:pt>
    <dgm:pt modelId="{38FFA691-8D6E-462B-A766-28F4CD7BC35F}" type="pres">
      <dgm:prSet presAssocID="{D3771C50-2AD9-4245-85D9-2481F6F6C034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CE9E49B-37AB-4787-87D3-8866749E2F9D}" type="pres">
      <dgm:prSet presAssocID="{D3771C50-2AD9-4245-85D9-2481F6F6C034}" presName="cycle" presStyleCnt="0"/>
      <dgm:spPr/>
    </dgm:pt>
    <dgm:pt modelId="{956BBA71-6A4F-438B-94A1-E80FBB74CA0C}" type="pres">
      <dgm:prSet presAssocID="{D3771C50-2AD9-4245-85D9-2481F6F6C034}" presName="centerShape" presStyleCnt="0"/>
      <dgm:spPr/>
    </dgm:pt>
    <dgm:pt modelId="{E4DBBF5C-68B8-4602-BF9F-F2C694F3B717}" type="pres">
      <dgm:prSet presAssocID="{D3771C50-2AD9-4245-85D9-2481F6F6C034}" presName="connSite" presStyleLbl="node1" presStyleIdx="0" presStyleCnt="3"/>
      <dgm:spPr/>
    </dgm:pt>
    <dgm:pt modelId="{0B26A55C-A58E-47FD-A7DD-439CBC2D5778}" type="pres">
      <dgm:prSet presAssocID="{D3771C50-2AD9-4245-85D9-2481F6F6C034}" presName="visible" presStyleLbl="node1" presStyleIdx="0" presStyleCnt="3" custLinFactNeighborX="2936" custLinFactNeighborY="-767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C6787D8-E66C-4A6C-9B7F-1743143CD2B5}" type="pres">
      <dgm:prSet presAssocID="{8136CE70-696A-40F7-9193-1551765810EA}" presName="Name25" presStyleLbl="parChTrans1D1" presStyleIdx="0" presStyleCnt="2"/>
      <dgm:spPr/>
    </dgm:pt>
    <dgm:pt modelId="{8066432A-1BA1-4A10-8D17-004F4F174A6E}" type="pres">
      <dgm:prSet presAssocID="{02A7B333-C6DD-4F19-95E6-017726847EEA}" presName="node" presStyleCnt="0"/>
      <dgm:spPr/>
    </dgm:pt>
    <dgm:pt modelId="{BF8A1F4F-3DBB-4E07-97A1-7D83F6E44528}" type="pres">
      <dgm:prSet presAssocID="{02A7B333-C6DD-4F19-95E6-017726847EEA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0E93AA70-CFE9-448A-8AB2-08C864C3D4B0}" type="pres">
      <dgm:prSet presAssocID="{02A7B333-C6DD-4F19-95E6-017726847EEA}" presName="childNode" presStyleLbl="revTx" presStyleIdx="0" presStyleCnt="2">
        <dgm:presLayoutVars>
          <dgm:bulletEnabled val="1"/>
        </dgm:presLayoutVars>
      </dgm:prSet>
      <dgm:spPr/>
    </dgm:pt>
    <dgm:pt modelId="{EAAA591B-29C4-4C8F-BC63-009DAD1B3D0E}" type="pres">
      <dgm:prSet presAssocID="{9DC954DC-4607-4995-BE13-866E433B127E}" presName="Name25" presStyleLbl="parChTrans1D1" presStyleIdx="1" presStyleCnt="2"/>
      <dgm:spPr/>
    </dgm:pt>
    <dgm:pt modelId="{424EC50B-1B68-428B-98E3-330C2C916C42}" type="pres">
      <dgm:prSet presAssocID="{657533B7-C100-4B2C-9B11-0F1A23C26E34}" presName="node" presStyleCnt="0"/>
      <dgm:spPr/>
    </dgm:pt>
    <dgm:pt modelId="{5014AABC-DCD3-4350-9478-176C3E6B7F5B}" type="pres">
      <dgm:prSet presAssocID="{657533B7-C100-4B2C-9B11-0F1A23C26E34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A334902C-107E-4B8E-99DE-C1AE79C967CD}" type="pres">
      <dgm:prSet presAssocID="{657533B7-C100-4B2C-9B11-0F1A23C26E34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EFB3061A-CAF7-495D-A257-1CF9E4B60DE7}" type="presOf" srcId="{5D426D7A-0706-410B-A6EB-B06198CC85DD}" destId="{0E93AA70-CFE9-448A-8AB2-08C864C3D4B0}" srcOrd="0" destOrd="1" presId="urn:microsoft.com/office/officeart/2005/8/layout/radial2"/>
    <dgm:cxn modelId="{C479622B-2D7F-4212-889A-EAFEAFB65A86}" srcId="{02A7B333-C6DD-4F19-95E6-017726847EEA}" destId="{AD748B5A-66EA-4469-A2A0-5C97E9F3B1E6}" srcOrd="0" destOrd="0" parTransId="{8E30CDA3-A1DA-4DCC-9784-C761DBC95DBC}" sibTransId="{EBDEE899-3273-45BC-B8CE-186CB3B26892}"/>
    <dgm:cxn modelId="{E7FB2733-9C4C-441B-A1E1-F9E3F55579E3}" type="presOf" srcId="{657533B7-C100-4B2C-9B11-0F1A23C26E34}" destId="{5014AABC-DCD3-4350-9478-176C3E6B7F5B}" srcOrd="0" destOrd="0" presId="urn:microsoft.com/office/officeart/2005/8/layout/radial2"/>
    <dgm:cxn modelId="{775A4440-7A2E-4FAD-B3A9-3B8D0901330B}" srcId="{02A7B333-C6DD-4F19-95E6-017726847EEA}" destId="{5D426D7A-0706-410B-A6EB-B06198CC85DD}" srcOrd="1" destOrd="0" parTransId="{6BD01FA4-29F0-4A35-B4B1-E4EFD715642D}" sibTransId="{A430D07A-FFAD-43E1-9A98-704442C3BF7B}"/>
    <dgm:cxn modelId="{F1D22F66-01E4-4A9B-A9FA-2C326ED0E319}" type="presOf" srcId="{D3771C50-2AD9-4245-85D9-2481F6F6C034}" destId="{38FFA691-8D6E-462B-A766-28F4CD7BC35F}" srcOrd="0" destOrd="0" presId="urn:microsoft.com/office/officeart/2005/8/layout/radial2"/>
    <dgm:cxn modelId="{FB25AC6D-1427-48A7-882B-B40BE08966A3}" type="presOf" srcId="{AE39D3A5-E4B5-4CDE-9104-B38E22B2EB64}" destId="{A334902C-107E-4B8E-99DE-C1AE79C967CD}" srcOrd="0" destOrd="0" presId="urn:microsoft.com/office/officeart/2005/8/layout/radial2"/>
    <dgm:cxn modelId="{69928053-5FD1-43E4-BF8B-F54D63A61EAD}" type="presOf" srcId="{02A7B333-C6DD-4F19-95E6-017726847EEA}" destId="{BF8A1F4F-3DBB-4E07-97A1-7D83F6E44528}" srcOrd="0" destOrd="0" presId="urn:microsoft.com/office/officeart/2005/8/layout/radial2"/>
    <dgm:cxn modelId="{87322797-51FD-4F96-9CB9-858818FF34CE}" type="presOf" srcId="{AD748B5A-66EA-4469-A2A0-5C97E9F3B1E6}" destId="{0E93AA70-CFE9-448A-8AB2-08C864C3D4B0}" srcOrd="0" destOrd="0" presId="urn:microsoft.com/office/officeart/2005/8/layout/radial2"/>
    <dgm:cxn modelId="{1860E097-562D-432D-AB18-4DC2BCCCBE7A}" srcId="{D3771C50-2AD9-4245-85D9-2481F6F6C034}" destId="{02A7B333-C6DD-4F19-95E6-017726847EEA}" srcOrd="0" destOrd="0" parTransId="{8136CE70-696A-40F7-9193-1551765810EA}" sibTransId="{F22A153C-E1FB-43D1-824A-8C59A43932B2}"/>
    <dgm:cxn modelId="{116BC1C3-A134-4C23-AB2B-03B7FFEDC196}" srcId="{D3771C50-2AD9-4245-85D9-2481F6F6C034}" destId="{657533B7-C100-4B2C-9B11-0F1A23C26E34}" srcOrd="1" destOrd="0" parTransId="{9DC954DC-4607-4995-BE13-866E433B127E}" sibTransId="{90BF632B-AEDF-4070-BC29-F0668C195B64}"/>
    <dgm:cxn modelId="{BAD645C6-39BF-4009-AE14-245A9E2895A3}" srcId="{657533B7-C100-4B2C-9B11-0F1A23C26E34}" destId="{AE39D3A5-E4B5-4CDE-9104-B38E22B2EB64}" srcOrd="0" destOrd="0" parTransId="{F6212CEB-ACE6-4452-99F7-332E54406149}" sibTransId="{383AE2ED-8BEE-4C42-87DD-4A97A057D657}"/>
    <dgm:cxn modelId="{6AFA3AD3-BAB6-43EF-8849-C4123A3E2CCE}" type="presOf" srcId="{8136CE70-696A-40F7-9193-1551765810EA}" destId="{5C6787D8-E66C-4A6C-9B7F-1743143CD2B5}" srcOrd="0" destOrd="0" presId="urn:microsoft.com/office/officeart/2005/8/layout/radial2"/>
    <dgm:cxn modelId="{64541DEC-8FC2-4FBD-9BB5-9A7444B08EC4}" type="presOf" srcId="{9DC954DC-4607-4995-BE13-866E433B127E}" destId="{EAAA591B-29C4-4C8F-BC63-009DAD1B3D0E}" srcOrd="0" destOrd="0" presId="urn:microsoft.com/office/officeart/2005/8/layout/radial2"/>
    <dgm:cxn modelId="{DD6994F3-A489-4AE1-BE67-D6CC4DA6E1C3}" type="presOf" srcId="{4976085C-6DC1-4161-A3A9-C330AE17D020}" destId="{A334902C-107E-4B8E-99DE-C1AE79C967CD}" srcOrd="0" destOrd="1" presId="urn:microsoft.com/office/officeart/2005/8/layout/radial2"/>
    <dgm:cxn modelId="{FB1273F7-7FA9-4391-A59B-E82E8248F0EC}" srcId="{657533B7-C100-4B2C-9B11-0F1A23C26E34}" destId="{4976085C-6DC1-4161-A3A9-C330AE17D020}" srcOrd="1" destOrd="0" parTransId="{C31F77FE-392B-44AE-97D6-3A730C1BD4B9}" sibTransId="{BF31D0B9-3A3E-47FB-9555-F2CD0BD5A5D5}"/>
    <dgm:cxn modelId="{5FEF0A6D-8B81-4D27-94DF-AE0ED9B57378}" type="presParOf" srcId="{38FFA691-8D6E-462B-A766-28F4CD7BC35F}" destId="{8CE9E49B-37AB-4787-87D3-8866749E2F9D}" srcOrd="0" destOrd="0" presId="urn:microsoft.com/office/officeart/2005/8/layout/radial2"/>
    <dgm:cxn modelId="{48FCA4E1-73DE-4410-8A89-AEE39F91DAF6}" type="presParOf" srcId="{8CE9E49B-37AB-4787-87D3-8866749E2F9D}" destId="{956BBA71-6A4F-438B-94A1-E80FBB74CA0C}" srcOrd="0" destOrd="0" presId="urn:microsoft.com/office/officeart/2005/8/layout/radial2"/>
    <dgm:cxn modelId="{BAC955F4-7877-4BBA-90E0-487A605F6651}" type="presParOf" srcId="{956BBA71-6A4F-438B-94A1-E80FBB74CA0C}" destId="{E4DBBF5C-68B8-4602-BF9F-F2C694F3B717}" srcOrd="0" destOrd="0" presId="urn:microsoft.com/office/officeart/2005/8/layout/radial2"/>
    <dgm:cxn modelId="{7CF76FF2-7120-4EAC-94D4-3395CA38EEC9}" type="presParOf" srcId="{956BBA71-6A4F-438B-94A1-E80FBB74CA0C}" destId="{0B26A55C-A58E-47FD-A7DD-439CBC2D5778}" srcOrd="1" destOrd="0" presId="urn:microsoft.com/office/officeart/2005/8/layout/radial2"/>
    <dgm:cxn modelId="{539DF07F-A38B-40DA-8503-DF51FF1A08BA}" type="presParOf" srcId="{8CE9E49B-37AB-4787-87D3-8866749E2F9D}" destId="{5C6787D8-E66C-4A6C-9B7F-1743143CD2B5}" srcOrd="1" destOrd="0" presId="urn:microsoft.com/office/officeart/2005/8/layout/radial2"/>
    <dgm:cxn modelId="{67D8B425-40C9-4C4D-8C82-75E6FD55D7B1}" type="presParOf" srcId="{8CE9E49B-37AB-4787-87D3-8866749E2F9D}" destId="{8066432A-1BA1-4A10-8D17-004F4F174A6E}" srcOrd="2" destOrd="0" presId="urn:microsoft.com/office/officeart/2005/8/layout/radial2"/>
    <dgm:cxn modelId="{112DD418-0F69-4D62-A51F-F7A5EB866E45}" type="presParOf" srcId="{8066432A-1BA1-4A10-8D17-004F4F174A6E}" destId="{BF8A1F4F-3DBB-4E07-97A1-7D83F6E44528}" srcOrd="0" destOrd="0" presId="urn:microsoft.com/office/officeart/2005/8/layout/radial2"/>
    <dgm:cxn modelId="{8C43AB5D-0400-4436-A454-A02E89DE2A87}" type="presParOf" srcId="{8066432A-1BA1-4A10-8D17-004F4F174A6E}" destId="{0E93AA70-CFE9-448A-8AB2-08C864C3D4B0}" srcOrd="1" destOrd="0" presId="urn:microsoft.com/office/officeart/2005/8/layout/radial2"/>
    <dgm:cxn modelId="{40FF41C4-8E10-4BE8-84F3-9FC91C88851A}" type="presParOf" srcId="{8CE9E49B-37AB-4787-87D3-8866749E2F9D}" destId="{EAAA591B-29C4-4C8F-BC63-009DAD1B3D0E}" srcOrd="3" destOrd="0" presId="urn:microsoft.com/office/officeart/2005/8/layout/radial2"/>
    <dgm:cxn modelId="{2A657DE8-3E89-4B55-BC06-B07B16A27130}" type="presParOf" srcId="{8CE9E49B-37AB-4787-87D3-8866749E2F9D}" destId="{424EC50B-1B68-428B-98E3-330C2C916C42}" srcOrd="4" destOrd="0" presId="urn:microsoft.com/office/officeart/2005/8/layout/radial2"/>
    <dgm:cxn modelId="{681693E4-AF18-421F-864F-7A939AB9B833}" type="presParOf" srcId="{424EC50B-1B68-428B-98E3-330C2C916C42}" destId="{5014AABC-DCD3-4350-9478-176C3E6B7F5B}" srcOrd="0" destOrd="0" presId="urn:microsoft.com/office/officeart/2005/8/layout/radial2"/>
    <dgm:cxn modelId="{6EEF1C7D-20EB-406D-B36A-9E9A77737B1D}" type="presParOf" srcId="{424EC50B-1B68-428B-98E3-330C2C916C42}" destId="{A334902C-107E-4B8E-99DE-C1AE79C967C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EDBD5B-BD9D-47CA-BD62-5D0623876E4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/>
            <a:t>雙手肥皂清潔，搓洗</a:t>
          </a:r>
          <a:r>
            <a:rPr lang="en-US" sz="2800" kern="1200" dirty="0"/>
            <a:t>40~60</a:t>
          </a:r>
          <a:r>
            <a:rPr lang="zh-TW" sz="2800" kern="1200" dirty="0"/>
            <a:t>秒</a:t>
          </a:r>
        </a:p>
      </dsp:txBody>
      <dsp:txXfrm>
        <a:off x="1918" y="1810385"/>
        <a:ext cx="2011188" cy="1810385"/>
      </dsp:txXfrm>
    </dsp:sp>
    <dsp:sp modelId="{90BB8F83-984B-4558-8A36-5ABACA386D6A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05E25A9-0715-4FB9-889D-8C1F41DA0557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口罩要遮住口鼻、蓋住下巴  </a:t>
          </a:r>
        </a:p>
      </dsp:txBody>
      <dsp:txXfrm>
        <a:off x="2073443" y="1810385"/>
        <a:ext cx="2011188" cy="1810385"/>
      </dsp:txXfrm>
    </dsp:sp>
    <dsp:sp modelId="{D0831B86-45D7-40DA-AC25-FA954B6648B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B31CCE8-872E-40CF-9DED-9582B8F51730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噴</a:t>
          </a:r>
          <a:r>
            <a:rPr lang="en-US" sz="2800" kern="1200"/>
            <a:t>75%</a:t>
          </a:r>
          <a:r>
            <a:rPr lang="zh-TW" sz="2800" kern="1200"/>
            <a:t>酒精搓洗雙手</a:t>
          </a:r>
          <a:r>
            <a:rPr lang="en-US" sz="2800" kern="1200"/>
            <a:t>20-30</a:t>
          </a:r>
          <a:r>
            <a:rPr lang="zh-TW" sz="2800" kern="1200"/>
            <a:t>秒</a:t>
          </a:r>
        </a:p>
      </dsp:txBody>
      <dsp:txXfrm>
        <a:off x="4144967" y="1810385"/>
        <a:ext cx="2011188" cy="1810385"/>
      </dsp:txXfrm>
    </dsp:sp>
    <dsp:sp modelId="{DD14E6A6-7D46-48EE-992D-07170C043570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CEF44AA-F0E5-4AB2-B66B-1B551A1F206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有發燒、呼吸道症狀速就醫</a:t>
          </a:r>
        </a:p>
      </dsp:txBody>
      <dsp:txXfrm>
        <a:off x="6216492" y="1810385"/>
        <a:ext cx="2011188" cy="1810385"/>
      </dsp:txXfrm>
    </dsp:sp>
    <dsp:sp modelId="{5C11EB63-4F06-49B4-960A-7EEDD7A176B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7ACEDC4-7B38-45A9-BE02-C1E8174C039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467B41-4EF7-4EF5-A758-280D6F5A0656}">
      <dsp:nvSpPr>
        <dsp:cNvPr id="0" name=""/>
        <dsp:cNvSpPr/>
      </dsp:nvSpPr>
      <dsp:spPr>
        <a:xfrm>
          <a:off x="116" y="1198120"/>
          <a:ext cx="3105757" cy="2631489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293964-6B8A-4236-BDC1-E0E720E6FFE3}">
      <dsp:nvSpPr>
        <dsp:cNvPr id="0" name=""/>
        <dsp:cNvSpPr/>
      </dsp:nvSpPr>
      <dsp:spPr>
        <a:xfrm>
          <a:off x="2992416" y="1582851"/>
          <a:ext cx="798073" cy="13768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 dirty="0"/>
            <a:t>大約</a:t>
          </a:r>
          <a:r>
            <a:rPr lang="en-US" sz="1900" kern="1200" dirty="0"/>
            <a:t>3</a:t>
          </a:r>
          <a:r>
            <a:rPr lang="zh-TW" sz="1900" kern="1200" dirty="0"/>
            <a:t>個步伐</a:t>
          </a:r>
        </a:p>
      </dsp:txBody>
      <dsp:txXfrm>
        <a:off x="3015791" y="1606226"/>
        <a:ext cx="751323" cy="1330144"/>
      </dsp:txXfrm>
    </dsp:sp>
    <dsp:sp modelId="{A2FDC2ED-7CD9-4F4F-B8C7-2BF8550EFE94}">
      <dsp:nvSpPr>
        <dsp:cNvPr id="0" name=""/>
        <dsp:cNvSpPr/>
      </dsp:nvSpPr>
      <dsp:spPr>
        <a:xfrm>
          <a:off x="116" y="696352"/>
          <a:ext cx="3105757" cy="45313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/>
            <a:t>室外至少</a:t>
          </a:r>
          <a:r>
            <a:rPr lang="en-US" sz="1900" kern="1200"/>
            <a:t>1</a:t>
          </a:r>
          <a:r>
            <a:rPr lang="zh-TW" sz="1900" kern="1200"/>
            <a:t>公尺</a:t>
          </a:r>
        </a:p>
      </dsp:txBody>
      <dsp:txXfrm>
        <a:off x="116" y="696352"/>
        <a:ext cx="3105757" cy="453132"/>
      </dsp:txXfrm>
    </dsp:sp>
    <dsp:sp modelId="{F6CE6237-770E-4DAE-B3AB-FC7511273B1D}">
      <dsp:nvSpPr>
        <dsp:cNvPr id="0" name=""/>
        <dsp:cNvSpPr/>
      </dsp:nvSpPr>
      <dsp:spPr>
        <a:xfrm>
          <a:off x="4401512" y="1198120"/>
          <a:ext cx="3105757" cy="2631489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A0AE75-0ED2-4189-9544-ABACBFC7AFC9}">
      <dsp:nvSpPr>
        <dsp:cNvPr id="0" name=""/>
        <dsp:cNvSpPr/>
      </dsp:nvSpPr>
      <dsp:spPr>
        <a:xfrm>
          <a:off x="7429892" y="1732896"/>
          <a:ext cx="798868" cy="13425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 dirty="0"/>
            <a:t>大約手臂的兩倍長</a:t>
          </a:r>
        </a:p>
      </dsp:txBody>
      <dsp:txXfrm>
        <a:off x="7453290" y="1756294"/>
        <a:ext cx="752072" cy="1295763"/>
      </dsp:txXfrm>
    </dsp:sp>
    <dsp:sp modelId="{20F95E62-4C77-4B48-8155-A258472925CB}">
      <dsp:nvSpPr>
        <dsp:cNvPr id="0" name=""/>
        <dsp:cNvSpPr/>
      </dsp:nvSpPr>
      <dsp:spPr>
        <a:xfrm>
          <a:off x="4401512" y="696352"/>
          <a:ext cx="3105757" cy="453132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/>
            <a:t>室內至少</a:t>
          </a:r>
          <a:r>
            <a:rPr lang="en-US" sz="1900" kern="1200"/>
            <a:t>1.5</a:t>
          </a:r>
          <a:r>
            <a:rPr lang="zh-TW" sz="1900" kern="1200"/>
            <a:t>公尺</a:t>
          </a:r>
        </a:p>
      </dsp:txBody>
      <dsp:txXfrm>
        <a:off x="4401512" y="696352"/>
        <a:ext cx="3105757" cy="4531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AA591B-29C4-4C8F-BC63-009DAD1B3D0E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6787D8-E66C-4A6C-9B7F-1743143CD2B5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26A55C-A58E-47FD-A7DD-439CBC2D5778}">
      <dsp:nvSpPr>
        <dsp:cNvPr id="0" name=""/>
        <dsp:cNvSpPr/>
      </dsp:nvSpPr>
      <dsp:spPr>
        <a:xfrm>
          <a:off x="442395" y="82070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F8A1F4F-3DBB-4E07-97A1-7D83F6E44528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 dirty="0"/>
            <a:t>衛福部疾管署</a:t>
          </a:r>
        </a:p>
      </dsp:txBody>
      <dsp:txXfrm>
        <a:off x="3688317" y="249869"/>
        <a:ext cx="1205326" cy="1205326"/>
      </dsp:txXfrm>
    </dsp:sp>
    <dsp:sp modelId="{0E93AA70-CFE9-448A-8AB2-08C864C3D4B0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 dirty="0"/>
            <a:t>掌握最新疫情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 dirty="0"/>
            <a:t>了解防疫議題</a:t>
          </a:r>
        </a:p>
      </dsp:txBody>
      <dsp:txXfrm>
        <a:off x="5313733" y="238"/>
        <a:ext cx="2556882" cy="1704588"/>
      </dsp:txXfrm>
    </dsp:sp>
    <dsp:sp modelId="{5014AABC-DCD3-4350-9478-176C3E6B7F5B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/>
            <a:t>防疫小測驗</a:t>
          </a:r>
        </a:p>
      </dsp:txBody>
      <dsp:txXfrm>
        <a:off x="3688317" y="3070767"/>
        <a:ext cx="1205326" cy="1205326"/>
      </dsp:txXfrm>
    </dsp:sp>
    <dsp:sp modelId="{A334902C-107E-4B8E-99DE-C1AE79C967CD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你的防疫觀念正確嗎？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擊敗新冠病毒，健康久久！</a:t>
          </a:r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2000"/>
                <a:lumOff val="58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hyperlink" Target="https://www.cdc.gov.tw/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64000">
              <a:srgbClr val="A0D3E1"/>
            </a:gs>
            <a:gs pos="4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8BA0A507-91FC-4342-B1DC-08DD4FA3F7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348880"/>
            <a:ext cx="5616624" cy="4130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AD6EAA9E-BE67-48B3-9A23-74A461207F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84109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56C2733D-0C60-40DD-96DA-35BA218EF2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5719615"/>
              </p:ext>
            </p:extLst>
          </p:nvPr>
        </p:nvGraphicFramePr>
        <p:xfrm>
          <a:off x="459424" y="143366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>
            <a:hlinkClick r:id="rId2"/>
            <a:extLst>
              <a:ext uri="{FF2B5EF4-FFF2-40B4-BE49-F238E27FC236}">
                <a16:creationId xmlns:a16="http://schemas.microsoft.com/office/drawing/2014/main" id="{3D1DB206-B06F-46D4-A455-4E5DD1848C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99126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55</cp:revision>
  <dcterms:created xsi:type="dcterms:W3CDTF">2014-02-08T16:25:00Z</dcterms:created>
  <dcterms:modified xsi:type="dcterms:W3CDTF">2024-11-19T01:27:53Z</dcterms:modified>
</cp:coreProperties>
</file>