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293198-70BA-4C53-8C68-76FDC9DAE652}" type="doc">
      <dgm:prSet loTypeId="urn:microsoft.com/office/officeart/2005/8/layout/hList7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6152821-DEBA-479A-B939-7C1617874B54}">
      <dgm:prSet/>
      <dgm:spPr/>
      <dgm:t>
        <a:bodyPr/>
        <a:lstStyle/>
        <a:p>
          <a:r>
            <a:rPr lang="zh-TW" dirty="0"/>
            <a:t>雙手肥皂清潔，搓洗</a:t>
          </a:r>
          <a:r>
            <a:rPr lang="en-US" dirty="0"/>
            <a:t>40~60</a:t>
          </a:r>
          <a:r>
            <a:rPr lang="zh-TW" dirty="0"/>
            <a:t>秒</a:t>
          </a:r>
        </a:p>
      </dgm:t>
    </dgm:pt>
    <dgm:pt modelId="{25FDC3C7-D505-44D0-B376-0D9F7B16CEBF}" type="parTrans" cxnId="{ED2ED65A-B993-47B6-AF9C-8F93831798DC}">
      <dgm:prSet/>
      <dgm:spPr/>
      <dgm:t>
        <a:bodyPr/>
        <a:lstStyle/>
        <a:p>
          <a:endParaRPr lang="zh-TW" altLang="en-US"/>
        </a:p>
      </dgm:t>
    </dgm:pt>
    <dgm:pt modelId="{CA455B41-5BEF-4F07-B62C-37DDC3C240A0}" type="sibTrans" cxnId="{ED2ED65A-B993-47B6-AF9C-8F93831798DC}">
      <dgm:prSet/>
      <dgm:spPr/>
      <dgm:t>
        <a:bodyPr/>
        <a:lstStyle/>
        <a:p>
          <a:endParaRPr lang="zh-TW" altLang="en-US"/>
        </a:p>
      </dgm:t>
    </dgm:pt>
    <dgm:pt modelId="{06360D05-B1B3-4BEF-9A9E-3158A5096921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F45321FA-BDFC-495A-8E3E-1C3315806E94}" type="parTrans" cxnId="{E7C54FA6-F152-4700-BA35-2EC5FF9EC88D}">
      <dgm:prSet/>
      <dgm:spPr/>
      <dgm:t>
        <a:bodyPr/>
        <a:lstStyle/>
        <a:p>
          <a:endParaRPr lang="zh-TW" altLang="en-US"/>
        </a:p>
      </dgm:t>
    </dgm:pt>
    <dgm:pt modelId="{7B9B0B08-F403-48E8-A9E2-8514897697F9}" type="sibTrans" cxnId="{E7C54FA6-F152-4700-BA35-2EC5FF9EC88D}">
      <dgm:prSet/>
      <dgm:spPr/>
      <dgm:t>
        <a:bodyPr/>
        <a:lstStyle/>
        <a:p>
          <a:endParaRPr lang="zh-TW" altLang="en-US"/>
        </a:p>
      </dgm:t>
    </dgm:pt>
    <dgm:pt modelId="{6ABC55FC-0CD1-4070-B057-93CC34D7CB34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C1EAF537-2F3B-408D-A6C8-9678D3EDEEE3}" type="parTrans" cxnId="{AD5F897A-F749-460B-829B-A4D2D0F7712F}">
      <dgm:prSet/>
      <dgm:spPr/>
      <dgm:t>
        <a:bodyPr/>
        <a:lstStyle/>
        <a:p>
          <a:endParaRPr lang="zh-TW" altLang="en-US"/>
        </a:p>
      </dgm:t>
    </dgm:pt>
    <dgm:pt modelId="{87EFE759-312A-4F4F-BFC1-2EDB9DDA28B8}" type="sibTrans" cxnId="{AD5F897A-F749-460B-829B-A4D2D0F7712F}">
      <dgm:prSet/>
      <dgm:spPr/>
      <dgm:t>
        <a:bodyPr/>
        <a:lstStyle/>
        <a:p>
          <a:endParaRPr lang="zh-TW" altLang="en-US"/>
        </a:p>
      </dgm:t>
    </dgm:pt>
    <dgm:pt modelId="{AB1ED151-6FB0-42B6-92C7-087E42662065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8E13A786-4515-4176-A825-130029ED0252}" type="parTrans" cxnId="{1E6EFBAF-1DCC-446A-A004-6DB43B8921B6}">
      <dgm:prSet/>
      <dgm:spPr/>
      <dgm:t>
        <a:bodyPr/>
        <a:lstStyle/>
        <a:p>
          <a:endParaRPr lang="zh-TW" altLang="en-US"/>
        </a:p>
      </dgm:t>
    </dgm:pt>
    <dgm:pt modelId="{A4BB0CFE-EBFB-4C1E-99CC-EC019CAE372E}" type="sibTrans" cxnId="{1E6EFBAF-1DCC-446A-A004-6DB43B8921B6}">
      <dgm:prSet/>
      <dgm:spPr/>
      <dgm:t>
        <a:bodyPr/>
        <a:lstStyle/>
        <a:p>
          <a:endParaRPr lang="zh-TW" altLang="en-US"/>
        </a:p>
      </dgm:t>
    </dgm:pt>
    <dgm:pt modelId="{AF6437DF-5B06-42E0-A1E0-B87FB725278E}" type="pres">
      <dgm:prSet presAssocID="{72293198-70BA-4C53-8C68-76FDC9DAE652}" presName="Name0" presStyleCnt="0">
        <dgm:presLayoutVars>
          <dgm:dir/>
          <dgm:resizeHandles val="exact"/>
        </dgm:presLayoutVars>
      </dgm:prSet>
      <dgm:spPr/>
    </dgm:pt>
    <dgm:pt modelId="{795513B0-691E-4B53-B318-6531C7A619C5}" type="pres">
      <dgm:prSet presAssocID="{72293198-70BA-4C53-8C68-76FDC9DAE652}" presName="fgShape" presStyleLbl="fgShp" presStyleIdx="0" presStyleCnt="1"/>
      <dgm:spPr/>
    </dgm:pt>
    <dgm:pt modelId="{6158B821-92FB-4317-B02F-66C406902E33}" type="pres">
      <dgm:prSet presAssocID="{72293198-70BA-4C53-8C68-76FDC9DAE652}" presName="linComp" presStyleCnt="0"/>
      <dgm:spPr/>
    </dgm:pt>
    <dgm:pt modelId="{02EA4846-7B0B-40C6-AB0F-385448EC44D6}" type="pres">
      <dgm:prSet presAssocID="{A6152821-DEBA-479A-B939-7C1617874B54}" presName="compNode" presStyleCnt="0"/>
      <dgm:spPr/>
    </dgm:pt>
    <dgm:pt modelId="{08201CB0-925A-4C3D-ABD0-2A6C8855EF07}" type="pres">
      <dgm:prSet presAssocID="{A6152821-DEBA-479A-B939-7C1617874B54}" presName="bkgdShape" presStyleLbl="node1" presStyleIdx="0" presStyleCnt="4"/>
      <dgm:spPr/>
    </dgm:pt>
    <dgm:pt modelId="{3907AE83-1700-4333-A3ED-EBD5E454D2F8}" type="pres">
      <dgm:prSet presAssocID="{A6152821-DEBA-479A-B939-7C1617874B54}" presName="nodeTx" presStyleLbl="node1" presStyleIdx="0" presStyleCnt="4">
        <dgm:presLayoutVars>
          <dgm:bulletEnabled val="1"/>
        </dgm:presLayoutVars>
      </dgm:prSet>
      <dgm:spPr/>
    </dgm:pt>
    <dgm:pt modelId="{7A255322-BA09-4D05-BEF0-93D057F1C62D}" type="pres">
      <dgm:prSet presAssocID="{A6152821-DEBA-479A-B939-7C1617874B54}" presName="invisiNode" presStyleLbl="node1" presStyleIdx="0" presStyleCnt="4"/>
      <dgm:spPr/>
    </dgm:pt>
    <dgm:pt modelId="{23076D59-1797-4A5F-A134-F4C2A1937F7A}" type="pres">
      <dgm:prSet presAssocID="{A6152821-DEBA-479A-B939-7C1617874B54}" presName="imagNode" presStyleLbl="fgImgPlace1" presStyleIdx="0" presStyleCnt="4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28CD08CD-F6C5-43D7-8402-979863E4E8A3}" type="pres">
      <dgm:prSet presAssocID="{CA455B41-5BEF-4F07-B62C-37DDC3C240A0}" presName="sibTrans" presStyleLbl="sibTrans2D1" presStyleIdx="0" presStyleCnt="0"/>
      <dgm:spPr/>
    </dgm:pt>
    <dgm:pt modelId="{379B990F-273D-4EAA-B07E-D295568995E4}" type="pres">
      <dgm:prSet presAssocID="{06360D05-B1B3-4BEF-9A9E-3158A5096921}" presName="compNode" presStyleCnt="0"/>
      <dgm:spPr/>
    </dgm:pt>
    <dgm:pt modelId="{33CB01F7-6245-4914-96DE-253C302CE7E6}" type="pres">
      <dgm:prSet presAssocID="{06360D05-B1B3-4BEF-9A9E-3158A5096921}" presName="bkgdShape" presStyleLbl="node1" presStyleIdx="1" presStyleCnt="4"/>
      <dgm:spPr/>
    </dgm:pt>
    <dgm:pt modelId="{820C6A8A-5012-459C-B6C9-54D83C076AEC}" type="pres">
      <dgm:prSet presAssocID="{06360D05-B1B3-4BEF-9A9E-3158A5096921}" presName="nodeTx" presStyleLbl="node1" presStyleIdx="1" presStyleCnt="4">
        <dgm:presLayoutVars>
          <dgm:bulletEnabled val="1"/>
        </dgm:presLayoutVars>
      </dgm:prSet>
      <dgm:spPr/>
    </dgm:pt>
    <dgm:pt modelId="{173E41C4-98A7-43A6-866D-B91DF49B1C5E}" type="pres">
      <dgm:prSet presAssocID="{06360D05-B1B3-4BEF-9A9E-3158A5096921}" presName="invisiNode" presStyleLbl="node1" presStyleIdx="1" presStyleCnt="4"/>
      <dgm:spPr/>
    </dgm:pt>
    <dgm:pt modelId="{E65EAFB8-2496-4DF4-B738-E3F1A8668FC1}" type="pres">
      <dgm:prSet presAssocID="{06360D05-B1B3-4BEF-9A9E-3158A5096921}" presName="imagNode" presStyleLbl="fgImgPlace1" presStyleIdx="1" presStyleCnt="4"/>
      <dgm:spPr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9DE28162-B501-4643-8A2A-E025F72F8E2E}" type="pres">
      <dgm:prSet presAssocID="{7B9B0B08-F403-48E8-A9E2-8514897697F9}" presName="sibTrans" presStyleLbl="sibTrans2D1" presStyleIdx="0" presStyleCnt="0"/>
      <dgm:spPr/>
    </dgm:pt>
    <dgm:pt modelId="{93C23ABE-AFF7-4F31-AA2F-71332B465EE6}" type="pres">
      <dgm:prSet presAssocID="{6ABC55FC-0CD1-4070-B057-93CC34D7CB34}" presName="compNode" presStyleCnt="0"/>
      <dgm:spPr/>
    </dgm:pt>
    <dgm:pt modelId="{516F0517-7A40-4121-850F-2B585DF82C32}" type="pres">
      <dgm:prSet presAssocID="{6ABC55FC-0CD1-4070-B057-93CC34D7CB34}" presName="bkgdShape" presStyleLbl="node1" presStyleIdx="2" presStyleCnt="4"/>
      <dgm:spPr/>
    </dgm:pt>
    <dgm:pt modelId="{DB44B63A-E25F-482A-9D5E-C868283BDD5D}" type="pres">
      <dgm:prSet presAssocID="{6ABC55FC-0CD1-4070-B057-93CC34D7CB34}" presName="nodeTx" presStyleLbl="node1" presStyleIdx="2" presStyleCnt="4">
        <dgm:presLayoutVars>
          <dgm:bulletEnabled val="1"/>
        </dgm:presLayoutVars>
      </dgm:prSet>
      <dgm:spPr/>
    </dgm:pt>
    <dgm:pt modelId="{DB8F94B7-BC99-4556-8EF2-45F1414C3DD4}" type="pres">
      <dgm:prSet presAssocID="{6ABC55FC-0CD1-4070-B057-93CC34D7CB34}" presName="invisiNode" presStyleLbl="node1" presStyleIdx="2" presStyleCnt="4"/>
      <dgm:spPr/>
    </dgm:pt>
    <dgm:pt modelId="{D4BBCBE5-0489-4981-8D7F-F1E96D47D62A}" type="pres">
      <dgm:prSet presAssocID="{6ABC55FC-0CD1-4070-B057-93CC34D7CB34}" presName="imagNode" presStyleLbl="fgImgPlace1" presStyleIdx="2" presStyleCnt="4"/>
      <dgm:spPr>
        <a:blipFill>
          <a:blip xmlns:r="http://schemas.openxmlformats.org/officeDocument/2006/relationships" r:embed="rId3"/>
          <a:srcRect/>
          <a:stretch>
            <a:fillRect/>
          </a:stretch>
        </a:blipFill>
      </dgm:spPr>
    </dgm:pt>
    <dgm:pt modelId="{805116FD-76DA-43A9-A370-D0C2AC63DF7B}" type="pres">
      <dgm:prSet presAssocID="{87EFE759-312A-4F4F-BFC1-2EDB9DDA28B8}" presName="sibTrans" presStyleLbl="sibTrans2D1" presStyleIdx="0" presStyleCnt="0"/>
      <dgm:spPr/>
    </dgm:pt>
    <dgm:pt modelId="{67670A42-07FB-4FA2-AF80-757A32E69C8F}" type="pres">
      <dgm:prSet presAssocID="{AB1ED151-6FB0-42B6-92C7-087E42662065}" presName="compNode" presStyleCnt="0"/>
      <dgm:spPr/>
    </dgm:pt>
    <dgm:pt modelId="{9ED6CA70-E295-470B-97D0-5B78C989AFFF}" type="pres">
      <dgm:prSet presAssocID="{AB1ED151-6FB0-42B6-92C7-087E42662065}" presName="bkgdShape" presStyleLbl="node1" presStyleIdx="3" presStyleCnt="4"/>
      <dgm:spPr/>
    </dgm:pt>
    <dgm:pt modelId="{4ED8C35D-2D64-4419-B176-D3BC88155E05}" type="pres">
      <dgm:prSet presAssocID="{AB1ED151-6FB0-42B6-92C7-087E42662065}" presName="nodeTx" presStyleLbl="node1" presStyleIdx="3" presStyleCnt="4">
        <dgm:presLayoutVars>
          <dgm:bulletEnabled val="1"/>
        </dgm:presLayoutVars>
      </dgm:prSet>
      <dgm:spPr/>
    </dgm:pt>
    <dgm:pt modelId="{FC775645-CE84-4B22-8065-6FED17721397}" type="pres">
      <dgm:prSet presAssocID="{AB1ED151-6FB0-42B6-92C7-087E42662065}" presName="invisiNode" presStyleLbl="node1" presStyleIdx="3" presStyleCnt="4"/>
      <dgm:spPr/>
    </dgm:pt>
    <dgm:pt modelId="{862BCC56-158C-446D-A807-2B88DA2E8ED6}" type="pres">
      <dgm:prSet presAssocID="{AB1ED151-6FB0-42B6-92C7-087E42662065}" presName="imagNode" presStyleLbl="fgImgPlace1" presStyleIdx="3" presStyleCnt="4"/>
      <dgm:spPr>
        <a:blipFill>
          <a:blip xmlns:r="http://schemas.openxmlformats.org/officeDocument/2006/relationships" r:embed="rId4"/>
          <a:srcRect/>
          <a:stretch>
            <a:fillRect/>
          </a:stretch>
        </a:blipFill>
      </dgm:spPr>
    </dgm:pt>
  </dgm:ptLst>
  <dgm:cxnLst>
    <dgm:cxn modelId="{6CD57716-3F77-4F97-AC4A-0A9FA08A1036}" type="presOf" srcId="{A6152821-DEBA-479A-B939-7C1617874B54}" destId="{08201CB0-925A-4C3D-ABD0-2A6C8855EF07}" srcOrd="0" destOrd="0" presId="urn:microsoft.com/office/officeart/2005/8/layout/hList7"/>
    <dgm:cxn modelId="{9C741319-A871-4060-A0E5-2ED14B45B3B0}" type="presOf" srcId="{6ABC55FC-0CD1-4070-B057-93CC34D7CB34}" destId="{516F0517-7A40-4121-850F-2B585DF82C32}" srcOrd="0" destOrd="0" presId="urn:microsoft.com/office/officeart/2005/8/layout/hList7"/>
    <dgm:cxn modelId="{CCA3B631-FB82-4317-8D1A-E0C3D74CB9E6}" type="presOf" srcId="{AB1ED151-6FB0-42B6-92C7-087E42662065}" destId="{9ED6CA70-E295-470B-97D0-5B78C989AFFF}" srcOrd="0" destOrd="0" presId="urn:microsoft.com/office/officeart/2005/8/layout/hList7"/>
    <dgm:cxn modelId="{EE19AC3E-C45D-4E78-A4CB-0BB7E1B525EC}" type="presOf" srcId="{CA455B41-5BEF-4F07-B62C-37DDC3C240A0}" destId="{28CD08CD-F6C5-43D7-8402-979863E4E8A3}" srcOrd="0" destOrd="0" presId="urn:microsoft.com/office/officeart/2005/8/layout/hList7"/>
    <dgm:cxn modelId="{5232066B-0D44-41D8-ADC8-3DC3B0DAE1BF}" type="presOf" srcId="{87EFE759-312A-4F4F-BFC1-2EDB9DDA28B8}" destId="{805116FD-76DA-43A9-A370-D0C2AC63DF7B}" srcOrd="0" destOrd="0" presId="urn:microsoft.com/office/officeart/2005/8/layout/hList7"/>
    <dgm:cxn modelId="{1588734D-314B-4956-85E4-1D81019E74FC}" type="presOf" srcId="{AB1ED151-6FB0-42B6-92C7-087E42662065}" destId="{4ED8C35D-2D64-4419-B176-D3BC88155E05}" srcOrd="1" destOrd="0" presId="urn:microsoft.com/office/officeart/2005/8/layout/hList7"/>
    <dgm:cxn modelId="{AD5F897A-F749-460B-829B-A4D2D0F7712F}" srcId="{72293198-70BA-4C53-8C68-76FDC9DAE652}" destId="{6ABC55FC-0CD1-4070-B057-93CC34D7CB34}" srcOrd="2" destOrd="0" parTransId="{C1EAF537-2F3B-408D-A6C8-9678D3EDEEE3}" sibTransId="{87EFE759-312A-4F4F-BFC1-2EDB9DDA28B8}"/>
    <dgm:cxn modelId="{ED2ED65A-B993-47B6-AF9C-8F93831798DC}" srcId="{72293198-70BA-4C53-8C68-76FDC9DAE652}" destId="{A6152821-DEBA-479A-B939-7C1617874B54}" srcOrd="0" destOrd="0" parTransId="{25FDC3C7-D505-44D0-B376-0D9F7B16CEBF}" sibTransId="{CA455B41-5BEF-4F07-B62C-37DDC3C240A0}"/>
    <dgm:cxn modelId="{90E9517C-3878-4AA4-B026-32568D331D49}" type="presOf" srcId="{6ABC55FC-0CD1-4070-B057-93CC34D7CB34}" destId="{DB44B63A-E25F-482A-9D5E-C868283BDD5D}" srcOrd="1" destOrd="0" presId="urn:microsoft.com/office/officeart/2005/8/layout/hList7"/>
    <dgm:cxn modelId="{CA7E3381-32FB-4336-83BA-92B956118C34}" type="presOf" srcId="{06360D05-B1B3-4BEF-9A9E-3158A5096921}" destId="{820C6A8A-5012-459C-B6C9-54D83C076AEC}" srcOrd="1" destOrd="0" presId="urn:microsoft.com/office/officeart/2005/8/layout/hList7"/>
    <dgm:cxn modelId="{C61F6281-DA3C-43FE-9D5C-113A9D0FD761}" type="presOf" srcId="{A6152821-DEBA-479A-B939-7C1617874B54}" destId="{3907AE83-1700-4333-A3ED-EBD5E454D2F8}" srcOrd="1" destOrd="0" presId="urn:microsoft.com/office/officeart/2005/8/layout/hList7"/>
    <dgm:cxn modelId="{E7C54FA6-F152-4700-BA35-2EC5FF9EC88D}" srcId="{72293198-70BA-4C53-8C68-76FDC9DAE652}" destId="{06360D05-B1B3-4BEF-9A9E-3158A5096921}" srcOrd="1" destOrd="0" parTransId="{F45321FA-BDFC-495A-8E3E-1C3315806E94}" sibTransId="{7B9B0B08-F403-48E8-A9E2-8514897697F9}"/>
    <dgm:cxn modelId="{1E6EFBAF-1DCC-446A-A004-6DB43B8921B6}" srcId="{72293198-70BA-4C53-8C68-76FDC9DAE652}" destId="{AB1ED151-6FB0-42B6-92C7-087E42662065}" srcOrd="3" destOrd="0" parTransId="{8E13A786-4515-4176-A825-130029ED0252}" sibTransId="{A4BB0CFE-EBFB-4C1E-99CC-EC019CAE372E}"/>
    <dgm:cxn modelId="{90ED9FC0-7FBF-412F-AF4E-E01922FC7842}" type="presOf" srcId="{06360D05-B1B3-4BEF-9A9E-3158A5096921}" destId="{33CB01F7-6245-4914-96DE-253C302CE7E6}" srcOrd="0" destOrd="0" presId="urn:microsoft.com/office/officeart/2005/8/layout/hList7"/>
    <dgm:cxn modelId="{48DA9ED7-06E9-422F-9E50-1B462CC8BF42}" type="presOf" srcId="{72293198-70BA-4C53-8C68-76FDC9DAE652}" destId="{AF6437DF-5B06-42E0-A1E0-B87FB725278E}" srcOrd="0" destOrd="0" presId="urn:microsoft.com/office/officeart/2005/8/layout/hList7"/>
    <dgm:cxn modelId="{AE327FEA-715E-4F05-ABB0-4E75CF2E4049}" type="presOf" srcId="{7B9B0B08-F403-48E8-A9E2-8514897697F9}" destId="{9DE28162-B501-4643-8A2A-E025F72F8E2E}" srcOrd="0" destOrd="0" presId="urn:microsoft.com/office/officeart/2005/8/layout/hList7"/>
    <dgm:cxn modelId="{EB9FBDD9-E248-42CB-9BD4-795C40930F57}" type="presParOf" srcId="{AF6437DF-5B06-42E0-A1E0-B87FB725278E}" destId="{795513B0-691E-4B53-B318-6531C7A619C5}" srcOrd="0" destOrd="0" presId="urn:microsoft.com/office/officeart/2005/8/layout/hList7"/>
    <dgm:cxn modelId="{13668F24-C70E-47E8-8532-F5494108EDE4}" type="presParOf" srcId="{AF6437DF-5B06-42E0-A1E0-B87FB725278E}" destId="{6158B821-92FB-4317-B02F-66C406902E33}" srcOrd="1" destOrd="0" presId="urn:microsoft.com/office/officeart/2005/8/layout/hList7"/>
    <dgm:cxn modelId="{E227E72E-5E8C-4D48-8DEA-CF44CD36E446}" type="presParOf" srcId="{6158B821-92FB-4317-B02F-66C406902E33}" destId="{02EA4846-7B0B-40C6-AB0F-385448EC44D6}" srcOrd="0" destOrd="0" presId="urn:microsoft.com/office/officeart/2005/8/layout/hList7"/>
    <dgm:cxn modelId="{48B893DE-5830-403D-BE42-E5E8F135E99B}" type="presParOf" srcId="{02EA4846-7B0B-40C6-AB0F-385448EC44D6}" destId="{08201CB0-925A-4C3D-ABD0-2A6C8855EF07}" srcOrd="0" destOrd="0" presId="urn:microsoft.com/office/officeart/2005/8/layout/hList7"/>
    <dgm:cxn modelId="{8AA72ED6-5535-4DA9-AA59-0F569EBEFE13}" type="presParOf" srcId="{02EA4846-7B0B-40C6-AB0F-385448EC44D6}" destId="{3907AE83-1700-4333-A3ED-EBD5E454D2F8}" srcOrd="1" destOrd="0" presId="urn:microsoft.com/office/officeart/2005/8/layout/hList7"/>
    <dgm:cxn modelId="{DAD61311-DA80-470B-B0F3-0C895EED3999}" type="presParOf" srcId="{02EA4846-7B0B-40C6-AB0F-385448EC44D6}" destId="{7A255322-BA09-4D05-BEF0-93D057F1C62D}" srcOrd="2" destOrd="0" presId="urn:microsoft.com/office/officeart/2005/8/layout/hList7"/>
    <dgm:cxn modelId="{3DCCF9ED-EA58-43C6-BBAF-96D84F86223F}" type="presParOf" srcId="{02EA4846-7B0B-40C6-AB0F-385448EC44D6}" destId="{23076D59-1797-4A5F-A134-F4C2A1937F7A}" srcOrd="3" destOrd="0" presId="urn:microsoft.com/office/officeart/2005/8/layout/hList7"/>
    <dgm:cxn modelId="{10500F44-5655-4AC3-86E8-53BEC1CE7281}" type="presParOf" srcId="{6158B821-92FB-4317-B02F-66C406902E33}" destId="{28CD08CD-F6C5-43D7-8402-979863E4E8A3}" srcOrd="1" destOrd="0" presId="urn:microsoft.com/office/officeart/2005/8/layout/hList7"/>
    <dgm:cxn modelId="{DE50622E-F566-48D6-AD29-1A524C361140}" type="presParOf" srcId="{6158B821-92FB-4317-B02F-66C406902E33}" destId="{379B990F-273D-4EAA-B07E-D295568995E4}" srcOrd="2" destOrd="0" presId="urn:microsoft.com/office/officeart/2005/8/layout/hList7"/>
    <dgm:cxn modelId="{C3FC7BEA-E961-41BC-9061-4FB16FF78EE4}" type="presParOf" srcId="{379B990F-273D-4EAA-B07E-D295568995E4}" destId="{33CB01F7-6245-4914-96DE-253C302CE7E6}" srcOrd="0" destOrd="0" presId="urn:microsoft.com/office/officeart/2005/8/layout/hList7"/>
    <dgm:cxn modelId="{CA4EB211-EEA2-4E9C-8343-E8B7C4F73755}" type="presParOf" srcId="{379B990F-273D-4EAA-B07E-D295568995E4}" destId="{820C6A8A-5012-459C-B6C9-54D83C076AEC}" srcOrd="1" destOrd="0" presId="urn:microsoft.com/office/officeart/2005/8/layout/hList7"/>
    <dgm:cxn modelId="{5E24B6F7-D381-4DB1-8B11-A726D20E9588}" type="presParOf" srcId="{379B990F-273D-4EAA-B07E-D295568995E4}" destId="{173E41C4-98A7-43A6-866D-B91DF49B1C5E}" srcOrd="2" destOrd="0" presId="urn:microsoft.com/office/officeart/2005/8/layout/hList7"/>
    <dgm:cxn modelId="{0C8CE069-9C90-4175-B874-D9531434F22C}" type="presParOf" srcId="{379B990F-273D-4EAA-B07E-D295568995E4}" destId="{E65EAFB8-2496-4DF4-B738-E3F1A8668FC1}" srcOrd="3" destOrd="0" presId="urn:microsoft.com/office/officeart/2005/8/layout/hList7"/>
    <dgm:cxn modelId="{DF4E38B2-9A15-4656-929D-BAF1DE9556D5}" type="presParOf" srcId="{6158B821-92FB-4317-B02F-66C406902E33}" destId="{9DE28162-B501-4643-8A2A-E025F72F8E2E}" srcOrd="3" destOrd="0" presId="urn:microsoft.com/office/officeart/2005/8/layout/hList7"/>
    <dgm:cxn modelId="{346BAEF7-43B9-45E0-8731-E7255947EEFE}" type="presParOf" srcId="{6158B821-92FB-4317-B02F-66C406902E33}" destId="{93C23ABE-AFF7-4F31-AA2F-71332B465EE6}" srcOrd="4" destOrd="0" presId="urn:microsoft.com/office/officeart/2005/8/layout/hList7"/>
    <dgm:cxn modelId="{6C745439-B9B5-4824-BB7D-2A1D7C8CC677}" type="presParOf" srcId="{93C23ABE-AFF7-4F31-AA2F-71332B465EE6}" destId="{516F0517-7A40-4121-850F-2B585DF82C32}" srcOrd="0" destOrd="0" presId="urn:microsoft.com/office/officeart/2005/8/layout/hList7"/>
    <dgm:cxn modelId="{961C9810-855A-4618-9075-7BB529436B22}" type="presParOf" srcId="{93C23ABE-AFF7-4F31-AA2F-71332B465EE6}" destId="{DB44B63A-E25F-482A-9D5E-C868283BDD5D}" srcOrd="1" destOrd="0" presId="urn:microsoft.com/office/officeart/2005/8/layout/hList7"/>
    <dgm:cxn modelId="{3AE26159-D7C4-447A-BD18-BF2C08EE40E2}" type="presParOf" srcId="{93C23ABE-AFF7-4F31-AA2F-71332B465EE6}" destId="{DB8F94B7-BC99-4556-8EF2-45F1414C3DD4}" srcOrd="2" destOrd="0" presId="urn:microsoft.com/office/officeart/2005/8/layout/hList7"/>
    <dgm:cxn modelId="{624F69B0-0157-43D8-81D1-5B0CE0F32AF6}" type="presParOf" srcId="{93C23ABE-AFF7-4F31-AA2F-71332B465EE6}" destId="{D4BBCBE5-0489-4981-8D7F-F1E96D47D62A}" srcOrd="3" destOrd="0" presId="urn:microsoft.com/office/officeart/2005/8/layout/hList7"/>
    <dgm:cxn modelId="{E775E308-80CD-45FE-803B-B383524D4122}" type="presParOf" srcId="{6158B821-92FB-4317-B02F-66C406902E33}" destId="{805116FD-76DA-43A9-A370-D0C2AC63DF7B}" srcOrd="5" destOrd="0" presId="urn:microsoft.com/office/officeart/2005/8/layout/hList7"/>
    <dgm:cxn modelId="{C02E9D80-F644-4901-902C-5C82CEB94A43}" type="presParOf" srcId="{6158B821-92FB-4317-B02F-66C406902E33}" destId="{67670A42-07FB-4FA2-AF80-757A32E69C8F}" srcOrd="6" destOrd="0" presId="urn:microsoft.com/office/officeart/2005/8/layout/hList7"/>
    <dgm:cxn modelId="{F4E33838-2126-4E8A-897A-8A04F968A828}" type="presParOf" srcId="{67670A42-07FB-4FA2-AF80-757A32E69C8F}" destId="{9ED6CA70-E295-470B-97D0-5B78C989AFFF}" srcOrd="0" destOrd="0" presId="urn:microsoft.com/office/officeart/2005/8/layout/hList7"/>
    <dgm:cxn modelId="{AFF8D338-214D-4F2F-826D-DF6F056B60E2}" type="presParOf" srcId="{67670A42-07FB-4FA2-AF80-757A32E69C8F}" destId="{4ED8C35D-2D64-4419-B176-D3BC88155E05}" srcOrd="1" destOrd="0" presId="urn:microsoft.com/office/officeart/2005/8/layout/hList7"/>
    <dgm:cxn modelId="{90722D34-E14F-4832-B3DE-832FB6EA57D4}" type="presParOf" srcId="{67670A42-07FB-4FA2-AF80-757A32E69C8F}" destId="{FC775645-CE84-4B22-8065-6FED17721397}" srcOrd="2" destOrd="0" presId="urn:microsoft.com/office/officeart/2005/8/layout/hList7"/>
    <dgm:cxn modelId="{C3FF7BAB-8374-44D7-8C92-B043E307657E}" type="presParOf" srcId="{67670A42-07FB-4FA2-AF80-757A32E69C8F}" destId="{862BCC56-158C-446D-A807-2B88DA2E8ED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90E089-0090-474A-BD8F-58A6289DD507}" type="doc">
      <dgm:prSet loTypeId="urn:microsoft.com/office/officeart/2008/layout/TitledPictureBlocks" loCatId="picture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079E6D8-BB8C-48C2-BC1A-F80800AB4526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63896984-C745-4347-B952-4D6EC95C0801}" type="parTrans" cxnId="{1560C137-026F-493A-B6FD-A10DE9D60D18}">
      <dgm:prSet/>
      <dgm:spPr/>
      <dgm:t>
        <a:bodyPr/>
        <a:lstStyle/>
        <a:p>
          <a:endParaRPr lang="zh-TW" altLang="en-US"/>
        </a:p>
      </dgm:t>
    </dgm:pt>
    <dgm:pt modelId="{6CAA3E50-5FF7-41D7-9979-99AE65864B87}" type="sibTrans" cxnId="{1560C137-026F-493A-B6FD-A10DE9D60D18}">
      <dgm:prSet/>
      <dgm:spPr/>
      <dgm:t>
        <a:bodyPr/>
        <a:lstStyle/>
        <a:p>
          <a:endParaRPr lang="zh-TW" altLang="en-US"/>
        </a:p>
      </dgm:t>
    </dgm:pt>
    <dgm:pt modelId="{30E5B267-6F5E-4434-BD78-62746F07D5B8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25711821-C491-47E0-B8C3-74AA33A1A6A9}" type="parTrans" cxnId="{5DC62B5A-267D-465E-8227-A94E95EDBCCD}">
      <dgm:prSet/>
      <dgm:spPr/>
      <dgm:t>
        <a:bodyPr/>
        <a:lstStyle/>
        <a:p>
          <a:endParaRPr lang="zh-TW" altLang="en-US"/>
        </a:p>
      </dgm:t>
    </dgm:pt>
    <dgm:pt modelId="{A79A08E7-429B-4D3D-B885-5A4CF76A7EEF}" type="sibTrans" cxnId="{5DC62B5A-267D-465E-8227-A94E95EDBCCD}">
      <dgm:prSet/>
      <dgm:spPr/>
      <dgm:t>
        <a:bodyPr/>
        <a:lstStyle/>
        <a:p>
          <a:endParaRPr lang="zh-TW" altLang="en-US"/>
        </a:p>
      </dgm:t>
    </dgm:pt>
    <dgm:pt modelId="{69D00BE8-69CC-49BC-9A64-322173C56E7E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81ECB29D-4E70-4B58-B32D-E3B1D9DB1F7E}" type="parTrans" cxnId="{372E4B20-F10F-4670-97D2-8BDCE1A69164}">
      <dgm:prSet/>
      <dgm:spPr/>
      <dgm:t>
        <a:bodyPr/>
        <a:lstStyle/>
        <a:p>
          <a:endParaRPr lang="zh-TW" altLang="en-US"/>
        </a:p>
      </dgm:t>
    </dgm:pt>
    <dgm:pt modelId="{721640E8-7C92-4A3E-95BA-49573AC74B5E}" type="sibTrans" cxnId="{372E4B20-F10F-4670-97D2-8BDCE1A69164}">
      <dgm:prSet/>
      <dgm:spPr/>
      <dgm:t>
        <a:bodyPr/>
        <a:lstStyle/>
        <a:p>
          <a:endParaRPr lang="zh-TW" altLang="en-US"/>
        </a:p>
      </dgm:t>
    </dgm:pt>
    <dgm:pt modelId="{F2E386F5-F04F-4FCB-8861-59AAFA809D6A}">
      <dgm:prSet/>
      <dgm:spPr/>
      <dgm:t>
        <a:bodyPr/>
        <a:lstStyle/>
        <a:p>
          <a:r>
            <a:rPr lang="zh-TW" dirty="0"/>
            <a:t>大約手臂的兩倍長</a:t>
          </a:r>
        </a:p>
      </dgm:t>
    </dgm:pt>
    <dgm:pt modelId="{84E0C57A-FCF3-4A91-AB26-E0B80EA41837}" type="parTrans" cxnId="{9B4FE4E3-84C7-44B8-B22E-29CDA2D968C6}">
      <dgm:prSet/>
      <dgm:spPr/>
      <dgm:t>
        <a:bodyPr/>
        <a:lstStyle/>
        <a:p>
          <a:endParaRPr lang="zh-TW" altLang="en-US"/>
        </a:p>
      </dgm:t>
    </dgm:pt>
    <dgm:pt modelId="{EFB0A251-33F2-4A09-BD80-6663051241CF}" type="sibTrans" cxnId="{9B4FE4E3-84C7-44B8-B22E-29CDA2D968C6}">
      <dgm:prSet/>
      <dgm:spPr/>
      <dgm:t>
        <a:bodyPr/>
        <a:lstStyle/>
        <a:p>
          <a:endParaRPr lang="zh-TW" altLang="en-US"/>
        </a:p>
      </dgm:t>
    </dgm:pt>
    <dgm:pt modelId="{437FF0C9-8253-4E06-80E9-C11F07DA88A0}" type="pres">
      <dgm:prSet presAssocID="{5F90E089-0090-474A-BD8F-58A6289DD507}" presName="rootNode" presStyleCnt="0">
        <dgm:presLayoutVars>
          <dgm:chMax/>
          <dgm:chPref/>
          <dgm:dir/>
          <dgm:animLvl val="lvl"/>
        </dgm:presLayoutVars>
      </dgm:prSet>
      <dgm:spPr/>
    </dgm:pt>
    <dgm:pt modelId="{CC276A0D-5508-4B58-9D20-221A2B2AFAEB}" type="pres">
      <dgm:prSet presAssocID="{6079E6D8-BB8C-48C2-BC1A-F80800AB4526}" presName="composite" presStyleCnt="0"/>
      <dgm:spPr/>
    </dgm:pt>
    <dgm:pt modelId="{378183CD-71BE-4910-AE0A-CC5DDA6172A5}" type="pres">
      <dgm:prSet presAssocID="{6079E6D8-BB8C-48C2-BC1A-F80800AB452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21C7E48-64C2-46CF-AC9D-0FEE64F84576}" type="pres">
      <dgm:prSet presAssocID="{6079E6D8-BB8C-48C2-BC1A-F80800AB4526}" presName="Image" presStyleLbl="bgImgPlace1" presStyleIdx="0" presStyleCnt="2" custLinFactNeighborX="-414" custLinFactNeighborY="183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34ABB8C-94BF-4552-A57C-139259982BBE}" type="pres">
      <dgm:prSet presAssocID="{6079E6D8-BB8C-48C2-BC1A-F80800AB4526}" presName="ChildText" presStyleLbl="fgAcc1" presStyleIdx="0" presStyleCnt="2" custScaleX="78810" custScaleY="89819" custLinFactNeighborX="15141" custLinFactNeighborY="10216">
        <dgm:presLayoutVars>
          <dgm:chMax val="0"/>
          <dgm:chPref val="0"/>
          <dgm:bulletEnabled val="1"/>
        </dgm:presLayoutVars>
      </dgm:prSet>
      <dgm:spPr/>
    </dgm:pt>
    <dgm:pt modelId="{51992F97-2FFA-4325-8582-5399D821734A}" type="pres">
      <dgm:prSet presAssocID="{6CAA3E50-5FF7-41D7-9979-99AE65864B87}" presName="sibTrans" presStyleCnt="0"/>
      <dgm:spPr/>
    </dgm:pt>
    <dgm:pt modelId="{16DFB61C-D7FD-4052-AA28-76F5C266D33A}" type="pres">
      <dgm:prSet presAssocID="{69D00BE8-69CC-49BC-9A64-322173C56E7E}" presName="composite" presStyleCnt="0"/>
      <dgm:spPr/>
    </dgm:pt>
    <dgm:pt modelId="{5600E9FD-AB99-47BD-8C4C-BA76EDE376D2}" type="pres">
      <dgm:prSet presAssocID="{69D00BE8-69CC-49BC-9A64-322173C56E7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4ABA4D5-7EF5-4788-A42D-4BF58343BEB0}" type="pres">
      <dgm:prSet presAssocID="{69D00BE8-69CC-49BC-9A64-322173C56E7E}" presName="Image" presStyleLbl="bgImgPlace1" presStyleIdx="1" presStyleCnt="2" custLinFactNeighborX="-1188" custLinFactNeighborY="302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AB736F-0B6A-4466-BDAC-1659E74D8446}" type="pres">
      <dgm:prSet presAssocID="{69D00BE8-69CC-49BC-9A64-322173C56E7E}" presName="ChildText" presStyleLbl="fgAcc1" presStyleIdx="1" presStyleCnt="2" custScaleX="62828" custScaleY="77821" custLinFactNeighborX="9190" custLinFactNeighborY="4703">
        <dgm:presLayoutVars>
          <dgm:chMax val="0"/>
          <dgm:chPref val="0"/>
          <dgm:bulletEnabled val="1"/>
        </dgm:presLayoutVars>
      </dgm:prSet>
      <dgm:spPr/>
    </dgm:pt>
  </dgm:ptLst>
  <dgm:cxnLst>
    <dgm:cxn modelId="{372E4B20-F10F-4670-97D2-8BDCE1A69164}" srcId="{5F90E089-0090-474A-BD8F-58A6289DD507}" destId="{69D00BE8-69CC-49BC-9A64-322173C56E7E}" srcOrd="1" destOrd="0" parTransId="{81ECB29D-4E70-4B58-B32D-E3B1D9DB1F7E}" sibTransId="{721640E8-7C92-4A3E-95BA-49573AC74B5E}"/>
    <dgm:cxn modelId="{6E183D23-64AF-4C38-87DA-11022B5E4DF0}" type="presOf" srcId="{F2E386F5-F04F-4FCB-8861-59AAFA809D6A}" destId="{2CAB736F-0B6A-4466-BDAC-1659E74D8446}" srcOrd="0" destOrd="0" presId="urn:microsoft.com/office/officeart/2008/layout/TitledPictureBlocks"/>
    <dgm:cxn modelId="{36250230-2D83-4376-A44D-149FD726CA89}" type="presOf" srcId="{5F90E089-0090-474A-BD8F-58A6289DD507}" destId="{437FF0C9-8253-4E06-80E9-C11F07DA88A0}" srcOrd="0" destOrd="0" presId="urn:microsoft.com/office/officeart/2008/layout/TitledPictureBlocks"/>
    <dgm:cxn modelId="{1560C137-026F-493A-B6FD-A10DE9D60D18}" srcId="{5F90E089-0090-474A-BD8F-58A6289DD507}" destId="{6079E6D8-BB8C-48C2-BC1A-F80800AB4526}" srcOrd="0" destOrd="0" parTransId="{63896984-C745-4347-B952-4D6EC95C0801}" sibTransId="{6CAA3E50-5FF7-41D7-9979-99AE65864B87}"/>
    <dgm:cxn modelId="{45E1A546-30BE-4B62-ABC6-4C1BB874B863}" type="presOf" srcId="{6079E6D8-BB8C-48C2-BC1A-F80800AB4526}" destId="{378183CD-71BE-4910-AE0A-CC5DDA6172A5}" srcOrd="0" destOrd="0" presId="urn:microsoft.com/office/officeart/2008/layout/TitledPictureBlocks"/>
    <dgm:cxn modelId="{70C75D68-0CBC-4C03-A690-091F933DF9D6}" type="presOf" srcId="{30E5B267-6F5E-4434-BD78-62746F07D5B8}" destId="{C34ABB8C-94BF-4552-A57C-139259982BBE}" srcOrd="0" destOrd="0" presId="urn:microsoft.com/office/officeart/2008/layout/TitledPictureBlocks"/>
    <dgm:cxn modelId="{9F44294B-BDFD-494C-AF85-F195E32600C7}" type="presOf" srcId="{69D00BE8-69CC-49BC-9A64-322173C56E7E}" destId="{5600E9FD-AB99-47BD-8C4C-BA76EDE376D2}" srcOrd="0" destOrd="0" presId="urn:microsoft.com/office/officeart/2008/layout/TitledPictureBlocks"/>
    <dgm:cxn modelId="{5DC62B5A-267D-465E-8227-A94E95EDBCCD}" srcId="{6079E6D8-BB8C-48C2-BC1A-F80800AB4526}" destId="{30E5B267-6F5E-4434-BD78-62746F07D5B8}" srcOrd="0" destOrd="0" parTransId="{25711821-C491-47E0-B8C3-74AA33A1A6A9}" sibTransId="{A79A08E7-429B-4D3D-B885-5A4CF76A7EEF}"/>
    <dgm:cxn modelId="{9B4FE4E3-84C7-44B8-B22E-29CDA2D968C6}" srcId="{69D00BE8-69CC-49BC-9A64-322173C56E7E}" destId="{F2E386F5-F04F-4FCB-8861-59AAFA809D6A}" srcOrd="0" destOrd="0" parTransId="{84E0C57A-FCF3-4A91-AB26-E0B80EA41837}" sibTransId="{EFB0A251-33F2-4A09-BD80-6663051241CF}"/>
    <dgm:cxn modelId="{86B62833-29FE-4F7A-9C39-40112E0F89FA}" type="presParOf" srcId="{437FF0C9-8253-4E06-80E9-C11F07DA88A0}" destId="{CC276A0D-5508-4B58-9D20-221A2B2AFAEB}" srcOrd="0" destOrd="0" presId="urn:microsoft.com/office/officeart/2008/layout/TitledPictureBlocks"/>
    <dgm:cxn modelId="{248E1CA4-FDD7-4B18-A4B7-3D49F20E9A0E}" type="presParOf" srcId="{CC276A0D-5508-4B58-9D20-221A2B2AFAEB}" destId="{378183CD-71BE-4910-AE0A-CC5DDA6172A5}" srcOrd="0" destOrd="0" presId="urn:microsoft.com/office/officeart/2008/layout/TitledPictureBlocks"/>
    <dgm:cxn modelId="{9803E6B7-C5E6-4ADE-B3E4-68DCEED48424}" type="presParOf" srcId="{CC276A0D-5508-4B58-9D20-221A2B2AFAEB}" destId="{521C7E48-64C2-46CF-AC9D-0FEE64F84576}" srcOrd="1" destOrd="0" presId="urn:microsoft.com/office/officeart/2008/layout/TitledPictureBlocks"/>
    <dgm:cxn modelId="{71EB49B3-FC26-4257-A097-98BABE2B3AEA}" type="presParOf" srcId="{CC276A0D-5508-4B58-9D20-221A2B2AFAEB}" destId="{C34ABB8C-94BF-4552-A57C-139259982BBE}" srcOrd="2" destOrd="0" presId="urn:microsoft.com/office/officeart/2008/layout/TitledPictureBlocks"/>
    <dgm:cxn modelId="{CBAB2445-2B7A-4B3A-AE37-BC9ADB90F765}" type="presParOf" srcId="{437FF0C9-8253-4E06-80E9-C11F07DA88A0}" destId="{51992F97-2FFA-4325-8582-5399D821734A}" srcOrd="1" destOrd="0" presId="urn:microsoft.com/office/officeart/2008/layout/TitledPictureBlocks"/>
    <dgm:cxn modelId="{DB363411-67A6-4EBD-BDD7-F6405277A94A}" type="presParOf" srcId="{437FF0C9-8253-4E06-80E9-C11F07DA88A0}" destId="{16DFB61C-D7FD-4052-AA28-76F5C266D33A}" srcOrd="2" destOrd="0" presId="urn:microsoft.com/office/officeart/2008/layout/TitledPictureBlocks"/>
    <dgm:cxn modelId="{6E18A916-9C7F-4C39-ADC2-89824D7F2436}" type="presParOf" srcId="{16DFB61C-D7FD-4052-AA28-76F5C266D33A}" destId="{5600E9FD-AB99-47BD-8C4C-BA76EDE376D2}" srcOrd="0" destOrd="0" presId="urn:microsoft.com/office/officeart/2008/layout/TitledPictureBlocks"/>
    <dgm:cxn modelId="{3EF3444A-B812-4558-95CD-1F6F05593F9B}" type="presParOf" srcId="{16DFB61C-D7FD-4052-AA28-76F5C266D33A}" destId="{C4ABA4D5-7EF5-4788-A42D-4BF58343BEB0}" srcOrd="1" destOrd="0" presId="urn:microsoft.com/office/officeart/2008/layout/TitledPictureBlocks"/>
    <dgm:cxn modelId="{DB4548DF-B228-4C09-9ABD-460826A92535}" type="presParOf" srcId="{16DFB61C-D7FD-4052-AA28-76F5C266D33A}" destId="{2CAB736F-0B6A-4466-BDAC-1659E74D844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CE164F-5F53-4C2E-81D5-C76CDF3C6C7D}" type="doc">
      <dgm:prSet loTypeId="urn:microsoft.com/office/officeart/2005/8/layout/radial2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724521B-2027-490F-915A-F2E66BC71B43}">
      <dgm:prSet/>
      <dgm:spPr/>
      <dgm:t>
        <a:bodyPr/>
        <a:lstStyle/>
        <a:p>
          <a:r>
            <a:rPr lang="zh-TW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D8CC140-0FD0-4466-8D76-DDE3499F8283}" type="parTrans" cxnId="{15E465B1-2217-4FB1-84B0-C5AA6FE2D1CB}">
      <dgm:prSet/>
      <dgm:spPr/>
      <dgm:t>
        <a:bodyPr/>
        <a:lstStyle/>
        <a:p>
          <a:endParaRPr lang="zh-TW" altLang="en-US"/>
        </a:p>
      </dgm:t>
    </dgm:pt>
    <dgm:pt modelId="{921FF73A-C094-481F-9BE8-52D75C30B374}" type="sibTrans" cxnId="{15E465B1-2217-4FB1-84B0-C5AA6FE2D1CB}">
      <dgm:prSet/>
      <dgm:spPr/>
      <dgm:t>
        <a:bodyPr/>
        <a:lstStyle/>
        <a:p>
          <a:endParaRPr lang="zh-TW" altLang="en-US"/>
        </a:p>
      </dgm:t>
    </dgm:pt>
    <dgm:pt modelId="{0586751F-C920-438D-8A4C-20F495D6B4BC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988F7D5C-C6AE-45FB-87E3-6AE0E9131E73}" type="parTrans" cxnId="{71303449-2765-4C18-8CB3-46220BF2BEAB}">
      <dgm:prSet/>
      <dgm:spPr/>
      <dgm:t>
        <a:bodyPr/>
        <a:lstStyle/>
        <a:p>
          <a:endParaRPr lang="zh-TW" altLang="en-US"/>
        </a:p>
      </dgm:t>
    </dgm:pt>
    <dgm:pt modelId="{22B0B752-2C35-4AA4-AB42-0C66A82F18D2}" type="sibTrans" cxnId="{71303449-2765-4C18-8CB3-46220BF2BEAB}">
      <dgm:prSet/>
      <dgm:spPr/>
      <dgm:t>
        <a:bodyPr/>
        <a:lstStyle/>
        <a:p>
          <a:endParaRPr lang="zh-TW" altLang="en-US"/>
        </a:p>
      </dgm:t>
    </dgm:pt>
    <dgm:pt modelId="{19983754-1268-4D21-AD33-DEC2D1E232A3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1A940E2F-65ED-4452-BD88-AA6CB3DACB10}" type="parTrans" cxnId="{6305CEDD-DA44-4794-9737-C070E1EBF684}">
      <dgm:prSet/>
      <dgm:spPr/>
      <dgm:t>
        <a:bodyPr/>
        <a:lstStyle/>
        <a:p>
          <a:endParaRPr lang="zh-TW" altLang="en-US"/>
        </a:p>
      </dgm:t>
    </dgm:pt>
    <dgm:pt modelId="{8E4F2BC2-12BF-460A-92C0-441F9B8DB50D}" type="sibTrans" cxnId="{6305CEDD-DA44-4794-9737-C070E1EBF684}">
      <dgm:prSet/>
      <dgm:spPr/>
      <dgm:t>
        <a:bodyPr/>
        <a:lstStyle/>
        <a:p>
          <a:endParaRPr lang="zh-TW" altLang="en-US"/>
        </a:p>
      </dgm:t>
    </dgm:pt>
    <dgm:pt modelId="{D65E3AD8-6771-4938-812B-C440476670D8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CCA4FEAB-C270-4572-87CC-A07A9A91E9B2}" type="parTrans" cxnId="{2AD748D8-3F72-4B91-930A-C968A6AD9E98}">
      <dgm:prSet/>
      <dgm:spPr/>
      <dgm:t>
        <a:bodyPr/>
        <a:lstStyle/>
        <a:p>
          <a:endParaRPr lang="zh-TW" altLang="en-US"/>
        </a:p>
      </dgm:t>
    </dgm:pt>
    <dgm:pt modelId="{35DE8DA5-AAA8-4029-84CE-737DC36B474B}" type="sibTrans" cxnId="{2AD748D8-3F72-4B91-930A-C968A6AD9E98}">
      <dgm:prSet/>
      <dgm:spPr/>
      <dgm:t>
        <a:bodyPr/>
        <a:lstStyle/>
        <a:p>
          <a:endParaRPr lang="zh-TW" altLang="en-US"/>
        </a:p>
      </dgm:t>
    </dgm:pt>
    <dgm:pt modelId="{B238F1AB-1FB6-4E47-9C5D-CCA98EF36184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0D77D158-206D-4763-9C8A-F8BE6896D9B4}" type="parTrans" cxnId="{ED85C57E-CDE9-4091-B29F-70AF0789B3F9}">
      <dgm:prSet/>
      <dgm:spPr/>
      <dgm:t>
        <a:bodyPr/>
        <a:lstStyle/>
        <a:p>
          <a:endParaRPr lang="zh-TW" altLang="en-US"/>
        </a:p>
      </dgm:t>
    </dgm:pt>
    <dgm:pt modelId="{B8E3F31C-3121-41CC-99A2-A80A2CF85A17}" type="sibTrans" cxnId="{ED85C57E-CDE9-4091-B29F-70AF0789B3F9}">
      <dgm:prSet/>
      <dgm:spPr/>
      <dgm:t>
        <a:bodyPr/>
        <a:lstStyle/>
        <a:p>
          <a:endParaRPr lang="zh-TW" altLang="en-US"/>
        </a:p>
      </dgm:t>
    </dgm:pt>
    <dgm:pt modelId="{785AAD86-F610-47C4-8854-340EC207A32A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899FFF2C-17C0-4F69-A820-B38DCA90D5AE}" type="parTrans" cxnId="{009D652A-C20D-4AB7-B430-7E1D8B82CDDF}">
      <dgm:prSet/>
      <dgm:spPr/>
      <dgm:t>
        <a:bodyPr/>
        <a:lstStyle/>
        <a:p>
          <a:endParaRPr lang="zh-TW" altLang="en-US"/>
        </a:p>
      </dgm:t>
    </dgm:pt>
    <dgm:pt modelId="{2E47D07B-F37F-42F1-817F-94CB46D875CD}" type="sibTrans" cxnId="{009D652A-C20D-4AB7-B430-7E1D8B82CDDF}">
      <dgm:prSet/>
      <dgm:spPr/>
      <dgm:t>
        <a:bodyPr/>
        <a:lstStyle/>
        <a:p>
          <a:endParaRPr lang="zh-TW" altLang="en-US"/>
        </a:p>
      </dgm:t>
    </dgm:pt>
    <dgm:pt modelId="{319B4046-139E-46B3-9459-864FEB4386B2}" type="pres">
      <dgm:prSet presAssocID="{F2CE164F-5F53-4C2E-81D5-C76CDF3C6C7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1AC6DEB-E202-426E-B205-FEBE59F18DBC}" type="pres">
      <dgm:prSet presAssocID="{F2CE164F-5F53-4C2E-81D5-C76CDF3C6C7D}" presName="cycle" presStyleCnt="0"/>
      <dgm:spPr/>
    </dgm:pt>
    <dgm:pt modelId="{45D7A697-23E3-4C26-BEF6-CDAED44EBFBB}" type="pres">
      <dgm:prSet presAssocID="{F2CE164F-5F53-4C2E-81D5-C76CDF3C6C7D}" presName="centerShape" presStyleCnt="0"/>
      <dgm:spPr/>
    </dgm:pt>
    <dgm:pt modelId="{2C86E9E1-A4E2-4515-9C4B-25A51C687B2A}" type="pres">
      <dgm:prSet presAssocID="{F2CE164F-5F53-4C2E-81D5-C76CDF3C6C7D}" presName="connSite" presStyleLbl="node1" presStyleIdx="0" presStyleCnt="3"/>
      <dgm:spPr/>
    </dgm:pt>
    <dgm:pt modelId="{9EEE3465-05F7-442F-A65A-2B9F75CA621F}" type="pres">
      <dgm:prSet presAssocID="{F2CE164F-5F53-4C2E-81D5-C76CDF3C6C7D}" presName="visible" presStyleLbl="node1" presStyleIdx="0" presStyleCnt="3" custLinFactNeighborX="-7203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51E1C6-1EE8-4302-967A-9658BFB635BF}" type="pres">
      <dgm:prSet presAssocID="{6D8CC140-0FD0-4466-8D76-DDE3499F8283}" presName="Name25" presStyleLbl="parChTrans1D1" presStyleIdx="0" presStyleCnt="2"/>
      <dgm:spPr/>
    </dgm:pt>
    <dgm:pt modelId="{1102CA63-88A8-4C77-8E8A-06EE31D8A8C0}" type="pres">
      <dgm:prSet presAssocID="{D724521B-2027-490F-915A-F2E66BC71B43}" presName="node" presStyleCnt="0"/>
      <dgm:spPr/>
    </dgm:pt>
    <dgm:pt modelId="{A4DDA9BC-FD41-4991-837C-170DF7B687F6}" type="pres">
      <dgm:prSet presAssocID="{D724521B-2027-490F-915A-F2E66BC71B43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E7FAC32-30CB-4AE4-8E10-D90C8C2F362E}" type="pres">
      <dgm:prSet presAssocID="{D724521B-2027-490F-915A-F2E66BC71B43}" presName="childNode" presStyleLbl="revTx" presStyleIdx="0" presStyleCnt="2">
        <dgm:presLayoutVars>
          <dgm:bulletEnabled val="1"/>
        </dgm:presLayoutVars>
      </dgm:prSet>
      <dgm:spPr/>
    </dgm:pt>
    <dgm:pt modelId="{E7C23F75-028D-4D10-BC08-5BF44DFC9CBA}" type="pres">
      <dgm:prSet presAssocID="{CCA4FEAB-C270-4572-87CC-A07A9A91E9B2}" presName="Name25" presStyleLbl="parChTrans1D1" presStyleIdx="1" presStyleCnt="2"/>
      <dgm:spPr/>
    </dgm:pt>
    <dgm:pt modelId="{483B2917-91A2-449F-B722-E8A9E12443BD}" type="pres">
      <dgm:prSet presAssocID="{D65E3AD8-6771-4938-812B-C440476670D8}" presName="node" presStyleCnt="0"/>
      <dgm:spPr/>
    </dgm:pt>
    <dgm:pt modelId="{B26C2657-39E3-4147-BABE-1436C819E56D}" type="pres">
      <dgm:prSet presAssocID="{D65E3AD8-6771-4938-812B-C440476670D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60D33F03-7C4A-45C0-97DD-2D4DB7455519}" type="pres">
      <dgm:prSet presAssocID="{D65E3AD8-6771-4938-812B-C440476670D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823511B-570D-45C1-BCE9-E3C5B05D6B98}" type="presOf" srcId="{19983754-1268-4D21-AD33-DEC2D1E232A3}" destId="{6E7FAC32-30CB-4AE4-8E10-D90C8C2F362E}" srcOrd="0" destOrd="1" presId="urn:microsoft.com/office/officeart/2005/8/layout/radial2"/>
    <dgm:cxn modelId="{009D652A-C20D-4AB7-B430-7E1D8B82CDDF}" srcId="{D65E3AD8-6771-4938-812B-C440476670D8}" destId="{785AAD86-F610-47C4-8854-340EC207A32A}" srcOrd="1" destOrd="0" parTransId="{899FFF2C-17C0-4F69-A820-B38DCA90D5AE}" sibTransId="{2E47D07B-F37F-42F1-817F-94CB46D875CD}"/>
    <dgm:cxn modelId="{71303449-2765-4C18-8CB3-46220BF2BEAB}" srcId="{D724521B-2027-490F-915A-F2E66BC71B43}" destId="{0586751F-C920-438D-8A4C-20F495D6B4BC}" srcOrd="0" destOrd="0" parTransId="{988F7D5C-C6AE-45FB-87E3-6AE0E9131E73}" sibTransId="{22B0B752-2C35-4AA4-AB42-0C66A82F18D2}"/>
    <dgm:cxn modelId="{2339D059-3522-4AB2-90EC-7A433C55021F}" type="presOf" srcId="{CCA4FEAB-C270-4572-87CC-A07A9A91E9B2}" destId="{E7C23F75-028D-4D10-BC08-5BF44DFC9CBA}" srcOrd="0" destOrd="0" presId="urn:microsoft.com/office/officeart/2005/8/layout/radial2"/>
    <dgm:cxn modelId="{ED85C57E-CDE9-4091-B29F-70AF0789B3F9}" srcId="{D65E3AD8-6771-4938-812B-C440476670D8}" destId="{B238F1AB-1FB6-4E47-9C5D-CCA98EF36184}" srcOrd="0" destOrd="0" parTransId="{0D77D158-206D-4763-9C8A-F8BE6896D9B4}" sibTransId="{B8E3F31C-3121-41CC-99A2-A80A2CF85A17}"/>
    <dgm:cxn modelId="{8C34AA92-A3D8-48F8-BC2A-5027B70C10D3}" type="presOf" srcId="{785AAD86-F610-47C4-8854-340EC207A32A}" destId="{60D33F03-7C4A-45C0-97DD-2D4DB7455519}" srcOrd="0" destOrd="1" presId="urn:microsoft.com/office/officeart/2005/8/layout/radial2"/>
    <dgm:cxn modelId="{D715F8A5-75F5-4EB1-9AB1-280C32343B9D}" type="presOf" srcId="{D724521B-2027-490F-915A-F2E66BC71B43}" destId="{A4DDA9BC-FD41-4991-837C-170DF7B687F6}" srcOrd="0" destOrd="0" presId="urn:microsoft.com/office/officeart/2005/8/layout/radial2"/>
    <dgm:cxn modelId="{0B57C6AC-C9DD-4CEF-95CF-13C9DBD6400F}" type="presOf" srcId="{B238F1AB-1FB6-4E47-9C5D-CCA98EF36184}" destId="{60D33F03-7C4A-45C0-97DD-2D4DB7455519}" srcOrd="0" destOrd="0" presId="urn:microsoft.com/office/officeart/2005/8/layout/radial2"/>
    <dgm:cxn modelId="{15E465B1-2217-4FB1-84B0-C5AA6FE2D1CB}" srcId="{F2CE164F-5F53-4C2E-81D5-C76CDF3C6C7D}" destId="{D724521B-2027-490F-915A-F2E66BC71B43}" srcOrd="0" destOrd="0" parTransId="{6D8CC140-0FD0-4466-8D76-DDE3499F8283}" sibTransId="{921FF73A-C094-481F-9BE8-52D75C30B374}"/>
    <dgm:cxn modelId="{EDBBAABA-A72F-475D-88FB-4B37BB1BCAA6}" type="presOf" srcId="{F2CE164F-5F53-4C2E-81D5-C76CDF3C6C7D}" destId="{319B4046-139E-46B3-9459-864FEB4386B2}" srcOrd="0" destOrd="0" presId="urn:microsoft.com/office/officeart/2005/8/layout/radial2"/>
    <dgm:cxn modelId="{174940CD-2F1F-4560-9B46-81EEAFD0CDED}" type="presOf" srcId="{6D8CC140-0FD0-4466-8D76-DDE3499F8283}" destId="{EC51E1C6-1EE8-4302-967A-9658BFB635BF}" srcOrd="0" destOrd="0" presId="urn:microsoft.com/office/officeart/2005/8/layout/radial2"/>
    <dgm:cxn modelId="{5A7FD9D5-05B4-46EE-A568-CEFB8035A5D6}" type="presOf" srcId="{D65E3AD8-6771-4938-812B-C440476670D8}" destId="{B26C2657-39E3-4147-BABE-1436C819E56D}" srcOrd="0" destOrd="0" presId="urn:microsoft.com/office/officeart/2005/8/layout/radial2"/>
    <dgm:cxn modelId="{2AD748D8-3F72-4B91-930A-C968A6AD9E98}" srcId="{F2CE164F-5F53-4C2E-81D5-C76CDF3C6C7D}" destId="{D65E3AD8-6771-4938-812B-C440476670D8}" srcOrd="1" destOrd="0" parTransId="{CCA4FEAB-C270-4572-87CC-A07A9A91E9B2}" sibTransId="{35DE8DA5-AAA8-4029-84CE-737DC36B474B}"/>
    <dgm:cxn modelId="{6305CEDD-DA44-4794-9737-C070E1EBF684}" srcId="{D724521B-2027-490F-915A-F2E66BC71B43}" destId="{19983754-1268-4D21-AD33-DEC2D1E232A3}" srcOrd="1" destOrd="0" parTransId="{1A940E2F-65ED-4452-BD88-AA6CB3DACB10}" sibTransId="{8E4F2BC2-12BF-460A-92C0-441F9B8DB50D}"/>
    <dgm:cxn modelId="{4B6864ED-D85F-4911-BF98-F2B30236A716}" type="presOf" srcId="{0586751F-C920-438D-8A4C-20F495D6B4BC}" destId="{6E7FAC32-30CB-4AE4-8E10-D90C8C2F362E}" srcOrd="0" destOrd="0" presId="urn:microsoft.com/office/officeart/2005/8/layout/radial2"/>
    <dgm:cxn modelId="{5CE71DF3-C062-4F65-95F3-BA4BA5280270}" type="presParOf" srcId="{319B4046-139E-46B3-9459-864FEB4386B2}" destId="{E1AC6DEB-E202-426E-B205-FEBE59F18DBC}" srcOrd="0" destOrd="0" presId="urn:microsoft.com/office/officeart/2005/8/layout/radial2"/>
    <dgm:cxn modelId="{8CD43614-346A-4A39-A3A7-E71C321F98C1}" type="presParOf" srcId="{E1AC6DEB-E202-426E-B205-FEBE59F18DBC}" destId="{45D7A697-23E3-4C26-BEF6-CDAED44EBFBB}" srcOrd="0" destOrd="0" presId="urn:microsoft.com/office/officeart/2005/8/layout/radial2"/>
    <dgm:cxn modelId="{69EEDB54-3238-4B44-93D7-DC30FA27F1F5}" type="presParOf" srcId="{45D7A697-23E3-4C26-BEF6-CDAED44EBFBB}" destId="{2C86E9E1-A4E2-4515-9C4B-25A51C687B2A}" srcOrd="0" destOrd="0" presId="urn:microsoft.com/office/officeart/2005/8/layout/radial2"/>
    <dgm:cxn modelId="{0602CAE1-99C4-4B03-990B-0BE90BF00BEE}" type="presParOf" srcId="{45D7A697-23E3-4C26-BEF6-CDAED44EBFBB}" destId="{9EEE3465-05F7-442F-A65A-2B9F75CA621F}" srcOrd="1" destOrd="0" presId="urn:microsoft.com/office/officeart/2005/8/layout/radial2"/>
    <dgm:cxn modelId="{657E209F-0D9C-4D34-A846-5847AAA2356B}" type="presParOf" srcId="{E1AC6DEB-E202-426E-B205-FEBE59F18DBC}" destId="{EC51E1C6-1EE8-4302-967A-9658BFB635BF}" srcOrd="1" destOrd="0" presId="urn:microsoft.com/office/officeart/2005/8/layout/radial2"/>
    <dgm:cxn modelId="{2B35D922-087B-49BB-8B11-601B0AFDF70D}" type="presParOf" srcId="{E1AC6DEB-E202-426E-B205-FEBE59F18DBC}" destId="{1102CA63-88A8-4C77-8E8A-06EE31D8A8C0}" srcOrd="2" destOrd="0" presId="urn:microsoft.com/office/officeart/2005/8/layout/radial2"/>
    <dgm:cxn modelId="{A8F97565-BFF7-44A5-9C99-E994049549E0}" type="presParOf" srcId="{1102CA63-88A8-4C77-8E8A-06EE31D8A8C0}" destId="{A4DDA9BC-FD41-4991-837C-170DF7B687F6}" srcOrd="0" destOrd="0" presId="urn:microsoft.com/office/officeart/2005/8/layout/radial2"/>
    <dgm:cxn modelId="{C7F2DCDF-29D3-4BE6-B211-8CDFBBB2C0D9}" type="presParOf" srcId="{1102CA63-88A8-4C77-8E8A-06EE31D8A8C0}" destId="{6E7FAC32-30CB-4AE4-8E10-D90C8C2F362E}" srcOrd="1" destOrd="0" presId="urn:microsoft.com/office/officeart/2005/8/layout/radial2"/>
    <dgm:cxn modelId="{2C454F02-9945-405B-BB52-3C10D8364E77}" type="presParOf" srcId="{E1AC6DEB-E202-426E-B205-FEBE59F18DBC}" destId="{E7C23F75-028D-4D10-BC08-5BF44DFC9CBA}" srcOrd="3" destOrd="0" presId="urn:microsoft.com/office/officeart/2005/8/layout/radial2"/>
    <dgm:cxn modelId="{15E25EAE-8901-41CE-BB05-94E55F9B9970}" type="presParOf" srcId="{E1AC6DEB-E202-426E-B205-FEBE59F18DBC}" destId="{483B2917-91A2-449F-B722-E8A9E12443BD}" srcOrd="4" destOrd="0" presId="urn:microsoft.com/office/officeart/2005/8/layout/radial2"/>
    <dgm:cxn modelId="{2A83DF31-0C54-45A8-979B-7A1A26F2C3ED}" type="presParOf" srcId="{483B2917-91A2-449F-B722-E8A9E12443BD}" destId="{B26C2657-39E3-4147-BABE-1436C819E56D}" srcOrd="0" destOrd="0" presId="urn:microsoft.com/office/officeart/2005/8/layout/radial2"/>
    <dgm:cxn modelId="{A1240FD7-6767-4829-B95C-9557E92DF43D}" type="presParOf" srcId="{483B2917-91A2-449F-B722-E8A9E12443BD}" destId="{60D33F03-7C4A-45C0-97DD-2D4DB745551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01CB0-925A-4C3D-ABD0-2A6C8855EF0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/>
            <a:t>雙手肥皂清潔，搓洗</a:t>
          </a:r>
          <a:r>
            <a:rPr lang="en-US" sz="2800" kern="1200" dirty="0"/>
            <a:t>40~60</a:t>
          </a:r>
          <a:r>
            <a:rPr lang="zh-TW" sz="2800" kern="1200" dirty="0"/>
            <a:t>秒</a:t>
          </a:r>
        </a:p>
      </dsp:txBody>
      <dsp:txXfrm>
        <a:off x="1918" y="1810385"/>
        <a:ext cx="2011188" cy="1810385"/>
      </dsp:txXfrm>
    </dsp:sp>
    <dsp:sp modelId="{23076D59-1797-4A5F-A134-F4C2A1937F7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3CB01F7-6245-4914-96DE-253C302CE7E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E65EAFB8-2496-4DF4-B738-E3F1A8668FC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16F0517-7A40-4121-850F-2B585DF82C3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D4BBCBE5-0489-4981-8D7F-F1E96D47D62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/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ED6CA70-E295-470B-97D0-5B78C989AFF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862BCC56-158C-446D-A807-2B88DA2E8ED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/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95513B0-691E-4B53-B318-6531C7A619C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C7E48-64C2-46CF-AC9D-0FEE64F84576}">
      <dsp:nvSpPr>
        <dsp:cNvPr id="0" name=""/>
        <dsp:cNvSpPr/>
      </dsp:nvSpPr>
      <dsp:spPr>
        <a:xfrm>
          <a:off x="0" y="1276333"/>
          <a:ext cx="3014411" cy="255409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4ABB8C-94BF-4552-A57C-139259982BBE}">
      <dsp:nvSpPr>
        <dsp:cNvPr id="0" name=""/>
        <dsp:cNvSpPr/>
      </dsp:nvSpPr>
      <dsp:spPr>
        <a:xfrm>
          <a:off x="2983360" y="1814571"/>
          <a:ext cx="1126502" cy="13362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 dirty="0"/>
            <a:t>大約</a:t>
          </a:r>
          <a:r>
            <a:rPr lang="en-US" sz="1800" kern="1200" dirty="0"/>
            <a:t>3</a:t>
          </a:r>
          <a:r>
            <a:rPr lang="zh-TW" sz="1800" kern="1200" dirty="0"/>
            <a:t>個步伐</a:t>
          </a:r>
        </a:p>
      </dsp:txBody>
      <dsp:txXfrm>
        <a:off x="3016354" y="1847565"/>
        <a:ext cx="1060514" cy="1270260"/>
      </dsp:txXfrm>
    </dsp:sp>
    <dsp:sp modelId="{378183CD-71BE-4910-AE0A-CC5DDA6172A5}">
      <dsp:nvSpPr>
        <dsp:cNvPr id="0" name=""/>
        <dsp:cNvSpPr/>
      </dsp:nvSpPr>
      <dsp:spPr>
        <a:xfrm>
          <a:off x="2490" y="742429"/>
          <a:ext cx="3014411" cy="4398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室外至少</a:t>
          </a:r>
          <a:r>
            <a:rPr lang="en-US" sz="1900" kern="1200"/>
            <a:t>1</a:t>
          </a:r>
          <a:r>
            <a:rPr lang="zh-TW" sz="1900" kern="1200"/>
            <a:t>公尺</a:t>
          </a:r>
        </a:p>
      </dsp:txBody>
      <dsp:txXfrm>
        <a:off x="2490" y="742429"/>
        <a:ext cx="3014411" cy="439804"/>
      </dsp:txXfrm>
    </dsp:sp>
    <dsp:sp modelId="{C4ABA4D5-7EF5-4788-A42D-4BF58343BEB0}">
      <dsp:nvSpPr>
        <dsp:cNvPr id="0" name=""/>
        <dsp:cNvSpPr/>
      </dsp:nvSpPr>
      <dsp:spPr>
        <a:xfrm>
          <a:off x="4414572" y="1306803"/>
          <a:ext cx="3014411" cy="255409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AB736F-0B6A-4466-BDAC-1659E74D8446}">
      <dsp:nvSpPr>
        <dsp:cNvPr id="0" name=""/>
        <dsp:cNvSpPr/>
      </dsp:nvSpPr>
      <dsp:spPr>
        <a:xfrm>
          <a:off x="7331542" y="1821802"/>
          <a:ext cx="898057" cy="1157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 dirty="0"/>
            <a:t>大約手臂的兩倍長</a:t>
          </a:r>
        </a:p>
      </dsp:txBody>
      <dsp:txXfrm>
        <a:off x="7357845" y="1848105"/>
        <a:ext cx="845451" cy="1105147"/>
      </dsp:txXfrm>
    </dsp:sp>
    <dsp:sp modelId="{5600E9FD-AB99-47BD-8C4C-BA76EDE376D2}">
      <dsp:nvSpPr>
        <dsp:cNvPr id="0" name=""/>
        <dsp:cNvSpPr/>
      </dsp:nvSpPr>
      <dsp:spPr>
        <a:xfrm>
          <a:off x="4450383" y="742429"/>
          <a:ext cx="3014411" cy="439804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室內至少</a:t>
          </a:r>
          <a:r>
            <a:rPr lang="en-US" sz="1900" kern="1200"/>
            <a:t>1.5</a:t>
          </a:r>
          <a:r>
            <a:rPr lang="zh-TW" sz="1900" kern="1200"/>
            <a:t>公尺</a:t>
          </a:r>
        </a:p>
      </dsp:txBody>
      <dsp:txXfrm>
        <a:off x="4450383" y="742429"/>
        <a:ext cx="3014411" cy="4398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23F75-028D-4D10-BC08-5BF44DFC9CBA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1E1C6-1EE8-4302-967A-9658BFB635B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EE3465-05F7-442F-A65A-2B9F75CA621F}">
      <dsp:nvSpPr>
        <dsp:cNvPr id="0" name=""/>
        <dsp:cNvSpPr/>
      </dsp:nvSpPr>
      <dsp:spPr>
        <a:xfrm>
          <a:off x="154348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DDA9BC-FD41-4991-837C-170DF7B687F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衛福部疾管署</a:t>
          </a:r>
        </a:p>
      </dsp:txBody>
      <dsp:txXfrm>
        <a:off x="3688317" y="249869"/>
        <a:ext cx="1205326" cy="1205326"/>
      </dsp:txXfrm>
    </dsp:sp>
    <dsp:sp modelId="{6E7FAC32-30CB-4AE4-8E10-D90C8C2F362E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13733" y="238"/>
        <a:ext cx="2556882" cy="1704588"/>
      </dsp:txXfrm>
    </dsp:sp>
    <dsp:sp modelId="{B26C2657-39E3-4147-BABE-1436C819E56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60D33F03-7C4A-45C0-97DD-2D4DB7455519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1200F58-4AEA-4D9C-9FBD-455F81DD35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065" y="2420888"/>
            <a:ext cx="6033870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80ECDB70-7AA6-4BC1-849A-3E90FE1FA7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9143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BBD4F987-DA19-4BBD-BCD6-FF5951432D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41144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AC82BD99-49E3-44A1-A206-9D535021F7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2627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文鼎特毛楷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52</cp:revision>
  <dcterms:created xsi:type="dcterms:W3CDTF">2014-02-08T16:25:00Z</dcterms:created>
  <dcterms:modified xsi:type="dcterms:W3CDTF">2024-11-19T01:22:11Z</dcterms:modified>
</cp:coreProperties>
</file>