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102" d="100"/>
          <a:sy n="102" d="100"/>
        </p:scale>
        <p:origin x="16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hyperlink" Target="https://www.cdc.gov.tw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8F0C7-E24E-4BCB-A3A0-A6BBBF3375D6}" type="doc">
      <dgm:prSet loTypeId="urn:microsoft.com/office/officeart/2005/8/layout/hList7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2B4AF7CA-3E7A-44A9-9B3A-1507A9F6E13E}">
      <dgm:prSet/>
      <dgm:spPr/>
      <dgm:t>
        <a:bodyPr/>
        <a:lstStyle/>
        <a:p>
          <a:r>
            <a:rPr lang="zh-TW"/>
            <a:t>雙手肥皂清潔，搓洗</a:t>
          </a:r>
          <a:r>
            <a:rPr lang="en-US"/>
            <a:t>40~60</a:t>
          </a:r>
          <a:r>
            <a:rPr lang="zh-TW"/>
            <a:t>秒</a:t>
          </a:r>
        </a:p>
      </dgm:t>
    </dgm:pt>
    <dgm:pt modelId="{2E5DA1EB-E70E-4935-8DD5-0E33F76CFBC7}" type="parTrans" cxnId="{136AABFE-7A22-4C35-BEA4-CEE0144CDE05}">
      <dgm:prSet/>
      <dgm:spPr/>
      <dgm:t>
        <a:bodyPr/>
        <a:lstStyle/>
        <a:p>
          <a:endParaRPr lang="zh-TW" altLang="en-US"/>
        </a:p>
      </dgm:t>
    </dgm:pt>
    <dgm:pt modelId="{1FFC048A-A0BA-4D5A-8024-6F351239685C}" type="sibTrans" cxnId="{136AABFE-7A22-4C35-BEA4-CEE0144CDE05}">
      <dgm:prSet/>
      <dgm:spPr/>
      <dgm:t>
        <a:bodyPr/>
        <a:lstStyle/>
        <a:p>
          <a:endParaRPr lang="zh-TW" altLang="en-US"/>
        </a:p>
      </dgm:t>
    </dgm:pt>
    <dgm:pt modelId="{13CFA54E-70B6-4933-9843-430B21B97F77}">
      <dgm:prSet/>
      <dgm:spPr/>
      <dgm:t>
        <a:bodyPr/>
        <a:lstStyle/>
        <a:p>
          <a:r>
            <a:rPr lang="zh-TW"/>
            <a:t>口罩要遮住口鼻、蓋住下巴  </a:t>
          </a:r>
        </a:p>
      </dgm:t>
    </dgm:pt>
    <dgm:pt modelId="{1FB935C2-D909-4D40-833B-B2799E94AD3F}" type="parTrans" cxnId="{8E59B188-FEB0-4655-A5C3-9F7BD3DA840F}">
      <dgm:prSet/>
      <dgm:spPr/>
      <dgm:t>
        <a:bodyPr/>
        <a:lstStyle/>
        <a:p>
          <a:endParaRPr lang="zh-TW" altLang="en-US"/>
        </a:p>
      </dgm:t>
    </dgm:pt>
    <dgm:pt modelId="{1AA4E424-E936-4F9F-8A50-1245A8D61188}" type="sibTrans" cxnId="{8E59B188-FEB0-4655-A5C3-9F7BD3DA840F}">
      <dgm:prSet/>
      <dgm:spPr/>
      <dgm:t>
        <a:bodyPr/>
        <a:lstStyle/>
        <a:p>
          <a:endParaRPr lang="zh-TW" altLang="en-US"/>
        </a:p>
      </dgm:t>
    </dgm:pt>
    <dgm:pt modelId="{B0F50C44-7AA2-4D6A-9A8F-7981CBF4297B}">
      <dgm:prSet/>
      <dgm:spPr/>
      <dgm:t>
        <a:bodyPr/>
        <a:lstStyle/>
        <a:p>
          <a:r>
            <a:rPr lang="zh-TW"/>
            <a:t>噴</a:t>
          </a:r>
          <a:r>
            <a:rPr lang="en-US"/>
            <a:t>75%</a:t>
          </a:r>
          <a:r>
            <a:rPr lang="zh-TW"/>
            <a:t>酒精搓洗雙手</a:t>
          </a:r>
          <a:r>
            <a:rPr lang="en-US"/>
            <a:t>20-30</a:t>
          </a:r>
          <a:r>
            <a:rPr lang="zh-TW"/>
            <a:t>秒</a:t>
          </a:r>
        </a:p>
      </dgm:t>
    </dgm:pt>
    <dgm:pt modelId="{749E0594-9C2C-4710-8306-59E40260D48E}" type="parTrans" cxnId="{DBB3E65A-C7CB-418D-A99B-D877FE77A1FC}">
      <dgm:prSet/>
      <dgm:spPr/>
      <dgm:t>
        <a:bodyPr/>
        <a:lstStyle/>
        <a:p>
          <a:endParaRPr lang="zh-TW" altLang="en-US"/>
        </a:p>
      </dgm:t>
    </dgm:pt>
    <dgm:pt modelId="{39D8505A-9812-4E45-AF0F-4DD80F93940D}" type="sibTrans" cxnId="{DBB3E65A-C7CB-418D-A99B-D877FE77A1FC}">
      <dgm:prSet/>
      <dgm:spPr/>
      <dgm:t>
        <a:bodyPr/>
        <a:lstStyle/>
        <a:p>
          <a:endParaRPr lang="zh-TW" altLang="en-US"/>
        </a:p>
      </dgm:t>
    </dgm:pt>
    <dgm:pt modelId="{7F281AD8-4FEE-4D41-AA58-D54B59B5AA10}">
      <dgm:prSet/>
      <dgm:spPr/>
      <dgm:t>
        <a:bodyPr/>
        <a:lstStyle/>
        <a:p>
          <a:r>
            <a:rPr lang="zh-TW"/>
            <a:t>有發燒、呼吸道症狀速就醫</a:t>
          </a:r>
        </a:p>
      </dgm:t>
    </dgm:pt>
    <dgm:pt modelId="{F281887D-3C72-4B56-B65D-A96F1B8B6CAB}" type="parTrans" cxnId="{98DB06AB-186B-49D3-B18C-68371438F1AB}">
      <dgm:prSet/>
      <dgm:spPr/>
      <dgm:t>
        <a:bodyPr/>
        <a:lstStyle/>
        <a:p>
          <a:endParaRPr lang="zh-TW" altLang="en-US"/>
        </a:p>
      </dgm:t>
    </dgm:pt>
    <dgm:pt modelId="{369CB990-6355-4980-815E-EE65725540A2}" type="sibTrans" cxnId="{98DB06AB-186B-49D3-B18C-68371438F1AB}">
      <dgm:prSet/>
      <dgm:spPr/>
      <dgm:t>
        <a:bodyPr/>
        <a:lstStyle/>
        <a:p>
          <a:endParaRPr lang="zh-TW" altLang="en-US"/>
        </a:p>
      </dgm:t>
    </dgm:pt>
    <dgm:pt modelId="{2F6B3769-CC47-4702-88B8-FDE842454850}" type="pres">
      <dgm:prSet presAssocID="{3378F0C7-E24E-4BCB-A3A0-A6BBBF3375D6}" presName="Name0" presStyleCnt="0">
        <dgm:presLayoutVars>
          <dgm:dir/>
          <dgm:resizeHandles val="exact"/>
        </dgm:presLayoutVars>
      </dgm:prSet>
      <dgm:spPr/>
    </dgm:pt>
    <dgm:pt modelId="{18BDE156-5263-48C7-A71D-BD5E90C18F29}" type="pres">
      <dgm:prSet presAssocID="{3378F0C7-E24E-4BCB-A3A0-A6BBBF3375D6}" presName="fgShape" presStyleLbl="fgShp" presStyleIdx="0" presStyleCnt="1"/>
      <dgm:spPr/>
    </dgm:pt>
    <dgm:pt modelId="{8D6C9F85-0346-455A-B0FB-E3A458FFE6BB}" type="pres">
      <dgm:prSet presAssocID="{3378F0C7-E24E-4BCB-A3A0-A6BBBF3375D6}" presName="linComp" presStyleCnt="0"/>
      <dgm:spPr/>
    </dgm:pt>
    <dgm:pt modelId="{385F306B-C90F-4B19-96E0-15C3E144D19F}" type="pres">
      <dgm:prSet presAssocID="{2B4AF7CA-3E7A-44A9-9B3A-1507A9F6E13E}" presName="compNode" presStyleCnt="0"/>
      <dgm:spPr/>
    </dgm:pt>
    <dgm:pt modelId="{726B8A01-4CEA-4B64-992B-EF4D658C5F2A}" type="pres">
      <dgm:prSet presAssocID="{2B4AF7CA-3E7A-44A9-9B3A-1507A9F6E13E}" presName="bkgdShape" presStyleLbl="node1" presStyleIdx="0" presStyleCnt="4"/>
      <dgm:spPr/>
    </dgm:pt>
    <dgm:pt modelId="{9D6387AE-3A0A-45C8-9A09-FBFB51C9F86A}" type="pres">
      <dgm:prSet presAssocID="{2B4AF7CA-3E7A-44A9-9B3A-1507A9F6E13E}" presName="nodeTx" presStyleLbl="node1" presStyleIdx="0" presStyleCnt="4">
        <dgm:presLayoutVars>
          <dgm:bulletEnabled val="1"/>
        </dgm:presLayoutVars>
      </dgm:prSet>
      <dgm:spPr/>
    </dgm:pt>
    <dgm:pt modelId="{0ED0CDF9-AE7B-42B4-B1D4-26F4623EF3DA}" type="pres">
      <dgm:prSet presAssocID="{2B4AF7CA-3E7A-44A9-9B3A-1507A9F6E13E}" presName="invisiNode" presStyleLbl="node1" presStyleIdx="0" presStyleCnt="4"/>
      <dgm:spPr/>
    </dgm:pt>
    <dgm:pt modelId="{3CFDA5DD-9FF7-4F1C-AD0E-674ED2517B2A}" type="pres">
      <dgm:prSet presAssocID="{2B4AF7CA-3E7A-44A9-9B3A-1507A9F6E13E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224F8A4-1E24-4511-ADA4-97EEED192874}" type="pres">
      <dgm:prSet presAssocID="{1FFC048A-A0BA-4D5A-8024-6F351239685C}" presName="sibTrans" presStyleLbl="sibTrans2D1" presStyleIdx="0" presStyleCnt="0"/>
      <dgm:spPr/>
    </dgm:pt>
    <dgm:pt modelId="{929478B8-0764-4E1E-8C9F-154C4041C0E4}" type="pres">
      <dgm:prSet presAssocID="{13CFA54E-70B6-4933-9843-430B21B97F77}" presName="compNode" presStyleCnt="0"/>
      <dgm:spPr/>
    </dgm:pt>
    <dgm:pt modelId="{96DC2CAB-E3E8-4831-B0E0-99109F5EB5FE}" type="pres">
      <dgm:prSet presAssocID="{13CFA54E-70B6-4933-9843-430B21B97F77}" presName="bkgdShape" presStyleLbl="node1" presStyleIdx="1" presStyleCnt="4"/>
      <dgm:spPr/>
    </dgm:pt>
    <dgm:pt modelId="{03190E01-5878-4F28-A689-B331D0738DFB}" type="pres">
      <dgm:prSet presAssocID="{13CFA54E-70B6-4933-9843-430B21B97F77}" presName="nodeTx" presStyleLbl="node1" presStyleIdx="1" presStyleCnt="4">
        <dgm:presLayoutVars>
          <dgm:bulletEnabled val="1"/>
        </dgm:presLayoutVars>
      </dgm:prSet>
      <dgm:spPr/>
    </dgm:pt>
    <dgm:pt modelId="{7E554C2A-26C1-4D0B-84CD-D173BE8CB1B7}" type="pres">
      <dgm:prSet presAssocID="{13CFA54E-70B6-4933-9843-430B21B97F77}" presName="invisiNode" presStyleLbl="node1" presStyleIdx="1" presStyleCnt="4"/>
      <dgm:spPr/>
    </dgm:pt>
    <dgm:pt modelId="{873039E3-90BC-44C8-8CAE-F2B5D3CB2202}" type="pres">
      <dgm:prSet presAssocID="{13CFA54E-70B6-4933-9843-430B21B97F77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80B3472-178D-40F0-AF73-7E26C6AF975D}" type="pres">
      <dgm:prSet presAssocID="{1AA4E424-E936-4F9F-8A50-1245A8D61188}" presName="sibTrans" presStyleLbl="sibTrans2D1" presStyleIdx="0" presStyleCnt="0"/>
      <dgm:spPr/>
    </dgm:pt>
    <dgm:pt modelId="{812E5D34-CBD8-4B06-AA26-BFD23698C72C}" type="pres">
      <dgm:prSet presAssocID="{B0F50C44-7AA2-4D6A-9A8F-7981CBF4297B}" presName="compNode" presStyleCnt="0"/>
      <dgm:spPr/>
    </dgm:pt>
    <dgm:pt modelId="{25D3CD78-358D-463A-AA1A-E954987590E7}" type="pres">
      <dgm:prSet presAssocID="{B0F50C44-7AA2-4D6A-9A8F-7981CBF4297B}" presName="bkgdShape" presStyleLbl="node1" presStyleIdx="2" presStyleCnt="4"/>
      <dgm:spPr/>
    </dgm:pt>
    <dgm:pt modelId="{4E3EAF53-5E52-41F1-99E5-33FF5315A027}" type="pres">
      <dgm:prSet presAssocID="{B0F50C44-7AA2-4D6A-9A8F-7981CBF4297B}" presName="nodeTx" presStyleLbl="node1" presStyleIdx="2" presStyleCnt="4">
        <dgm:presLayoutVars>
          <dgm:bulletEnabled val="1"/>
        </dgm:presLayoutVars>
      </dgm:prSet>
      <dgm:spPr/>
    </dgm:pt>
    <dgm:pt modelId="{E578F5A3-C8A0-497B-BD05-94D3A801A0D1}" type="pres">
      <dgm:prSet presAssocID="{B0F50C44-7AA2-4D6A-9A8F-7981CBF4297B}" presName="invisiNode" presStyleLbl="node1" presStyleIdx="2" presStyleCnt="4"/>
      <dgm:spPr/>
    </dgm:pt>
    <dgm:pt modelId="{78732CBB-65E3-4E34-B227-8127FE7E327C}" type="pres">
      <dgm:prSet presAssocID="{B0F50C44-7AA2-4D6A-9A8F-7981CBF4297B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F19FCD8-D8C5-4020-9461-995EC5953996}" type="pres">
      <dgm:prSet presAssocID="{39D8505A-9812-4E45-AF0F-4DD80F93940D}" presName="sibTrans" presStyleLbl="sibTrans2D1" presStyleIdx="0" presStyleCnt="0"/>
      <dgm:spPr/>
    </dgm:pt>
    <dgm:pt modelId="{665EAAC6-B4A5-485A-B043-F75F8E43BCE7}" type="pres">
      <dgm:prSet presAssocID="{7F281AD8-4FEE-4D41-AA58-D54B59B5AA10}" presName="compNode" presStyleCnt="0"/>
      <dgm:spPr/>
    </dgm:pt>
    <dgm:pt modelId="{7FF3B955-550B-4BBD-8789-74EA2C2BBC6E}" type="pres">
      <dgm:prSet presAssocID="{7F281AD8-4FEE-4D41-AA58-D54B59B5AA10}" presName="bkgdShape" presStyleLbl="node1" presStyleIdx="3" presStyleCnt="4"/>
      <dgm:spPr/>
    </dgm:pt>
    <dgm:pt modelId="{26FD1CC7-5D27-43FB-8409-28EB9A3AA91E}" type="pres">
      <dgm:prSet presAssocID="{7F281AD8-4FEE-4D41-AA58-D54B59B5AA10}" presName="nodeTx" presStyleLbl="node1" presStyleIdx="3" presStyleCnt="4">
        <dgm:presLayoutVars>
          <dgm:bulletEnabled val="1"/>
        </dgm:presLayoutVars>
      </dgm:prSet>
      <dgm:spPr/>
    </dgm:pt>
    <dgm:pt modelId="{84F6B541-6F19-4D4E-AD6F-6B0EE808519D}" type="pres">
      <dgm:prSet presAssocID="{7F281AD8-4FEE-4D41-AA58-D54B59B5AA10}" presName="invisiNode" presStyleLbl="node1" presStyleIdx="3" presStyleCnt="4"/>
      <dgm:spPr/>
    </dgm:pt>
    <dgm:pt modelId="{19D9FFC1-D077-4952-A19F-97071B84849B}" type="pres">
      <dgm:prSet presAssocID="{7F281AD8-4FEE-4D41-AA58-D54B59B5AA10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2CF08804-5657-4412-A234-2A7E322DCDF4}" type="presOf" srcId="{7F281AD8-4FEE-4D41-AA58-D54B59B5AA10}" destId="{26FD1CC7-5D27-43FB-8409-28EB9A3AA91E}" srcOrd="1" destOrd="0" presId="urn:microsoft.com/office/officeart/2005/8/layout/hList7"/>
    <dgm:cxn modelId="{B2DC0B06-9244-4DB5-9BAA-4AC5D99BE6E8}" type="presOf" srcId="{7F281AD8-4FEE-4D41-AA58-D54B59B5AA10}" destId="{7FF3B955-550B-4BBD-8789-74EA2C2BBC6E}" srcOrd="0" destOrd="0" presId="urn:microsoft.com/office/officeart/2005/8/layout/hList7"/>
    <dgm:cxn modelId="{F7BD5F1B-93DE-4AAA-9066-B9A08B205F3B}" type="presOf" srcId="{2B4AF7CA-3E7A-44A9-9B3A-1507A9F6E13E}" destId="{9D6387AE-3A0A-45C8-9A09-FBFB51C9F86A}" srcOrd="1" destOrd="0" presId="urn:microsoft.com/office/officeart/2005/8/layout/hList7"/>
    <dgm:cxn modelId="{AF73B934-4BA5-415A-88AE-56FD9B65775D}" type="presOf" srcId="{39D8505A-9812-4E45-AF0F-4DD80F93940D}" destId="{1F19FCD8-D8C5-4020-9461-995EC5953996}" srcOrd="0" destOrd="0" presId="urn:microsoft.com/office/officeart/2005/8/layout/hList7"/>
    <dgm:cxn modelId="{96670542-E556-4681-95B2-AE6644AA2118}" type="presOf" srcId="{B0F50C44-7AA2-4D6A-9A8F-7981CBF4297B}" destId="{4E3EAF53-5E52-41F1-99E5-33FF5315A027}" srcOrd="1" destOrd="0" presId="urn:microsoft.com/office/officeart/2005/8/layout/hList7"/>
    <dgm:cxn modelId="{528BF275-A947-4F0F-8366-B223BD6F3CE7}" type="presOf" srcId="{2B4AF7CA-3E7A-44A9-9B3A-1507A9F6E13E}" destId="{726B8A01-4CEA-4B64-992B-EF4D658C5F2A}" srcOrd="0" destOrd="0" presId="urn:microsoft.com/office/officeart/2005/8/layout/hList7"/>
    <dgm:cxn modelId="{DBB3E65A-C7CB-418D-A99B-D877FE77A1FC}" srcId="{3378F0C7-E24E-4BCB-A3A0-A6BBBF3375D6}" destId="{B0F50C44-7AA2-4D6A-9A8F-7981CBF4297B}" srcOrd="2" destOrd="0" parTransId="{749E0594-9C2C-4710-8306-59E40260D48E}" sibTransId="{39D8505A-9812-4E45-AF0F-4DD80F93940D}"/>
    <dgm:cxn modelId="{1821A07C-8AEE-4FD4-9BB8-5D948C6FE4F9}" type="presOf" srcId="{1FFC048A-A0BA-4D5A-8024-6F351239685C}" destId="{A224F8A4-1E24-4511-ADA4-97EEED192874}" srcOrd="0" destOrd="0" presId="urn:microsoft.com/office/officeart/2005/8/layout/hList7"/>
    <dgm:cxn modelId="{0A266382-4841-4C18-8437-44F026BBA091}" type="presOf" srcId="{13CFA54E-70B6-4933-9843-430B21B97F77}" destId="{03190E01-5878-4F28-A689-B331D0738DFB}" srcOrd="1" destOrd="0" presId="urn:microsoft.com/office/officeart/2005/8/layout/hList7"/>
    <dgm:cxn modelId="{8E59B188-FEB0-4655-A5C3-9F7BD3DA840F}" srcId="{3378F0C7-E24E-4BCB-A3A0-A6BBBF3375D6}" destId="{13CFA54E-70B6-4933-9843-430B21B97F77}" srcOrd="1" destOrd="0" parTransId="{1FB935C2-D909-4D40-833B-B2799E94AD3F}" sibTransId="{1AA4E424-E936-4F9F-8A50-1245A8D61188}"/>
    <dgm:cxn modelId="{98DB06AB-186B-49D3-B18C-68371438F1AB}" srcId="{3378F0C7-E24E-4BCB-A3A0-A6BBBF3375D6}" destId="{7F281AD8-4FEE-4D41-AA58-D54B59B5AA10}" srcOrd="3" destOrd="0" parTransId="{F281887D-3C72-4B56-B65D-A96F1B8B6CAB}" sibTransId="{369CB990-6355-4980-815E-EE65725540A2}"/>
    <dgm:cxn modelId="{4CFA23AD-BAA9-4F11-8023-852D7A82F408}" type="presOf" srcId="{13CFA54E-70B6-4933-9843-430B21B97F77}" destId="{96DC2CAB-E3E8-4831-B0E0-99109F5EB5FE}" srcOrd="0" destOrd="0" presId="urn:microsoft.com/office/officeart/2005/8/layout/hList7"/>
    <dgm:cxn modelId="{BBABD1D4-B7B4-4AE8-82CE-2178A02116B7}" type="presOf" srcId="{3378F0C7-E24E-4BCB-A3A0-A6BBBF3375D6}" destId="{2F6B3769-CC47-4702-88B8-FDE842454850}" srcOrd="0" destOrd="0" presId="urn:microsoft.com/office/officeart/2005/8/layout/hList7"/>
    <dgm:cxn modelId="{B54FD2DC-0751-41C9-8C73-31DA73BA4E68}" type="presOf" srcId="{1AA4E424-E936-4F9F-8A50-1245A8D61188}" destId="{E80B3472-178D-40F0-AF73-7E26C6AF975D}" srcOrd="0" destOrd="0" presId="urn:microsoft.com/office/officeart/2005/8/layout/hList7"/>
    <dgm:cxn modelId="{136AABFE-7A22-4C35-BEA4-CEE0144CDE05}" srcId="{3378F0C7-E24E-4BCB-A3A0-A6BBBF3375D6}" destId="{2B4AF7CA-3E7A-44A9-9B3A-1507A9F6E13E}" srcOrd="0" destOrd="0" parTransId="{2E5DA1EB-E70E-4935-8DD5-0E33F76CFBC7}" sibTransId="{1FFC048A-A0BA-4D5A-8024-6F351239685C}"/>
    <dgm:cxn modelId="{48E5F2FE-3571-4D80-A95A-66A00AF88754}" type="presOf" srcId="{B0F50C44-7AA2-4D6A-9A8F-7981CBF4297B}" destId="{25D3CD78-358D-463A-AA1A-E954987590E7}" srcOrd="0" destOrd="0" presId="urn:microsoft.com/office/officeart/2005/8/layout/hList7"/>
    <dgm:cxn modelId="{886C799E-321A-4A5B-9E6E-5D2E560DC298}" type="presParOf" srcId="{2F6B3769-CC47-4702-88B8-FDE842454850}" destId="{18BDE156-5263-48C7-A71D-BD5E90C18F29}" srcOrd="0" destOrd="0" presId="urn:microsoft.com/office/officeart/2005/8/layout/hList7"/>
    <dgm:cxn modelId="{78E4820B-2910-4963-9C42-FE36719ED7AA}" type="presParOf" srcId="{2F6B3769-CC47-4702-88B8-FDE842454850}" destId="{8D6C9F85-0346-455A-B0FB-E3A458FFE6BB}" srcOrd="1" destOrd="0" presId="urn:microsoft.com/office/officeart/2005/8/layout/hList7"/>
    <dgm:cxn modelId="{1675E3DC-35FB-4302-8680-35613B5DD432}" type="presParOf" srcId="{8D6C9F85-0346-455A-B0FB-E3A458FFE6BB}" destId="{385F306B-C90F-4B19-96E0-15C3E144D19F}" srcOrd="0" destOrd="0" presId="urn:microsoft.com/office/officeart/2005/8/layout/hList7"/>
    <dgm:cxn modelId="{9FB51AE9-7647-4B24-B987-D08950EF30ED}" type="presParOf" srcId="{385F306B-C90F-4B19-96E0-15C3E144D19F}" destId="{726B8A01-4CEA-4B64-992B-EF4D658C5F2A}" srcOrd="0" destOrd="0" presId="urn:microsoft.com/office/officeart/2005/8/layout/hList7"/>
    <dgm:cxn modelId="{1A066943-E175-454E-91EB-D8EBDFDFECA1}" type="presParOf" srcId="{385F306B-C90F-4B19-96E0-15C3E144D19F}" destId="{9D6387AE-3A0A-45C8-9A09-FBFB51C9F86A}" srcOrd="1" destOrd="0" presId="urn:microsoft.com/office/officeart/2005/8/layout/hList7"/>
    <dgm:cxn modelId="{49E3A36B-E78A-45B5-BCC6-DCA960C3DC2B}" type="presParOf" srcId="{385F306B-C90F-4B19-96E0-15C3E144D19F}" destId="{0ED0CDF9-AE7B-42B4-B1D4-26F4623EF3DA}" srcOrd="2" destOrd="0" presId="urn:microsoft.com/office/officeart/2005/8/layout/hList7"/>
    <dgm:cxn modelId="{76829844-A9FA-4026-91DE-02CA9D842EE1}" type="presParOf" srcId="{385F306B-C90F-4B19-96E0-15C3E144D19F}" destId="{3CFDA5DD-9FF7-4F1C-AD0E-674ED2517B2A}" srcOrd="3" destOrd="0" presId="urn:microsoft.com/office/officeart/2005/8/layout/hList7"/>
    <dgm:cxn modelId="{F592EEA5-E264-473C-ADDC-2616D0061661}" type="presParOf" srcId="{8D6C9F85-0346-455A-B0FB-E3A458FFE6BB}" destId="{A224F8A4-1E24-4511-ADA4-97EEED192874}" srcOrd="1" destOrd="0" presId="urn:microsoft.com/office/officeart/2005/8/layout/hList7"/>
    <dgm:cxn modelId="{BDC6CEB7-2F1B-49ED-9E60-E6790887399B}" type="presParOf" srcId="{8D6C9F85-0346-455A-B0FB-E3A458FFE6BB}" destId="{929478B8-0764-4E1E-8C9F-154C4041C0E4}" srcOrd="2" destOrd="0" presId="urn:microsoft.com/office/officeart/2005/8/layout/hList7"/>
    <dgm:cxn modelId="{547E01F0-160A-474E-A666-3A247B6264A5}" type="presParOf" srcId="{929478B8-0764-4E1E-8C9F-154C4041C0E4}" destId="{96DC2CAB-E3E8-4831-B0E0-99109F5EB5FE}" srcOrd="0" destOrd="0" presId="urn:microsoft.com/office/officeart/2005/8/layout/hList7"/>
    <dgm:cxn modelId="{A56FA284-D5D2-4A5E-B2E2-F9231CE3DDA1}" type="presParOf" srcId="{929478B8-0764-4E1E-8C9F-154C4041C0E4}" destId="{03190E01-5878-4F28-A689-B331D0738DFB}" srcOrd="1" destOrd="0" presId="urn:microsoft.com/office/officeart/2005/8/layout/hList7"/>
    <dgm:cxn modelId="{E1A92525-69BC-4A14-A9EB-BC574840BEC1}" type="presParOf" srcId="{929478B8-0764-4E1E-8C9F-154C4041C0E4}" destId="{7E554C2A-26C1-4D0B-84CD-D173BE8CB1B7}" srcOrd="2" destOrd="0" presId="urn:microsoft.com/office/officeart/2005/8/layout/hList7"/>
    <dgm:cxn modelId="{90B0EAE0-208E-438B-87E0-FD606FD84868}" type="presParOf" srcId="{929478B8-0764-4E1E-8C9F-154C4041C0E4}" destId="{873039E3-90BC-44C8-8CAE-F2B5D3CB2202}" srcOrd="3" destOrd="0" presId="urn:microsoft.com/office/officeart/2005/8/layout/hList7"/>
    <dgm:cxn modelId="{4D7A14B5-9670-4B1B-8712-077D48C0E2C4}" type="presParOf" srcId="{8D6C9F85-0346-455A-B0FB-E3A458FFE6BB}" destId="{E80B3472-178D-40F0-AF73-7E26C6AF975D}" srcOrd="3" destOrd="0" presId="urn:microsoft.com/office/officeart/2005/8/layout/hList7"/>
    <dgm:cxn modelId="{158B368B-AF3E-4D6D-A154-CC386A1E05FF}" type="presParOf" srcId="{8D6C9F85-0346-455A-B0FB-E3A458FFE6BB}" destId="{812E5D34-CBD8-4B06-AA26-BFD23698C72C}" srcOrd="4" destOrd="0" presId="urn:microsoft.com/office/officeart/2005/8/layout/hList7"/>
    <dgm:cxn modelId="{B6F1099F-2BAF-4D17-92BB-82FF7B31B43E}" type="presParOf" srcId="{812E5D34-CBD8-4B06-AA26-BFD23698C72C}" destId="{25D3CD78-358D-463A-AA1A-E954987590E7}" srcOrd="0" destOrd="0" presId="urn:microsoft.com/office/officeart/2005/8/layout/hList7"/>
    <dgm:cxn modelId="{9A48870E-39A3-4452-B7C6-2150AB1DB27F}" type="presParOf" srcId="{812E5D34-CBD8-4B06-AA26-BFD23698C72C}" destId="{4E3EAF53-5E52-41F1-99E5-33FF5315A027}" srcOrd="1" destOrd="0" presId="urn:microsoft.com/office/officeart/2005/8/layout/hList7"/>
    <dgm:cxn modelId="{DAE5AFBF-AE52-4EDE-9FF6-4AB2CACFB3D5}" type="presParOf" srcId="{812E5D34-CBD8-4B06-AA26-BFD23698C72C}" destId="{E578F5A3-C8A0-497B-BD05-94D3A801A0D1}" srcOrd="2" destOrd="0" presId="urn:microsoft.com/office/officeart/2005/8/layout/hList7"/>
    <dgm:cxn modelId="{57C049E4-0FD3-40E0-9540-E917417CDC88}" type="presParOf" srcId="{812E5D34-CBD8-4B06-AA26-BFD23698C72C}" destId="{78732CBB-65E3-4E34-B227-8127FE7E327C}" srcOrd="3" destOrd="0" presId="urn:microsoft.com/office/officeart/2005/8/layout/hList7"/>
    <dgm:cxn modelId="{BD40906D-C8AF-46E5-8442-D86ED5171C44}" type="presParOf" srcId="{8D6C9F85-0346-455A-B0FB-E3A458FFE6BB}" destId="{1F19FCD8-D8C5-4020-9461-995EC5953996}" srcOrd="5" destOrd="0" presId="urn:microsoft.com/office/officeart/2005/8/layout/hList7"/>
    <dgm:cxn modelId="{E6B750F2-93FC-495D-BF82-C517C65E1ADE}" type="presParOf" srcId="{8D6C9F85-0346-455A-B0FB-E3A458FFE6BB}" destId="{665EAAC6-B4A5-485A-B043-F75F8E43BCE7}" srcOrd="6" destOrd="0" presId="urn:microsoft.com/office/officeart/2005/8/layout/hList7"/>
    <dgm:cxn modelId="{B025A44E-F927-47D0-8531-05FF9DF0B204}" type="presParOf" srcId="{665EAAC6-B4A5-485A-B043-F75F8E43BCE7}" destId="{7FF3B955-550B-4BBD-8789-74EA2C2BBC6E}" srcOrd="0" destOrd="0" presId="urn:microsoft.com/office/officeart/2005/8/layout/hList7"/>
    <dgm:cxn modelId="{EDE1FEA8-F8C4-4BF2-BA1B-E08B9C525B06}" type="presParOf" srcId="{665EAAC6-B4A5-485A-B043-F75F8E43BCE7}" destId="{26FD1CC7-5D27-43FB-8409-28EB9A3AA91E}" srcOrd="1" destOrd="0" presId="urn:microsoft.com/office/officeart/2005/8/layout/hList7"/>
    <dgm:cxn modelId="{FDFBFC68-B974-45C7-A1DB-49B11C1D7BE5}" type="presParOf" srcId="{665EAAC6-B4A5-485A-B043-F75F8E43BCE7}" destId="{84F6B541-6F19-4D4E-AD6F-6B0EE808519D}" srcOrd="2" destOrd="0" presId="urn:microsoft.com/office/officeart/2005/8/layout/hList7"/>
    <dgm:cxn modelId="{868DA88F-2CFC-4449-A1C7-973ED36E35D6}" type="presParOf" srcId="{665EAAC6-B4A5-485A-B043-F75F8E43BCE7}" destId="{19D9FFC1-D077-4952-A19F-97071B84849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E1915A-2272-4BF0-8F08-A280769E23D4}" type="doc">
      <dgm:prSet loTypeId="urn:microsoft.com/office/officeart/2008/layout/TitledPictureBlocks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DED686D-A0CD-4C44-BAFF-F91E2F0286E5}">
      <dgm:prSet/>
      <dgm:spPr/>
      <dgm:t>
        <a:bodyPr/>
        <a:lstStyle/>
        <a:p>
          <a:r>
            <a:rPr lang="zh-TW"/>
            <a:t>室外至少</a:t>
          </a:r>
          <a:r>
            <a:rPr lang="en-US"/>
            <a:t>1</a:t>
          </a:r>
          <a:r>
            <a:rPr lang="zh-TW"/>
            <a:t>公尺</a:t>
          </a:r>
        </a:p>
      </dgm:t>
    </dgm:pt>
    <dgm:pt modelId="{717466DE-C814-4B4A-8FD9-D24F0B5B4DBF}" type="parTrans" cxnId="{04B67972-B148-49EF-AB02-4FAA86BB27B9}">
      <dgm:prSet/>
      <dgm:spPr/>
      <dgm:t>
        <a:bodyPr/>
        <a:lstStyle/>
        <a:p>
          <a:endParaRPr lang="zh-TW" altLang="en-US"/>
        </a:p>
      </dgm:t>
    </dgm:pt>
    <dgm:pt modelId="{C3E9B183-1E49-467E-860D-5116A5656BDF}" type="sibTrans" cxnId="{04B67972-B148-49EF-AB02-4FAA86BB27B9}">
      <dgm:prSet/>
      <dgm:spPr/>
      <dgm:t>
        <a:bodyPr/>
        <a:lstStyle/>
        <a:p>
          <a:endParaRPr lang="zh-TW" altLang="en-US"/>
        </a:p>
      </dgm:t>
    </dgm:pt>
    <dgm:pt modelId="{8F994203-090E-427C-8C53-D3DC6A9C0C7F}">
      <dgm:prSet/>
      <dgm:spPr/>
      <dgm:t>
        <a:bodyPr/>
        <a:lstStyle/>
        <a:p>
          <a:r>
            <a:rPr lang="zh-TW"/>
            <a:t>大約</a:t>
          </a:r>
          <a:r>
            <a:rPr lang="en-US"/>
            <a:t>3</a:t>
          </a:r>
          <a:r>
            <a:rPr lang="zh-TW"/>
            <a:t>個步伐</a:t>
          </a:r>
        </a:p>
      </dgm:t>
    </dgm:pt>
    <dgm:pt modelId="{281F4156-FF0A-4FA1-9012-61B9B410B7D3}" type="parTrans" cxnId="{BB7D63E5-ADFF-4AD7-BC29-6E07A80D27E7}">
      <dgm:prSet/>
      <dgm:spPr/>
      <dgm:t>
        <a:bodyPr/>
        <a:lstStyle/>
        <a:p>
          <a:endParaRPr lang="zh-TW" altLang="en-US"/>
        </a:p>
      </dgm:t>
    </dgm:pt>
    <dgm:pt modelId="{2625EFD7-618E-49C8-AC40-7BF23504F1DE}" type="sibTrans" cxnId="{BB7D63E5-ADFF-4AD7-BC29-6E07A80D27E7}">
      <dgm:prSet/>
      <dgm:spPr/>
      <dgm:t>
        <a:bodyPr/>
        <a:lstStyle/>
        <a:p>
          <a:endParaRPr lang="zh-TW" altLang="en-US"/>
        </a:p>
      </dgm:t>
    </dgm:pt>
    <dgm:pt modelId="{FF3AE59D-657A-4314-BCAE-9E3A4F0CA122}">
      <dgm:prSet/>
      <dgm:spPr/>
      <dgm:t>
        <a:bodyPr/>
        <a:lstStyle/>
        <a:p>
          <a:r>
            <a:rPr lang="zh-TW"/>
            <a:t>室內至少</a:t>
          </a:r>
          <a:r>
            <a:rPr lang="en-US"/>
            <a:t>1.5</a:t>
          </a:r>
          <a:r>
            <a:rPr lang="zh-TW"/>
            <a:t>公尺</a:t>
          </a:r>
        </a:p>
      </dgm:t>
    </dgm:pt>
    <dgm:pt modelId="{0D3305B1-7C46-45E8-B1C7-7ABBE9DD46AF}" type="parTrans" cxnId="{FFADB990-03C4-4E99-B36B-6AA7AF03091A}">
      <dgm:prSet/>
      <dgm:spPr/>
      <dgm:t>
        <a:bodyPr/>
        <a:lstStyle/>
        <a:p>
          <a:endParaRPr lang="zh-TW" altLang="en-US"/>
        </a:p>
      </dgm:t>
    </dgm:pt>
    <dgm:pt modelId="{FA9C4CD6-4D80-4386-A267-0E2A5ECF6CED}" type="sibTrans" cxnId="{FFADB990-03C4-4E99-B36B-6AA7AF03091A}">
      <dgm:prSet/>
      <dgm:spPr/>
      <dgm:t>
        <a:bodyPr/>
        <a:lstStyle/>
        <a:p>
          <a:endParaRPr lang="zh-TW" altLang="en-US"/>
        </a:p>
      </dgm:t>
    </dgm:pt>
    <dgm:pt modelId="{9E48307E-58C0-4B6E-B63D-70CB3356651F}">
      <dgm:prSet/>
      <dgm:spPr/>
      <dgm:t>
        <a:bodyPr/>
        <a:lstStyle/>
        <a:p>
          <a:r>
            <a:rPr lang="zh-TW"/>
            <a:t>大約手臂的兩倍長</a:t>
          </a:r>
        </a:p>
      </dgm:t>
    </dgm:pt>
    <dgm:pt modelId="{E07902B8-6AAF-4CA2-BC6B-226B2933E16A}" type="parTrans" cxnId="{21EA7779-BCAB-4D04-80DE-15D92FA45BDD}">
      <dgm:prSet/>
      <dgm:spPr/>
      <dgm:t>
        <a:bodyPr/>
        <a:lstStyle/>
        <a:p>
          <a:endParaRPr lang="zh-TW" altLang="en-US"/>
        </a:p>
      </dgm:t>
    </dgm:pt>
    <dgm:pt modelId="{C90B59A2-93DE-43D6-98E8-2F21C68BDF1D}" type="sibTrans" cxnId="{21EA7779-BCAB-4D04-80DE-15D92FA45BDD}">
      <dgm:prSet/>
      <dgm:spPr/>
      <dgm:t>
        <a:bodyPr/>
        <a:lstStyle/>
        <a:p>
          <a:endParaRPr lang="zh-TW" altLang="en-US"/>
        </a:p>
      </dgm:t>
    </dgm:pt>
    <dgm:pt modelId="{AD4AE0E1-7AE5-4F48-8580-2B2E8C95EE18}" type="pres">
      <dgm:prSet presAssocID="{01E1915A-2272-4BF0-8F08-A280769E23D4}" presName="rootNode" presStyleCnt="0">
        <dgm:presLayoutVars>
          <dgm:chMax/>
          <dgm:chPref/>
          <dgm:dir/>
          <dgm:animLvl val="lvl"/>
        </dgm:presLayoutVars>
      </dgm:prSet>
      <dgm:spPr/>
    </dgm:pt>
    <dgm:pt modelId="{1CE1C12E-F7B2-4EFD-B6A9-0F9C2FF66CA7}" type="pres">
      <dgm:prSet presAssocID="{FDED686D-A0CD-4C44-BAFF-F91E2F0286E5}" presName="composite" presStyleCnt="0"/>
      <dgm:spPr/>
    </dgm:pt>
    <dgm:pt modelId="{9FB666A6-BB4E-4303-B31B-B19B6F3CC0C8}" type="pres">
      <dgm:prSet presAssocID="{FDED686D-A0CD-4C44-BAFF-F91E2F0286E5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8BC0EFC8-9BE6-4234-A8F9-C1096B6A64E6}" type="pres">
      <dgm:prSet presAssocID="{FDED686D-A0CD-4C44-BAFF-F91E2F0286E5}" presName="Image" presStyleLbl="b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47A83C6-E8E6-4A1E-BB9D-CB08DD1332A0}" type="pres">
      <dgm:prSet presAssocID="{FDED686D-A0CD-4C44-BAFF-F91E2F0286E5}" presName="ChildText" presStyleLbl="fgAcc1" presStyleIdx="0" presStyleCnt="2" custScaleX="51655" custScaleY="175497" custLinFactNeighborX="1970" custLinFactNeighborY="8519">
        <dgm:presLayoutVars>
          <dgm:chMax val="0"/>
          <dgm:chPref val="0"/>
          <dgm:bulletEnabled val="1"/>
        </dgm:presLayoutVars>
      </dgm:prSet>
      <dgm:spPr/>
    </dgm:pt>
    <dgm:pt modelId="{E35A1649-1175-4DF5-B807-D7ECD7581D63}" type="pres">
      <dgm:prSet presAssocID="{C3E9B183-1E49-467E-860D-5116A5656BDF}" presName="sibTrans" presStyleCnt="0"/>
      <dgm:spPr/>
    </dgm:pt>
    <dgm:pt modelId="{1FBAEF6C-0BD1-45B0-AE76-65F29FD7954C}" type="pres">
      <dgm:prSet presAssocID="{FF3AE59D-657A-4314-BCAE-9E3A4F0CA122}" presName="composite" presStyleCnt="0"/>
      <dgm:spPr/>
    </dgm:pt>
    <dgm:pt modelId="{78E61A7C-6ABA-47BF-AAA7-F7F7902BB222}" type="pres">
      <dgm:prSet presAssocID="{FF3AE59D-657A-4314-BCAE-9E3A4F0CA122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BB93D8F9-F84B-49A1-AB22-E2FEBEA53A32}" type="pres">
      <dgm:prSet presAssocID="{FF3AE59D-657A-4314-BCAE-9E3A4F0CA122}" presName="Image" presStyleLbl="bgImgPlace1" presStyleIdx="1" presStyleCnt="2" custLinFactNeighborX="1215" custLinFactNeighborY="-20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D03C3D8-135A-4AD9-8346-012B3AB3C4A2}" type="pres">
      <dgm:prSet presAssocID="{FF3AE59D-657A-4314-BCAE-9E3A4F0CA122}" presName="ChildText" presStyleLbl="fgAcc1" presStyleIdx="1" presStyleCnt="2" custScaleX="46519" custScaleY="190947" custLinFactNeighborX="16584" custLinFactNeighborY="510">
        <dgm:presLayoutVars>
          <dgm:chMax val="0"/>
          <dgm:chPref val="0"/>
          <dgm:bulletEnabled val="1"/>
        </dgm:presLayoutVars>
      </dgm:prSet>
      <dgm:spPr/>
    </dgm:pt>
  </dgm:ptLst>
  <dgm:cxnLst>
    <dgm:cxn modelId="{AF807300-AF21-46BA-89ED-C2EDB7FC2391}" type="presOf" srcId="{01E1915A-2272-4BF0-8F08-A280769E23D4}" destId="{AD4AE0E1-7AE5-4F48-8580-2B2E8C95EE18}" srcOrd="0" destOrd="0" presId="urn:microsoft.com/office/officeart/2008/layout/TitledPictureBlocks"/>
    <dgm:cxn modelId="{685A9A08-AC80-4AAF-BD65-FAFA63B5B95B}" type="presOf" srcId="{8F994203-090E-427C-8C53-D3DC6A9C0C7F}" destId="{547A83C6-E8E6-4A1E-BB9D-CB08DD1332A0}" srcOrd="0" destOrd="0" presId="urn:microsoft.com/office/officeart/2008/layout/TitledPictureBlocks"/>
    <dgm:cxn modelId="{E7604438-0C5B-4F86-8DED-725A2BEA5355}" type="presOf" srcId="{FF3AE59D-657A-4314-BCAE-9E3A4F0CA122}" destId="{78E61A7C-6ABA-47BF-AAA7-F7F7902BB222}" srcOrd="0" destOrd="0" presId="urn:microsoft.com/office/officeart/2008/layout/TitledPictureBlocks"/>
    <dgm:cxn modelId="{04B67972-B148-49EF-AB02-4FAA86BB27B9}" srcId="{01E1915A-2272-4BF0-8F08-A280769E23D4}" destId="{FDED686D-A0CD-4C44-BAFF-F91E2F0286E5}" srcOrd="0" destOrd="0" parTransId="{717466DE-C814-4B4A-8FD9-D24F0B5B4DBF}" sibTransId="{C3E9B183-1E49-467E-860D-5116A5656BDF}"/>
    <dgm:cxn modelId="{21EA7779-BCAB-4D04-80DE-15D92FA45BDD}" srcId="{FF3AE59D-657A-4314-BCAE-9E3A4F0CA122}" destId="{9E48307E-58C0-4B6E-B63D-70CB3356651F}" srcOrd="0" destOrd="0" parTransId="{E07902B8-6AAF-4CA2-BC6B-226B2933E16A}" sibTransId="{C90B59A2-93DE-43D6-98E8-2F21C68BDF1D}"/>
    <dgm:cxn modelId="{FFADB990-03C4-4E99-B36B-6AA7AF03091A}" srcId="{01E1915A-2272-4BF0-8F08-A280769E23D4}" destId="{FF3AE59D-657A-4314-BCAE-9E3A4F0CA122}" srcOrd="1" destOrd="0" parTransId="{0D3305B1-7C46-45E8-B1C7-7ABBE9DD46AF}" sibTransId="{FA9C4CD6-4D80-4386-A267-0E2A5ECF6CED}"/>
    <dgm:cxn modelId="{189B70D3-D28D-4670-854C-1B5523BF0EA8}" type="presOf" srcId="{9E48307E-58C0-4B6E-B63D-70CB3356651F}" destId="{BD03C3D8-135A-4AD9-8346-012B3AB3C4A2}" srcOrd="0" destOrd="0" presId="urn:microsoft.com/office/officeart/2008/layout/TitledPictureBlocks"/>
    <dgm:cxn modelId="{88B153DE-4603-421C-8B34-AFF1A514E3BB}" type="presOf" srcId="{FDED686D-A0CD-4C44-BAFF-F91E2F0286E5}" destId="{9FB666A6-BB4E-4303-B31B-B19B6F3CC0C8}" srcOrd="0" destOrd="0" presId="urn:microsoft.com/office/officeart/2008/layout/TitledPictureBlocks"/>
    <dgm:cxn modelId="{BB7D63E5-ADFF-4AD7-BC29-6E07A80D27E7}" srcId="{FDED686D-A0CD-4C44-BAFF-F91E2F0286E5}" destId="{8F994203-090E-427C-8C53-D3DC6A9C0C7F}" srcOrd="0" destOrd="0" parTransId="{281F4156-FF0A-4FA1-9012-61B9B410B7D3}" sibTransId="{2625EFD7-618E-49C8-AC40-7BF23504F1DE}"/>
    <dgm:cxn modelId="{B70E1D0C-70F6-4939-A0A6-B99D0C0F0C70}" type="presParOf" srcId="{AD4AE0E1-7AE5-4F48-8580-2B2E8C95EE18}" destId="{1CE1C12E-F7B2-4EFD-B6A9-0F9C2FF66CA7}" srcOrd="0" destOrd="0" presId="urn:microsoft.com/office/officeart/2008/layout/TitledPictureBlocks"/>
    <dgm:cxn modelId="{6BAB3E70-9296-42AF-9B7C-5071E252A2A4}" type="presParOf" srcId="{1CE1C12E-F7B2-4EFD-B6A9-0F9C2FF66CA7}" destId="{9FB666A6-BB4E-4303-B31B-B19B6F3CC0C8}" srcOrd="0" destOrd="0" presId="urn:microsoft.com/office/officeart/2008/layout/TitledPictureBlocks"/>
    <dgm:cxn modelId="{6F41153A-EB06-43BB-812F-5F0DA256B2EC}" type="presParOf" srcId="{1CE1C12E-F7B2-4EFD-B6A9-0F9C2FF66CA7}" destId="{8BC0EFC8-9BE6-4234-A8F9-C1096B6A64E6}" srcOrd="1" destOrd="0" presId="urn:microsoft.com/office/officeart/2008/layout/TitledPictureBlocks"/>
    <dgm:cxn modelId="{8935C290-56B1-4E72-97E7-3A01153B5AE8}" type="presParOf" srcId="{1CE1C12E-F7B2-4EFD-B6A9-0F9C2FF66CA7}" destId="{547A83C6-E8E6-4A1E-BB9D-CB08DD1332A0}" srcOrd="2" destOrd="0" presId="urn:microsoft.com/office/officeart/2008/layout/TitledPictureBlocks"/>
    <dgm:cxn modelId="{DC9D8B75-098A-4F23-BC47-AB7FA1A65F94}" type="presParOf" srcId="{AD4AE0E1-7AE5-4F48-8580-2B2E8C95EE18}" destId="{E35A1649-1175-4DF5-B807-D7ECD7581D63}" srcOrd="1" destOrd="0" presId="urn:microsoft.com/office/officeart/2008/layout/TitledPictureBlocks"/>
    <dgm:cxn modelId="{4C50B08D-F3B7-47E0-B4C2-B52F5C08DDFF}" type="presParOf" srcId="{AD4AE0E1-7AE5-4F48-8580-2B2E8C95EE18}" destId="{1FBAEF6C-0BD1-45B0-AE76-65F29FD7954C}" srcOrd="2" destOrd="0" presId="urn:microsoft.com/office/officeart/2008/layout/TitledPictureBlocks"/>
    <dgm:cxn modelId="{CEBF409D-6501-4557-A912-E47DF71A9D79}" type="presParOf" srcId="{1FBAEF6C-0BD1-45B0-AE76-65F29FD7954C}" destId="{78E61A7C-6ABA-47BF-AAA7-F7F7902BB222}" srcOrd="0" destOrd="0" presId="urn:microsoft.com/office/officeart/2008/layout/TitledPictureBlocks"/>
    <dgm:cxn modelId="{F8DBB556-3E9A-427D-AEAA-B4AF417A1A6E}" type="presParOf" srcId="{1FBAEF6C-0BD1-45B0-AE76-65F29FD7954C}" destId="{BB93D8F9-F84B-49A1-AB22-E2FEBEA53A32}" srcOrd="1" destOrd="0" presId="urn:microsoft.com/office/officeart/2008/layout/TitledPictureBlocks"/>
    <dgm:cxn modelId="{AB6E2B2E-79FB-46F4-A965-862B7207489E}" type="presParOf" srcId="{1FBAEF6C-0BD1-45B0-AE76-65F29FD7954C}" destId="{BD03C3D8-135A-4AD9-8346-012B3AB3C4A2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99E07E-4B92-4B1F-BEC7-796DB75EE179}" type="doc">
      <dgm:prSet loTypeId="urn:microsoft.com/office/officeart/2005/8/layout/radial2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2FF66868-6746-48AC-AB24-795438311549}">
      <dgm:prSet/>
      <dgm:spPr/>
      <dgm:t>
        <a:bodyPr/>
        <a:lstStyle/>
        <a:p>
          <a:r>
            <a:rPr lang="zh-TW" dirty="0"/>
            <a:t>衛福部疾管署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AE9A012F-B1D8-4F67-9C65-A3D7D524A504}" type="parTrans" cxnId="{49766DAD-47F5-4FB8-9ACA-B5E2D3843DAA}">
      <dgm:prSet/>
      <dgm:spPr/>
      <dgm:t>
        <a:bodyPr/>
        <a:lstStyle/>
        <a:p>
          <a:endParaRPr lang="zh-TW" altLang="en-US"/>
        </a:p>
      </dgm:t>
    </dgm:pt>
    <dgm:pt modelId="{81B6BCA0-67ED-43F3-A1B1-DF67F324C69A}" type="sibTrans" cxnId="{49766DAD-47F5-4FB8-9ACA-B5E2D3843DAA}">
      <dgm:prSet/>
      <dgm:spPr/>
      <dgm:t>
        <a:bodyPr/>
        <a:lstStyle/>
        <a:p>
          <a:endParaRPr lang="zh-TW" altLang="en-US"/>
        </a:p>
      </dgm:t>
    </dgm:pt>
    <dgm:pt modelId="{06862D09-3441-47E8-846B-F2D98475CFB7}">
      <dgm:prSet/>
      <dgm:spPr/>
      <dgm:t>
        <a:bodyPr/>
        <a:lstStyle/>
        <a:p>
          <a:r>
            <a:rPr lang="zh-TW"/>
            <a:t>掌握最新疫情</a:t>
          </a:r>
        </a:p>
      </dgm:t>
    </dgm:pt>
    <dgm:pt modelId="{F5445EC9-AF18-4037-8B03-423A9D2E863C}" type="parTrans" cxnId="{C484C16E-4718-414B-94A9-CE86F4F70209}">
      <dgm:prSet/>
      <dgm:spPr/>
      <dgm:t>
        <a:bodyPr/>
        <a:lstStyle/>
        <a:p>
          <a:endParaRPr lang="zh-TW" altLang="en-US"/>
        </a:p>
      </dgm:t>
    </dgm:pt>
    <dgm:pt modelId="{9A23C6ED-D855-4BFF-B675-D238A3B89D01}" type="sibTrans" cxnId="{C484C16E-4718-414B-94A9-CE86F4F70209}">
      <dgm:prSet/>
      <dgm:spPr/>
      <dgm:t>
        <a:bodyPr/>
        <a:lstStyle/>
        <a:p>
          <a:endParaRPr lang="zh-TW" altLang="en-US"/>
        </a:p>
      </dgm:t>
    </dgm:pt>
    <dgm:pt modelId="{5505A987-7C74-4276-A614-A1BFD80FA671}">
      <dgm:prSet/>
      <dgm:spPr/>
      <dgm:t>
        <a:bodyPr/>
        <a:lstStyle/>
        <a:p>
          <a:r>
            <a:rPr lang="zh-TW"/>
            <a:t>了解防疫議題</a:t>
          </a:r>
        </a:p>
      </dgm:t>
    </dgm:pt>
    <dgm:pt modelId="{6C827687-C13F-4AB8-AE8F-7D59088603C1}" type="parTrans" cxnId="{5A87B184-F393-41D7-89CF-165FEDC2FB77}">
      <dgm:prSet/>
      <dgm:spPr/>
      <dgm:t>
        <a:bodyPr/>
        <a:lstStyle/>
        <a:p>
          <a:endParaRPr lang="zh-TW" altLang="en-US"/>
        </a:p>
      </dgm:t>
    </dgm:pt>
    <dgm:pt modelId="{9538BA56-A7F4-4D4A-AF44-53F3F580F0F9}" type="sibTrans" cxnId="{5A87B184-F393-41D7-89CF-165FEDC2FB77}">
      <dgm:prSet/>
      <dgm:spPr/>
      <dgm:t>
        <a:bodyPr/>
        <a:lstStyle/>
        <a:p>
          <a:endParaRPr lang="zh-TW" altLang="en-US"/>
        </a:p>
      </dgm:t>
    </dgm:pt>
    <dgm:pt modelId="{FF14DA75-4661-44AE-970F-7316F62AD030}">
      <dgm:prSet/>
      <dgm:spPr/>
      <dgm:t>
        <a:bodyPr/>
        <a:lstStyle/>
        <a:p>
          <a:r>
            <a:rPr lang="zh-TW"/>
            <a:t>防疫小測驗</a:t>
          </a:r>
        </a:p>
      </dgm:t>
    </dgm:pt>
    <dgm:pt modelId="{CE9FBFD9-BECE-45E7-9FD4-C21817E575C9}" type="parTrans" cxnId="{B56C92AD-8B3F-4D09-A17A-A7C2C1E544D4}">
      <dgm:prSet/>
      <dgm:spPr/>
      <dgm:t>
        <a:bodyPr/>
        <a:lstStyle/>
        <a:p>
          <a:endParaRPr lang="zh-TW" altLang="en-US"/>
        </a:p>
      </dgm:t>
    </dgm:pt>
    <dgm:pt modelId="{7D410E50-34D0-4484-8E8A-32284C3F9D9A}" type="sibTrans" cxnId="{B56C92AD-8B3F-4D09-A17A-A7C2C1E544D4}">
      <dgm:prSet/>
      <dgm:spPr/>
      <dgm:t>
        <a:bodyPr/>
        <a:lstStyle/>
        <a:p>
          <a:endParaRPr lang="zh-TW" altLang="en-US"/>
        </a:p>
      </dgm:t>
    </dgm:pt>
    <dgm:pt modelId="{93825B28-ED05-417E-AA2F-F07FEFD90A39}">
      <dgm:prSet/>
      <dgm:spPr/>
      <dgm:t>
        <a:bodyPr/>
        <a:lstStyle/>
        <a:p>
          <a:r>
            <a:rPr lang="zh-TW"/>
            <a:t>你的防疫觀念正確嗎？</a:t>
          </a:r>
        </a:p>
      </dgm:t>
    </dgm:pt>
    <dgm:pt modelId="{CDE85C43-317D-4A3A-A0D5-83BA73409257}" type="parTrans" cxnId="{F17BE520-64B0-4FD7-87B3-D44C33776A59}">
      <dgm:prSet/>
      <dgm:spPr/>
      <dgm:t>
        <a:bodyPr/>
        <a:lstStyle/>
        <a:p>
          <a:endParaRPr lang="zh-TW" altLang="en-US"/>
        </a:p>
      </dgm:t>
    </dgm:pt>
    <dgm:pt modelId="{5A49C6F8-DD6A-4B11-90FF-4C46232F28DC}" type="sibTrans" cxnId="{F17BE520-64B0-4FD7-87B3-D44C33776A59}">
      <dgm:prSet/>
      <dgm:spPr/>
      <dgm:t>
        <a:bodyPr/>
        <a:lstStyle/>
        <a:p>
          <a:endParaRPr lang="zh-TW" altLang="en-US"/>
        </a:p>
      </dgm:t>
    </dgm:pt>
    <dgm:pt modelId="{236DCDB8-A571-4F3A-87E2-6D5D69F4E415}">
      <dgm:prSet/>
      <dgm:spPr/>
      <dgm:t>
        <a:bodyPr/>
        <a:lstStyle/>
        <a:p>
          <a:r>
            <a:rPr lang="zh-TW"/>
            <a:t>擊敗新冠病毒，健康久久！</a:t>
          </a:r>
        </a:p>
      </dgm:t>
    </dgm:pt>
    <dgm:pt modelId="{AD12DB96-F1BF-45E3-8A1E-3881369FD234}" type="parTrans" cxnId="{4187687B-FD74-4AF1-B1E2-47A8343DE75D}">
      <dgm:prSet/>
      <dgm:spPr/>
      <dgm:t>
        <a:bodyPr/>
        <a:lstStyle/>
        <a:p>
          <a:endParaRPr lang="zh-TW" altLang="en-US"/>
        </a:p>
      </dgm:t>
    </dgm:pt>
    <dgm:pt modelId="{150DF098-BA86-4C44-A9C5-11998A7DF678}" type="sibTrans" cxnId="{4187687B-FD74-4AF1-B1E2-47A8343DE75D}">
      <dgm:prSet/>
      <dgm:spPr/>
      <dgm:t>
        <a:bodyPr/>
        <a:lstStyle/>
        <a:p>
          <a:endParaRPr lang="zh-TW" altLang="en-US"/>
        </a:p>
      </dgm:t>
    </dgm:pt>
    <dgm:pt modelId="{601D6BA6-1687-4B15-B883-C65287EE6B18}" type="pres">
      <dgm:prSet presAssocID="{5F99E07E-4B92-4B1F-BEC7-796DB75EE179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942589C0-8FBE-4153-B099-2FEC2EBD48B4}" type="pres">
      <dgm:prSet presAssocID="{5F99E07E-4B92-4B1F-BEC7-796DB75EE179}" presName="cycle" presStyleCnt="0"/>
      <dgm:spPr/>
    </dgm:pt>
    <dgm:pt modelId="{59F16D3B-C56B-4CDF-AF33-DBF4A4856322}" type="pres">
      <dgm:prSet presAssocID="{5F99E07E-4B92-4B1F-BEC7-796DB75EE179}" presName="centerShape" presStyleCnt="0"/>
      <dgm:spPr/>
    </dgm:pt>
    <dgm:pt modelId="{794BE76F-AD1F-409C-9556-C9F4811FA0F0}" type="pres">
      <dgm:prSet presAssocID="{5F99E07E-4B92-4B1F-BEC7-796DB75EE179}" presName="connSite" presStyleLbl="node1" presStyleIdx="0" presStyleCnt="3"/>
      <dgm:spPr/>
    </dgm:pt>
    <dgm:pt modelId="{7ABFE658-C00B-4FCE-A654-38419620DCCB}" type="pres">
      <dgm:prSet presAssocID="{5F99E07E-4B92-4B1F-BEC7-796DB75EE179}" presName="visible" presStyleLbl="node1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97C065C-E1FF-45FF-AFA5-A7C77CA67E1C}" type="pres">
      <dgm:prSet presAssocID="{AE9A012F-B1D8-4F67-9C65-A3D7D524A504}" presName="Name25" presStyleLbl="parChTrans1D1" presStyleIdx="0" presStyleCnt="2"/>
      <dgm:spPr/>
    </dgm:pt>
    <dgm:pt modelId="{0047D984-777C-44E7-8474-2D41DF9EF54B}" type="pres">
      <dgm:prSet presAssocID="{2FF66868-6746-48AC-AB24-795438311549}" presName="node" presStyleCnt="0"/>
      <dgm:spPr/>
    </dgm:pt>
    <dgm:pt modelId="{4BEDDC02-1D8F-4541-84AD-C07A888BA1CA}" type="pres">
      <dgm:prSet presAssocID="{2FF66868-6746-48AC-AB24-795438311549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F2E472BD-9332-45D5-A3DB-67DCDDA9B88B}" type="pres">
      <dgm:prSet presAssocID="{2FF66868-6746-48AC-AB24-795438311549}" presName="childNode" presStyleLbl="revTx" presStyleIdx="0" presStyleCnt="2">
        <dgm:presLayoutVars>
          <dgm:bulletEnabled val="1"/>
        </dgm:presLayoutVars>
      </dgm:prSet>
      <dgm:spPr/>
    </dgm:pt>
    <dgm:pt modelId="{8C6B1BBF-6DBF-44A7-B60E-EC48BF6CDCDD}" type="pres">
      <dgm:prSet presAssocID="{CE9FBFD9-BECE-45E7-9FD4-C21817E575C9}" presName="Name25" presStyleLbl="parChTrans1D1" presStyleIdx="1" presStyleCnt="2"/>
      <dgm:spPr/>
    </dgm:pt>
    <dgm:pt modelId="{3B310A9A-089F-432B-875A-BD8E746D3D67}" type="pres">
      <dgm:prSet presAssocID="{FF14DA75-4661-44AE-970F-7316F62AD030}" presName="node" presStyleCnt="0"/>
      <dgm:spPr/>
    </dgm:pt>
    <dgm:pt modelId="{FB58AEC7-CD8B-4016-A8FA-9C8B2EA0BF79}" type="pres">
      <dgm:prSet presAssocID="{FF14DA75-4661-44AE-970F-7316F62AD030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05D413A1-4B3A-42C0-889D-95D11AD812EE}" type="pres">
      <dgm:prSet presAssocID="{FF14DA75-4661-44AE-970F-7316F62AD030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F17BE520-64B0-4FD7-87B3-D44C33776A59}" srcId="{FF14DA75-4661-44AE-970F-7316F62AD030}" destId="{93825B28-ED05-417E-AA2F-F07FEFD90A39}" srcOrd="0" destOrd="0" parTransId="{CDE85C43-317D-4A3A-A0D5-83BA73409257}" sibTransId="{5A49C6F8-DD6A-4B11-90FF-4C46232F28DC}"/>
    <dgm:cxn modelId="{CDA97921-6FE6-4B7D-92E4-67EA9861C012}" type="presOf" srcId="{236DCDB8-A571-4F3A-87E2-6D5D69F4E415}" destId="{05D413A1-4B3A-42C0-889D-95D11AD812EE}" srcOrd="0" destOrd="1" presId="urn:microsoft.com/office/officeart/2005/8/layout/radial2"/>
    <dgm:cxn modelId="{A68BF524-96F3-4BE9-B3EC-B3773DAF9EDF}" type="presOf" srcId="{2FF66868-6746-48AC-AB24-795438311549}" destId="{4BEDDC02-1D8F-4541-84AD-C07A888BA1CA}" srcOrd="0" destOrd="0" presId="urn:microsoft.com/office/officeart/2005/8/layout/radial2"/>
    <dgm:cxn modelId="{88455B33-FED8-4AE5-9C27-268D93DA434D}" type="presOf" srcId="{93825B28-ED05-417E-AA2F-F07FEFD90A39}" destId="{05D413A1-4B3A-42C0-889D-95D11AD812EE}" srcOrd="0" destOrd="0" presId="urn:microsoft.com/office/officeart/2005/8/layout/radial2"/>
    <dgm:cxn modelId="{19441835-CDE5-485F-A6B9-F434E862F988}" type="presOf" srcId="{FF14DA75-4661-44AE-970F-7316F62AD030}" destId="{FB58AEC7-CD8B-4016-A8FA-9C8B2EA0BF79}" srcOrd="0" destOrd="0" presId="urn:microsoft.com/office/officeart/2005/8/layout/radial2"/>
    <dgm:cxn modelId="{C484C16E-4718-414B-94A9-CE86F4F70209}" srcId="{2FF66868-6746-48AC-AB24-795438311549}" destId="{06862D09-3441-47E8-846B-F2D98475CFB7}" srcOrd="0" destOrd="0" parTransId="{F5445EC9-AF18-4037-8B03-423A9D2E863C}" sibTransId="{9A23C6ED-D855-4BFF-B675-D238A3B89D01}"/>
    <dgm:cxn modelId="{3080B356-51FA-4F02-820F-534ADAC69CFD}" type="presOf" srcId="{AE9A012F-B1D8-4F67-9C65-A3D7D524A504}" destId="{F97C065C-E1FF-45FF-AFA5-A7C77CA67E1C}" srcOrd="0" destOrd="0" presId="urn:microsoft.com/office/officeart/2005/8/layout/radial2"/>
    <dgm:cxn modelId="{4187687B-FD74-4AF1-B1E2-47A8343DE75D}" srcId="{FF14DA75-4661-44AE-970F-7316F62AD030}" destId="{236DCDB8-A571-4F3A-87E2-6D5D69F4E415}" srcOrd="1" destOrd="0" parTransId="{AD12DB96-F1BF-45E3-8A1E-3881369FD234}" sibTransId="{150DF098-BA86-4C44-A9C5-11998A7DF678}"/>
    <dgm:cxn modelId="{5A87B184-F393-41D7-89CF-165FEDC2FB77}" srcId="{2FF66868-6746-48AC-AB24-795438311549}" destId="{5505A987-7C74-4276-A614-A1BFD80FA671}" srcOrd="1" destOrd="0" parTransId="{6C827687-C13F-4AB8-AE8F-7D59088603C1}" sibTransId="{9538BA56-A7F4-4D4A-AF44-53F3F580F0F9}"/>
    <dgm:cxn modelId="{ECAFDB89-783A-4534-B290-9BF479E20CEF}" type="presOf" srcId="{5505A987-7C74-4276-A614-A1BFD80FA671}" destId="{F2E472BD-9332-45D5-A3DB-67DCDDA9B88B}" srcOrd="0" destOrd="1" presId="urn:microsoft.com/office/officeart/2005/8/layout/radial2"/>
    <dgm:cxn modelId="{29274091-A6A7-4611-9FB5-DA350DC5565B}" type="presOf" srcId="{06862D09-3441-47E8-846B-F2D98475CFB7}" destId="{F2E472BD-9332-45D5-A3DB-67DCDDA9B88B}" srcOrd="0" destOrd="0" presId="urn:microsoft.com/office/officeart/2005/8/layout/radial2"/>
    <dgm:cxn modelId="{C6A2AA96-A0D2-434E-B83B-F62AEE1D0BFB}" type="presOf" srcId="{5F99E07E-4B92-4B1F-BEC7-796DB75EE179}" destId="{601D6BA6-1687-4B15-B883-C65287EE6B18}" srcOrd="0" destOrd="0" presId="urn:microsoft.com/office/officeart/2005/8/layout/radial2"/>
    <dgm:cxn modelId="{49766DAD-47F5-4FB8-9ACA-B5E2D3843DAA}" srcId="{5F99E07E-4B92-4B1F-BEC7-796DB75EE179}" destId="{2FF66868-6746-48AC-AB24-795438311549}" srcOrd="0" destOrd="0" parTransId="{AE9A012F-B1D8-4F67-9C65-A3D7D524A504}" sibTransId="{81B6BCA0-67ED-43F3-A1B1-DF67F324C69A}"/>
    <dgm:cxn modelId="{B56C92AD-8B3F-4D09-A17A-A7C2C1E544D4}" srcId="{5F99E07E-4B92-4B1F-BEC7-796DB75EE179}" destId="{FF14DA75-4661-44AE-970F-7316F62AD030}" srcOrd="1" destOrd="0" parTransId="{CE9FBFD9-BECE-45E7-9FD4-C21817E575C9}" sibTransId="{7D410E50-34D0-4484-8E8A-32284C3F9D9A}"/>
    <dgm:cxn modelId="{4ECF00B1-13FC-4E94-A6DC-110742371DCA}" type="presOf" srcId="{CE9FBFD9-BECE-45E7-9FD4-C21817E575C9}" destId="{8C6B1BBF-6DBF-44A7-B60E-EC48BF6CDCDD}" srcOrd="0" destOrd="0" presId="urn:microsoft.com/office/officeart/2005/8/layout/radial2"/>
    <dgm:cxn modelId="{CA150591-9B8F-4EEC-BBAB-DB8DC71C2CD4}" type="presParOf" srcId="{601D6BA6-1687-4B15-B883-C65287EE6B18}" destId="{942589C0-8FBE-4153-B099-2FEC2EBD48B4}" srcOrd="0" destOrd="0" presId="urn:microsoft.com/office/officeart/2005/8/layout/radial2"/>
    <dgm:cxn modelId="{2384C50A-A401-47A6-B827-C3D0FA009264}" type="presParOf" srcId="{942589C0-8FBE-4153-B099-2FEC2EBD48B4}" destId="{59F16D3B-C56B-4CDF-AF33-DBF4A4856322}" srcOrd="0" destOrd="0" presId="urn:microsoft.com/office/officeart/2005/8/layout/radial2"/>
    <dgm:cxn modelId="{93469FB8-0781-4ADF-B650-7073DC09B5B9}" type="presParOf" srcId="{59F16D3B-C56B-4CDF-AF33-DBF4A4856322}" destId="{794BE76F-AD1F-409C-9556-C9F4811FA0F0}" srcOrd="0" destOrd="0" presId="urn:microsoft.com/office/officeart/2005/8/layout/radial2"/>
    <dgm:cxn modelId="{943571E7-100A-48A9-B6B8-BC6E166F14C1}" type="presParOf" srcId="{59F16D3B-C56B-4CDF-AF33-DBF4A4856322}" destId="{7ABFE658-C00B-4FCE-A654-38419620DCCB}" srcOrd="1" destOrd="0" presId="urn:microsoft.com/office/officeart/2005/8/layout/radial2"/>
    <dgm:cxn modelId="{AE19BEFB-C7F9-4A43-8191-E132B86E4763}" type="presParOf" srcId="{942589C0-8FBE-4153-B099-2FEC2EBD48B4}" destId="{F97C065C-E1FF-45FF-AFA5-A7C77CA67E1C}" srcOrd="1" destOrd="0" presId="urn:microsoft.com/office/officeart/2005/8/layout/radial2"/>
    <dgm:cxn modelId="{9787B52F-0EB9-4C14-B2E8-7447EF5CF902}" type="presParOf" srcId="{942589C0-8FBE-4153-B099-2FEC2EBD48B4}" destId="{0047D984-777C-44E7-8474-2D41DF9EF54B}" srcOrd="2" destOrd="0" presId="urn:microsoft.com/office/officeart/2005/8/layout/radial2"/>
    <dgm:cxn modelId="{9EB09C43-1DB3-4CA3-BB14-4E26C14C25C5}" type="presParOf" srcId="{0047D984-777C-44E7-8474-2D41DF9EF54B}" destId="{4BEDDC02-1D8F-4541-84AD-C07A888BA1CA}" srcOrd="0" destOrd="0" presId="urn:microsoft.com/office/officeart/2005/8/layout/radial2"/>
    <dgm:cxn modelId="{4C102502-BDB4-4447-A984-B236410C89B3}" type="presParOf" srcId="{0047D984-777C-44E7-8474-2D41DF9EF54B}" destId="{F2E472BD-9332-45D5-A3DB-67DCDDA9B88B}" srcOrd="1" destOrd="0" presId="urn:microsoft.com/office/officeart/2005/8/layout/radial2"/>
    <dgm:cxn modelId="{F3ACECA5-6B34-4CFD-A022-4D7E3AD2594F}" type="presParOf" srcId="{942589C0-8FBE-4153-B099-2FEC2EBD48B4}" destId="{8C6B1BBF-6DBF-44A7-B60E-EC48BF6CDCDD}" srcOrd="3" destOrd="0" presId="urn:microsoft.com/office/officeart/2005/8/layout/radial2"/>
    <dgm:cxn modelId="{8697F023-6EDB-455D-96CD-7078114DAC81}" type="presParOf" srcId="{942589C0-8FBE-4153-B099-2FEC2EBD48B4}" destId="{3B310A9A-089F-432B-875A-BD8E746D3D67}" srcOrd="4" destOrd="0" presId="urn:microsoft.com/office/officeart/2005/8/layout/radial2"/>
    <dgm:cxn modelId="{9E0B0603-5174-4A38-A8B7-74008B803B0A}" type="presParOf" srcId="{3B310A9A-089F-432B-875A-BD8E746D3D67}" destId="{FB58AEC7-CD8B-4016-A8FA-9C8B2EA0BF79}" srcOrd="0" destOrd="0" presId="urn:microsoft.com/office/officeart/2005/8/layout/radial2"/>
    <dgm:cxn modelId="{320249AA-C198-48C6-A17D-8D57DC30362B}" type="presParOf" srcId="{3B310A9A-089F-432B-875A-BD8E746D3D67}" destId="{05D413A1-4B3A-42C0-889D-95D11AD812E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B8A01-4CEA-4B64-992B-EF4D658C5F2A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雙手肥皂清潔，搓洗</a:t>
          </a:r>
          <a:r>
            <a:rPr lang="en-US" sz="2800" kern="1200"/>
            <a:t>40~60</a:t>
          </a:r>
          <a:r>
            <a:rPr lang="zh-TW" sz="2800" kern="1200"/>
            <a:t>秒</a:t>
          </a:r>
        </a:p>
      </dsp:txBody>
      <dsp:txXfrm>
        <a:off x="1918" y="1810385"/>
        <a:ext cx="2011188" cy="1810385"/>
      </dsp:txXfrm>
    </dsp:sp>
    <dsp:sp modelId="{3CFDA5DD-9FF7-4F1C-AD0E-674ED2517B2A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C2CAB-E3E8-4831-B0E0-99109F5EB5FE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口罩要遮住口鼻、蓋住下巴  </a:t>
          </a:r>
        </a:p>
      </dsp:txBody>
      <dsp:txXfrm>
        <a:off x="2073443" y="1810385"/>
        <a:ext cx="2011188" cy="1810385"/>
      </dsp:txXfrm>
    </dsp:sp>
    <dsp:sp modelId="{873039E3-90BC-44C8-8CAE-F2B5D3CB2202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3CD78-358D-463A-AA1A-E954987590E7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噴</a:t>
          </a:r>
          <a:r>
            <a:rPr lang="en-US" sz="2800" kern="1200"/>
            <a:t>75%</a:t>
          </a:r>
          <a:r>
            <a:rPr lang="zh-TW" sz="2800" kern="1200"/>
            <a:t>酒精搓洗雙手</a:t>
          </a:r>
          <a:r>
            <a:rPr lang="en-US" sz="2800" kern="1200"/>
            <a:t>20-30</a:t>
          </a:r>
          <a:r>
            <a:rPr lang="zh-TW" sz="2800" kern="1200"/>
            <a:t>秒</a:t>
          </a:r>
        </a:p>
      </dsp:txBody>
      <dsp:txXfrm>
        <a:off x="4144967" y="1810385"/>
        <a:ext cx="2011188" cy="1810385"/>
      </dsp:txXfrm>
    </dsp:sp>
    <dsp:sp modelId="{78732CBB-65E3-4E34-B227-8127FE7E327C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3B955-550B-4BBD-8789-74EA2C2BBC6E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有發燒、呼吸道症狀速就醫</a:t>
          </a:r>
        </a:p>
      </dsp:txBody>
      <dsp:txXfrm>
        <a:off x="6216492" y="1810385"/>
        <a:ext cx="2011188" cy="1810385"/>
      </dsp:txXfrm>
    </dsp:sp>
    <dsp:sp modelId="{19D9FFC1-D077-4952-A19F-97071B84849B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DE156-5263-48C7-A71D-BD5E90C18F29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0EFC8-9BE6-4234-A8F9-C1096B6A64E6}">
      <dsp:nvSpPr>
        <dsp:cNvPr id="0" name=""/>
        <dsp:cNvSpPr/>
      </dsp:nvSpPr>
      <dsp:spPr>
        <a:xfrm>
          <a:off x="3639" y="1189172"/>
          <a:ext cx="3131856" cy="265360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47A83C6-E8E6-4A1E-BB9D-CB08DD1332A0}">
      <dsp:nvSpPr>
        <dsp:cNvPr id="0" name=""/>
        <dsp:cNvSpPr/>
      </dsp:nvSpPr>
      <dsp:spPr>
        <a:xfrm>
          <a:off x="3106684" y="1108719"/>
          <a:ext cx="767118" cy="27126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kern="1200"/>
            <a:t>大約</a:t>
          </a:r>
          <a:r>
            <a:rPr lang="en-US" sz="2200" kern="1200"/>
            <a:t>3</a:t>
          </a:r>
          <a:r>
            <a:rPr lang="zh-TW" sz="2200" kern="1200"/>
            <a:t>個步伐</a:t>
          </a:r>
        </a:p>
      </dsp:txBody>
      <dsp:txXfrm>
        <a:off x="3129152" y="1131187"/>
        <a:ext cx="722182" cy="2667678"/>
      </dsp:txXfrm>
    </dsp:sp>
    <dsp:sp modelId="{9FB666A6-BB4E-4303-B31B-B19B6F3CC0C8}">
      <dsp:nvSpPr>
        <dsp:cNvPr id="0" name=""/>
        <dsp:cNvSpPr/>
      </dsp:nvSpPr>
      <dsp:spPr>
        <a:xfrm>
          <a:off x="3639" y="683187"/>
          <a:ext cx="3131856" cy="4569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900" kern="1200"/>
            <a:t>室外至少</a:t>
          </a:r>
          <a:r>
            <a:rPr lang="en-US" sz="1900" kern="1200"/>
            <a:t>1</a:t>
          </a:r>
          <a:r>
            <a:rPr lang="zh-TW" sz="1900" kern="1200"/>
            <a:t>公尺</a:t>
          </a:r>
        </a:p>
      </dsp:txBody>
      <dsp:txXfrm>
        <a:off x="3639" y="683187"/>
        <a:ext cx="3131856" cy="456940"/>
      </dsp:txXfrm>
    </dsp:sp>
    <dsp:sp modelId="{BB93D8F9-F84B-49A1-AB22-E2FEBEA53A32}">
      <dsp:nvSpPr>
        <dsp:cNvPr id="0" name=""/>
        <dsp:cNvSpPr/>
      </dsp:nvSpPr>
      <dsp:spPr>
        <a:xfrm>
          <a:off x="4461242" y="1183785"/>
          <a:ext cx="3131856" cy="265360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03C3D8-135A-4AD9-8346-012B3AB3C4A2}">
      <dsp:nvSpPr>
        <dsp:cNvPr id="0" name=""/>
        <dsp:cNvSpPr/>
      </dsp:nvSpPr>
      <dsp:spPr>
        <a:xfrm>
          <a:off x="7538755" y="865522"/>
          <a:ext cx="690844" cy="2951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200" kern="1200"/>
            <a:t>大約手臂的兩倍長</a:t>
          </a:r>
        </a:p>
      </dsp:txBody>
      <dsp:txXfrm>
        <a:off x="7558989" y="885756"/>
        <a:ext cx="650376" cy="2910953"/>
      </dsp:txXfrm>
    </dsp:sp>
    <dsp:sp modelId="{78E61A7C-6ABA-47BF-AAA7-F7F7902BB222}">
      <dsp:nvSpPr>
        <dsp:cNvPr id="0" name=""/>
        <dsp:cNvSpPr/>
      </dsp:nvSpPr>
      <dsp:spPr>
        <a:xfrm>
          <a:off x="4423190" y="683187"/>
          <a:ext cx="3131856" cy="4569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900" kern="1200"/>
            <a:t>室內至少</a:t>
          </a:r>
          <a:r>
            <a:rPr lang="en-US" sz="1900" kern="1200"/>
            <a:t>1.5</a:t>
          </a:r>
          <a:r>
            <a:rPr lang="zh-TW" sz="1900" kern="1200"/>
            <a:t>公尺</a:t>
          </a:r>
        </a:p>
      </dsp:txBody>
      <dsp:txXfrm>
        <a:off x="4423190" y="683187"/>
        <a:ext cx="3131856" cy="456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B1BBF-6DBF-44A7-B60E-EC48BF6CDCDD}">
      <dsp:nvSpPr>
        <dsp:cNvPr id="0" name=""/>
        <dsp:cNvSpPr/>
      </dsp:nvSpPr>
      <dsp:spPr>
        <a:xfrm rot="1759101">
          <a:off x="2716963" y="3007677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7C065C-E1FF-45FF-AFA5-A7C77CA67E1C}">
      <dsp:nvSpPr>
        <dsp:cNvPr id="0" name=""/>
        <dsp:cNvSpPr/>
      </dsp:nvSpPr>
      <dsp:spPr>
        <a:xfrm rot="19840899">
          <a:off x="2716963" y="1456146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FE658-C00B-4FCE-A654-38419620DCCB}">
      <dsp:nvSpPr>
        <dsp:cNvPr id="0" name=""/>
        <dsp:cNvSpPr/>
      </dsp:nvSpPr>
      <dsp:spPr>
        <a:xfrm>
          <a:off x="358984" y="842491"/>
          <a:ext cx="2840980" cy="28409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EDDC02-1D8F-4541-84AD-C07A888BA1CA}">
      <dsp:nvSpPr>
        <dsp:cNvPr id="0" name=""/>
        <dsp:cNvSpPr/>
      </dsp:nvSpPr>
      <dsp:spPr>
        <a:xfrm>
          <a:off x="3438686" y="238"/>
          <a:ext cx="1704588" cy="1704588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 dirty="0"/>
            <a:t>衛福部疾管署</a:t>
          </a:r>
        </a:p>
      </dsp:txBody>
      <dsp:txXfrm>
        <a:off x="3688317" y="249869"/>
        <a:ext cx="1205326" cy="1205326"/>
      </dsp:txXfrm>
    </dsp:sp>
    <dsp:sp modelId="{F2E472BD-9332-45D5-A3DB-67DCDDA9B88B}">
      <dsp:nvSpPr>
        <dsp:cNvPr id="0" name=""/>
        <dsp:cNvSpPr/>
      </dsp:nvSpPr>
      <dsp:spPr>
        <a:xfrm>
          <a:off x="5313733" y="238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掌握最新疫情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了解防疫議題</a:t>
          </a:r>
        </a:p>
      </dsp:txBody>
      <dsp:txXfrm>
        <a:off x="5313733" y="238"/>
        <a:ext cx="2556882" cy="1704588"/>
      </dsp:txXfrm>
    </dsp:sp>
    <dsp:sp modelId="{FB58AEC7-CD8B-4016-A8FA-9C8B2EA0BF79}">
      <dsp:nvSpPr>
        <dsp:cNvPr id="0" name=""/>
        <dsp:cNvSpPr/>
      </dsp:nvSpPr>
      <dsp:spPr>
        <a:xfrm>
          <a:off x="3438686" y="2821136"/>
          <a:ext cx="1704588" cy="1704588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/>
            <a:t>防疫小測驗</a:t>
          </a:r>
        </a:p>
      </dsp:txBody>
      <dsp:txXfrm>
        <a:off x="3688317" y="3070767"/>
        <a:ext cx="1205326" cy="1205326"/>
      </dsp:txXfrm>
    </dsp:sp>
    <dsp:sp modelId="{05D413A1-4B3A-42C0-889D-95D11AD812EE}">
      <dsp:nvSpPr>
        <dsp:cNvPr id="0" name=""/>
        <dsp:cNvSpPr/>
      </dsp:nvSpPr>
      <dsp:spPr>
        <a:xfrm>
          <a:off x="5313733" y="2821136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你的防疫觀念正確嗎？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擊敗新冠病毒，健康久久！</a:t>
          </a:r>
        </a:p>
      </dsp:txBody>
      <dsp:txXfrm>
        <a:off x="5313733" y="2821136"/>
        <a:ext cx="2556882" cy="1704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2EC8A-FE2F-4EC9-AD5E-24FE93542166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F5CFD-7EF3-498F-B43F-BF971D857D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460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F5CFD-7EF3-498F-B43F-BF971D857D9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65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>
                <a:latin typeface="文鼎特毛楷" panose="020B0609010101010101" pitchFamily="49" charset="-120"/>
                <a:ea typeface="文鼎特毛楷" panose="020B0609010101010101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30A0"/>
          </a:solidFill>
          <a:latin typeface="文鼎特毛楷" panose="020B0609010101010101" pitchFamily="49" charset="-120"/>
          <a:ea typeface="文鼎特毛楷" panose="020B0609010101010101" pitchFamily="49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+mj-ea"/>
              </a:rPr>
              <a:t>防疫大作戰</a:t>
            </a:r>
            <a:endParaRPr lang="zh-TW" altLang="en-US" sz="4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59632" y="1268760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打擊新冠病毒，守護健康你我有責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F72FF75-709A-49AF-86A8-B7E8025A6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60848"/>
            <a:ext cx="5249986" cy="46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防疫須知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3D21F802-DBB6-406A-AB69-5792A9EDA1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2075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保持社交距離</a:t>
            </a:r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756CA4A7-4136-4411-AB8E-D9FA882556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9971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相關連結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02685EA3-337C-427F-A5FF-1996D53DDD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34661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111</Words>
  <Application>Microsoft Office PowerPoint</Application>
  <PresentationFormat>如螢幕大小 (4:3)</PresentationFormat>
  <Paragraphs>20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文鼎特毛楷</vt:lpstr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user</cp:lastModifiedBy>
  <cp:revision>53</cp:revision>
  <dcterms:created xsi:type="dcterms:W3CDTF">2014-02-08T16:25:00Z</dcterms:created>
  <dcterms:modified xsi:type="dcterms:W3CDTF">2024-11-19T01:23:04Z</dcterms:modified>
</cp:coreProperties>
</file>