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73" r:id="rId4"/>
    <p:sldId id="274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40" autoAdjust="0"/>
    <p:restoredTop sz="94779" autoAdjust="0"/>
  </p:normalViewPr>
  <p:slideViewPr>
    <p:cSldViewPr>
      <p:cViewPr varScale="1">
        <p:scale>
          <a:sx n="102" d="100"/>
          <a:sy n="102" d="100"/>
        </p:scale>
        <p:origin x="166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hyperlink" Target="https://www.cdc.gov.tw/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3D5E8B-3E08-4403-AD10-35ABE26556DE}" type="doc">
      <dgm:prSet loTypeId="urn:microsoft.com/office/officeart/2005/8/layout/hList7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234A2CBD-84E5-4A1C-BAB0-4EB2A97FB285}">
      <dgm:prSet/>
      <dgm:spPr/>
      <dgm:t>
        <a:bodyPr/>
        <a:lstStyle/>
        <a:p>
          <a:r>
            <a:rPr lang="zh-TW"/>
            <a:t>雙手肥皂清潔，搓洗</a:t>
          </a:r>
          <a:r>
            <a:rPr lang="en-US"/>
            <a:t>40~60</a:t>
          </a:r>
          <a:r>
            <a:rPr lang="zh-TW"/>
            <a:t>秒</a:t>
          </a:r>
        </a:p>
      </dgm:t>
    </dgm:pt>
    <dgm:pt modelId="{4DBA517C-9778-4E51-8AD4-EC6EC0217D68}" type="parTrans" cxnId="{84426355-9594-4551-86AB-A6BA9F33257B}">
      <dgm:prSet/>
      <dgm:spPr/>
      <dgm:t>
        <a:bodyPr/>
        <a:lstStyle/>
        <a:p>
          <a:endParaRPr lang="zh-TW" altLang="en-US"/>
        </a:p>
      </dgm:t>
    </dgm:pt>
    <dgm:pt modelId="{5744F6EF-35DB-430C-9662-A3A7210CE0B1}" type="sibTrans" cxnId="{84426355-9594-4551-86AB-A6BA9F33257B}">
      <dgm:prSet/>
      <dgm:spPr/>
      <dgm:t>
        <a:bodyPr/>
        <a:lstStyle/>
        <a:p>
          <a:endParaRPr lang="zh-TW" altLang="en-US"/>
        </a:p>
      </dgm:t>
    </dgm:pt>
    <dgm:pt modelId="{5556C813-1506-411F-92C1-DE3D2053DAE2}">
      <dgm:prSet/>
      <dgm:spPr/>
      <dgm:t>
        <a:bodyPr/>
        <a:lstStyle/>
        <a:p>
          <a:r>
            <a:rPr lang="zh-TW"/>
            <a:t>口罩要遮住口鼻、蓋住下巴  </a:t>
          </a:r>
        </a:p>
      </dgm:t>
    </dgm:pt>
    <dgm:pt modelId="{8B0B8098-8ADF-4D4B-9EA1-BFBABDF57CBA}" type="parTrans" cxnId="{6B853639-B1BC-48B0-83D1-DD09DB0ED33A}">
      <dgm:prSet/>
      <dgm:spPr/>
      <dgm:t>
        <a:bodyPr/>
        <a:lstStyle/>
        <a:p>
          <a:endParaRPr lang="zh-TW" altLang="en-US"/>
        </a:p>
      </dgm:t>
    </dgm:pt>
    <dgm:pt modelId="{287C58BC-DA41-4DA9-8561-1D77E8CA69E9}" type="sibTrans" cxnId="{6B853639-B1BC-48B0-83D1-DD09DB0ED33A}">
      <dgm:prSet/>
      <dgm:spPr/>
      <dgm:t>
        <a:bodyPr/>
        <a:lstStyle/>
        <a:p>
          <a:endParaRPr lang="zh-TW" altLang="en-US"/>
        </a:p>
      </dgm:t>
    </dgm:pt>
    <dgm:pt modelId="{C2A3BA1A-6C49-40F3-9073-088199BC49EA}">
      <dgm:prSet/>
      <dgm:spPr/>
      <dgm:t>
        <a:bodyPr/>
        <a:lstStyle/>
        <a:p>
          <a:r>
            <a:rPr lang="zh-TW"/>
            <a:t>噴</a:t>
          </a:r>
          <a:r>
            <a:rPr lang="en-US"/>
            <a:t>75%</a:t>
          </a:r>
          <a:r>
            <a:rPr lang="zh-TW"/>
            <a:t>酒精搓洗雙手</a:t>
          </a:r>
          <a:r>
            <a:rPr lang="en-US"/>
            <a:t>20-30</a:t>
          </a:r>
          <a:r>
            <a:rPr lang="zh-TW"/>
            <a:t>秒</a:t>
          </a:r>
        </a:p>
      </dgm:t>
    </dgm:pt>
    <dgm:pt modelId="{0530D4D2-3845-4806-A923-EE1C56467207}" type="parTrans" cxnId="{8F69F584-160D-40E9-A92F-B67C2AE5A1F1}">
      <dgm:prSet/>
      <dgm:spPr/>
      <dgm:t>
        <a:bodyPr/>
        <a:lstStyle/>
        <a:p>
          <a:endParaRPr lang="zh-TW" altLang="en-US"/>
        </a:p>
      </dgm:t>
    </dgm:pt>
    <dgm:pt modelId="{95D4DF34-65E4-4DF2-A54E-6B4B2E68B455}" type="sibTrans" cxnId="{8F69F584-160D-40E9-A92F-B67C2AE5A1F1}">
      <dgm:prSet/>
      <dgm:spPr/>
      <dgm:t>
        <a:bodyPr/>
        <a:lstStyle/>
        <a:p>
          <a:endParaRPr lang="zh-TW" altLang="en-US"/>
        </a:p>
      </dgm:t>
    </dgm:pt>
    <dgm:pt modelId="{84A868D7-B433-41C3-9A21-8AD7A9F73003}">
      <dgm:prSet/>
      <dgm:spPr/>
      <dgm:t>
        <a:bodyPr/>
        <a:lstStyle/>
        <a:p>
          <a:r>
            <a:rPr lang="zh-TW"/>
            <a:t>有發燒、呼吸道症狀速就醫</a:t>
          </a:r>
        </a:p>
      </dgm:t>
    </dgm:pt>
    <dgm:pt modelId="{AF1A8B00-A4F0-46E2-A246-D9D0533181B2}" type="parTrans" cxnId="{9E7EE6D4-55DD-4CD5-A279-5D8A96A558A8}">
      <dgm:prSet/>
      <dgm:spPr/>
      <dgm:t>
        <a:bodyPr/>
        <a:lstStyle/>
        <a:p>
          <a:endParaRPr lang="zh-TW" altLang="en-US"/>
        </a:p>
      </dgm:t>
    </dgm:pt>
    <dgm:pt modelId="{1833EC24-C92D-42BA-99AB-32DB85551B9C}" type="sibTrans" cxnId="{9E7EE6D4-55DD-4CD5-A279-5D8A96A558A8}">
      <dgm:prSet/>
      <dgm:spPr/>
      <dgm:t>
        <a:bodyPr/>
        <a:lstStyle/>
        <a:p>
          <a:endParaRPr lang="zh-TW" altLang="en-US"/>
        </a:p>
      </dgm:t>
    </dgm:pt>
    <dgm:pt modelId="{548BFC25-BDA0-44EF-ACBB-31F8181D6E4D}" type="pres">
      <dgm:prSet presAssocID="{403D5E8B-3E08-4403-AD10-35ABE26556DE}" presName="Name0" presStyleCnt="0">
        <dgm:presLayoutVars>
          <dgm:dir/>
          <dgm:resizeHandles val="exact"/>
        </dgm:presLayoutVars>
      </dgm:prSet>
      <dgm:spPr/>
    </dgm:pt>
    <dgm:pt modelId="{F2C56DE1-0A31-4510-B86B-774434B791CA}" type="pres">
      <dgm:prSet presAssocID="{403D5E8B-3E08-4403-AD10-35ABE26556DE}" presName="fgShape" presStyleLbl="fgShp" presStyleIdx="0" presStyleCnt="1"/>
      <dgm:spPr/>
    </dgm:pt>
    <dgm:pt modelId="{EBB415E8-B76E-4DF3-AA03-F95A60EE06AA}" type="pres">
      <dgm:prSet presAssocID="{403D5E8B-3E08-4403-AD10-35ABE26556DE}" presName="linComp" presStyleCnt="0"/>
      <dgm:spPr/>
    </dgm:pt>
    <dgm:pt modelId="{C536B86A-E61E-43E8-8307-08B47C93D637}" type="pres">
      <dgm:prSet presAssocID="{234A2CBD-84E5-4A1C-BAB0-4EB2A97FB285}" presName="compNode" presStyleCnt="0"/>
      <dgm:spPr/>
    </dgm:pt>
    <dgm:pt modelId="{A9DCB678-BFFA-487C-96D3-BE0CC5095619}" type="pres">
      <dgm:prSet presAssocID="{234A2CBD-84E5-4A1C-BAB0-4EB2A97FB285}" presName="bkgdShape" presStyleLbl="node1" presStyleIdx="0" presStyleCnt="4"/>
      <dgm:spPr/>
    </dgm:pt>
    <dgm:pt modelId="{41E5E305-E7E9-4D93-8643-33AD97BDD891}" type="pres">
      <dgm:prSet presAssocID="{234A2CBD-84E5-4A1C-BAB0-4EB2A97FB285}" presName="nodeTx" presStyleLbl="node1" presStyleIdx="0" presStyleCnt="4">
        <dgm:presLayoutVars>
          <dgm:bulletEnabled val="1"/>
        </dgm:presLayoutVars>
      </dgm:prSet>
      <dgm:spPr/>
    </dgm:pt>
    <dgm:pt modelId="{D890AA32-8188-44F0-916E-22AC3996FCCC}" type="pres">
      <dgm:prSet presAssocID="{234A2CBD-84E5-4A1C-BAB0-4EB2A97FB285}" presName="invisiNode" presStyleLbl="node1" presStyleIdx="0" presStyleCnt="4"/>
      <dgm:spPr/>
    </dgm:pt>
    <dgm:pt modelId="{CEDA5099-2726-4675-8C3C-7038EF8293E3}" type="pres">
      <dgm:prSet presAssocID="{234A2CBD-84E5-4A1C-BAB0-4EB2A97FB285}" presName="imagNode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B44ACBE-1C39-434A-9365-AF08AAC42514}" type="pres">
      <dgm:prSet presAssocID="{5744F6EF-35DB-430C-9662-A3A7210CE0B1}" presName="sibTrans" presStyleLbl="sibTrans2D1" presStyleIdx="0" presStyleCnt="0"/>
      <dgm:spPr/>
    </dgm:pt>
    <dgm:pt modelId="{BFB44BF0-323C-418B-B4E1-C8190247095A}" type="pres">
      <dgm:prSet presAssocID="{5556C813-1506-411F-92C1-DE3D2053DAE2}" presName="compNode" presStyleCnt="0"/>
      <dgm:spPr/>
    </dgm:pt>
    <dgm:pt modelId="{2CEFE126-47D2-401E-A772-AB68D76A4898}" type="pres">
      <dgm:prSet presAssocID="{5556C813-1506-411F-92C1-DE3D2053DAE2}" presName="bkgdShape" presStyleLbl="node1" presStyleIdx="1" presStyleCnt="4"/>
      <dgm:spPr/>
    </dgm:pt>
    <dgm:pt modelId="{4DC64B1F-57E9-47CF-AEB4-78614131E60A}" type="pres">
      <dgm:prSet presAssocID="{5556C813-1506-411F-92C1-DE3D2053DAE2}" presName="nodeTx" presStyleLbl="node1" presStyleIdx="1" presStyleCnt="4">
        <dgm:presLayoutVars>
          <dgm:bulletEnabled val="1"/>
        </dgm:presLayoutVars>
      </dgm:prSet>
      <dgm:spPr/>
    </dgm:pt>
    <dgm:pt modelId="{B4762B46-F7CA-4693-A6FF-24997B5C03D0}" type="pres">
      <dgm:prSet presAssocID="{5556C813-1506-411F-92C1-DE3D2053DAE2}" presName="invisiNode" presStyleLbl="node1" presStyleIdx="1" presStyleCnt="4"/>
      <dgm:spPr/>
    </dgm:pt>
    <dgm:pt modelId="{8B74A8F4-01FC-4F5D-AA4B-A0F16FA5840F}" type="pres">
      <dgm:prSet presAssocID="{5556C813-1506-411F-92C1-DE3D2053DAE2}" presName="imagNode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DFD07A7-1B8B-455A-8612-751F3C5977E9}" type="pres">
      <dgm:prSet presAssocID="{287C58BC-DA41-4DA9-8561-1D77E8CA69E9}" presName="sibTrans" presStyleLbl="sibTrans2D1" presStyleIdx="0" presStyleCnt="0"/>
      <dgm:spPr/>
    </dgm:pt>
    <dgm:pt modelId="{7FD2B6DE-CE50-40C0-8874-03B03E4A740D}" type="pres">
      <dgm:prSet presAssocID="{C2A3BA1A-6C49-40F3-9073-088199BC49EA}" presName="compNode" presStyleCnt="0"/>
      <dgm:spPr/>
    </dgm:pt>
    <dgm:pt modelId="{3C669964-4702-4C2C-AC94-8914401618FE}" type="pres">
      <dgm:prSet presAssocID="{C2A3BA1A-6C49-40F3-9073-088199BC49EA}" presName="bkgdShape" presStyleLbl="node1" presStyleIdx="2" presStyleCnt="4" custScaleX="92562" custScaleY="100000" custLinFactNeighborX="-760" custLinFactNeighborY="632"/>
      <dgm:spPr/>
    </dgm:pt>
    <dgm:pt modelId="{565FE2EA-0065-4350-B2EE-16D7E3E707FE}" type="pres">
      <dgm:prSet presAssocID="{C2A3BA1A-6C49-40F3-9073-088199BC49EA}" presName="nodeTx" presStyleLbl="node1" presStyleIdx="2" presStyleCnt="4">
        <dgm:presLayoutVars>
          <dgm:bulletEnabled val="1"/>
        </dgm:presLayoutVars>
      </dgm:prSet>
      <dgm:spPr/>
    </dgm:pt>
    <dgm:pt modelId="{09219127-7BB0-407B-A96D-AE084221275E}" type="pres">
      <dgm:prSet presAssocID="{C2A3BA1A-6C49-40F3-9073-088199BC49EA}" presName="invisiNode" presStyleLbl="node1" presStyleIdx="2" presStyleCnt="4"/>
      <dgm:spPr/>
    </dgm:pt>
    <dgm:pt modelId="{BEA8694D-A499-4EFD-9DCA-C8EFDFE0768E}" type="pres">
      <dgm:prSet presAssocID="{C2A3BA1A-6C49-40F3-9073-088199BC49EA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DBA8EF1-ADE1-4615-9FDA-47ECB8CB75FC}" type="pres">
      <dgm:prSet presAssocID="{95D4DF34-65E4-4DF2-A54E-6B4B2E68B455}" presName="sibTrans" presStyleLbl="sibTrans2D1" presStyleIdx="0" presStyleCnt="0"/>
      <dgm:spPr/>
    </dgm:pt>
    <dgm:pt modelId="{C9EE0ECB-C726-4B71-82FB-EEE97D2F04EC}" type="pres">
      <dgm:prSet presAssocID="{84A868D7-B433-41C3-9A21-8AD7A9F73003}" presName="compNode" presStyleCnt="0"/>
      <dgm:spPr/>
    </dgm:pt>
    <dgm:pt modelId="{60E6B982-FCFD-4E56-B1B8-3FD66F5991D6}" type="pres">
      <dgm:prSet presAssocID="{84A868D7-B433-41C3-9A21-8AD7A9F73003}" presName="bkgdShape" presStyleLbl="node1" presStyleIdx="3" presStyleCnt="4"/>
      <dgm:spPr/>
    </dgm:pt>
    <dgm:pt modelId="{AEA28909-E6F4-476D-91FB-0362DB1C9E0B}" type="pres">
      <dgm:prSet presAssocID="{84A868D7-B433-41C3-9A21-8AD7A9F73003}" presName="nodeTx" presStyleLbl="node1" presStyleIdx="3" presStyleCnt="4">
        <dgm:presLayoutVars>
          <dgm:bulletEnabled val="1"/>
        </dgm:presLayoutVars>
      </dgm:prSet>
      <dgm:spPr/>
    </dgm:pt>
    <dgm:pt modelId="{B35B97B2-556A-48AA-AEB9-8CF5FFD04F7F}" type="pres">
      <dgm:prSet presAssocID="{84A868D7-B433-41C3-9A21-8AD7A9F73003}" presName="invisiNode" presStyleLbl="node1" presStyleIdx="3" presStyleCnt="4"/>
      <dgm:spPr/>
    </dgm:pt>
    <dgm:pt modelId="{9E847858-2F13-49EB-99A6-997FC595AF0C}" type="pres">
      <dgm:prSet presAssocID="{84A868D7-B433-41C3-9A21-8AD7A9F73003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05DACC09-2135-440E-BB22-AD617688601E}" type="presOf" srcId="{5744F6EF-35DB-430C-9662-A3A7210CE0B1}" destId="{1B44ACBE-1C39-434A-9365-AF08AAC42514}" srcOrd="0" destOrd="0" presId="urn:microsoft.com/office/officeart/2005/8/layout/hList7"/>
    <dgm:cxn modelId="{1A069D0B-3A6A-439A-A39C-22A6E9C083D6}" type="presOf" srcId="{C2A3BA1A-6C49-40F3-9073-088199BC49EA}" destId="{3C669964-4702-4C2C-AC94-8914401618FE}" srcOrd="0" destOrd="0" presId="urn:microsoft.com/office/officeart/2005/8/layout/hList7"/>
    <dgm:cxn modelId="{83C87034-75AB-44CE-B7C7-9CF6E690D7D3}" type="presOf" srcId="{C2A3BA1A-6C49-40F3-9073-088199BC49EA}" destId="{565FE2EA-0065-4350-B2EE-16D7E3E707FE}" srcOrd="1" destOrd="0" presId="urn:microsoft.com/office/officeart/2005/8/layout/hList7"/>
    <dgm:cxn modelId="{D2D77735-D2F7-40AB-961B-59E3464E5A5B}" type="presOf" srcId="{403D5E8B-3E08-4403-AD10-35ABE26556DE}" destId="{548BFC25-BDA0-44EF-ACBB-31F8181D6E4D}" srcOrd="0" destOrd="0" presId="urn:microsoft.com/office/officeart/2005/8/layout/hList7"/>
    <dgm:cxn modelId="{6B853639-B1BC-48B0-83D1-DD09DB0ED33A}" srcId="{403D5E8B-3E08-4403-AD10-35ABE26556DE}" destId="{5556C813-1506-411F-92C1-DE3D2053DAE2}" srcOrd="1" destOrd="0" parTransId="{8B0B8098-8ADF-4D4B-9EA1-BFBABDF57CBA}" sibTransId="{287C58BC-DA41-4DA9-8561-1D77E8CA69E9}"/>
    <dgm:cxn modelId="{7BDAA251-4153-4929-AFFC-DE9C854C1AD9}" type="presOf" srcId="{234A2CBD-84E5-4A1C-BAB0-4EB2A97FB285}" destId="{41E5E305-E7E9-4D93-8643-33AD97BDD891}" srcOrd="1" destOrd="0" presId="urn:microsoft.com/office/officeart/2005/8/layout/hList7"/>
    <dgm:cxn modelId="{84426355-9594-4551-86AB-A6BA9F33257B}" srcId="{403D5E8B-3E08-4403-AD10-35ABE26556DE}" destId="{234A2CBD-84E5-4A1C-BAB0-4EB2A97FB285}" srcOrd="0" destOrd="0" parTransId="{4DBA517C-9778-4E51-8AD4-EC6EC0217D68}" sibTransId="{5744F6EF-35DB-430C-9662-A3A7210CE0B1}"/>
    <dgm:cxn modelId="{0494A477-0E32-481C-BC88-E6E6562C58D3}" type="presOf" srcId="{84A868D7-B433-41C3-9A21-8AD7A9F73003}" destId="{AEA28909-E6F4-476D-91FB-0362DB1C9E0B}" srcOrd="1" destOrd="0" presId="urn:microsoft.com/office/officeart/2005/8/layout/hList7"/>
    <dgm:cxn modelId="{5F6F4658-9A47-4493-870B-54B5F89AF644}" type="presOf" srcId="{5556C813-1506-411F-92C1-DE3D2053DAE2}" destId="{4DC64B1F-57E9-47CF-AEB4-78614131E60A}" srcOrd="1" destOrd="0" presId="urn:microsoft.com/office/officeart/2005/8/layout/hList7"/>
    <dgm:cxn modelId="{7D5BA87C-0A9E-41B8-AD86-224D47AFAAFF}" type="presOf" srcId="{84A868D7-B433-41C3-9A21-8AD7A9F73003}" destId="{60E6B982-FCFD-4E56-B1B8-3FD66F5991D6}" srcOrd="0" destOrd="0" presId="urn:microsoft.com/office/officeart/2005/8/layout/hList7"/>
    <dgm:cxn modelId="{8F69F584-160D-40E9-A92F-B67C2AE5A1F1}" srcId="{403D5E8B-3E08-4403-AD10-35ABE26556DE}" destId="{C2A3BA1A-6C49-40F3-9073-088199BC49EA}" srcOrd="2" destOrd="0" parTransId="{0530D4D2-3845-4806-A923-EE1C56467207}" sibTransId="{95D4DF34-65E4-4DF2-A54E-6B4B2E68B455}"/>
    <dgm:cxn modelId="{043BE899-5B33-4962-9854-DA423A1B348B}" type="presOf" srcId="{287C58BC-DA41-4DA9-8561-1D77E8CA69E9}" destId="{4DFD07A7-1B8B-455A-8612-751F3C5977E9}" srcOrd="0" destOrd="0" presId="urn:microsoft.com/office/officeart/2005/8/layout/hList7"/>
    <dgm:cxn modelId="{97F219D1-2C8E-4796-A0B0-D51DB03D291D}" type="presOf" srcId="{95D4DF34-65E4-4DF2-A54E-6B4B2E68B455}" destId="{6DBA8EF1-ADE1-4615-9FDA-47ECB8CB75FC}" srcOrd="0" destOrd="0" presId="urn:microsoft.com/office/officeart/2005/8/layout/hList7"/>
    <dgm:cxn modelId="{CFA338D2-BC19-4695-AA3A-14F1F86262B5}" type="presOf" srcId="{234A2CBD-84E5-4A1C-BAB0-4EB2A97FB285}" destId="{A9DCB678-BFFA-487C-96D3-BE0CC5095619}" srcOrd="0" destOrd="0" presId="urn:microsoft.com/office/officeart/2005/8/layout/hList7"/>
    <dgm:cxn modelId="{9E7EE6D4-55DD-4CD5-A279-5D8A96A558A8}" srcId="{403D5E8B-3E08-4403-AD10-35ABE26556DE}" destId="{84A868D7-B433-41C3-9A21-8AD7A9F73003}" srcOrd="3" destOrd="0" parTransId="{AF1A8B00-A4F0-46E2-A246-D9D0533181B2}" sibTransId="{1833EC24-C92D-42BA-99AB-32DB85551B9C}"/>
    <dgm:cxn modelId="{6CFD2AFE-DB6F-4D02-AE5E-D97CCE6DDB46}" type="presOf" srcId="{5556C813-1506-411F-92C1-DE3D2053DAE2}" destId="{2CEFE126-47D2-401E-A772-AB68D76A4898}" srcOrd="0" destOrd="0" presId="urn:microsoft.com/office/officeart/2005/8/layout/hList7"/>
    <dgm:cxn modelId="{20099812-DFF5-4E94-AC2C-19004A5876BA}" type="presParOf" srcId="{548BFC25-BDA0-44EF-ACBB-31F8181D6E4D}" destId="{F2C56DE1-0A31-4510-B86B-774434B791CA}" srcOrd="0" destOrd="0" presId="urn:microsoft.com/office/officeart/2005/8/layout/hList7"/>
    <dgm:cxn modelId="{AEDC2C6C-8D6F-4E39-AD05-D94F1350F7A9}" type="presParOf" srcId="{548BFC25-BDA0-44EF-ACBB-31F8181D6E4D}" destId="{EBB415E8-B76E-4DF3-AA03-F95A60EE06AA}" srcOrd="1" destOrd="0" presId="urn:microsoft.com/office/officeart/2005/8/layout/hList7"/>
    <dgm:cxn modelId="{28D0CB8B-EC36-449D-AE5C-CBB2AE081E85}" type="presParOf" srcId="{EBB415E8-B76E-4DF3-AA03-F95A60EE06AA}" destId="{C536B86A-E61E-43E8-8307-08B47C93D637}" srcOrd="0" destOrd="0" presId="urn:microsoft.com/office/officeart/2005/8/layout/hList7"/>
    <dgm:cxn modelId="{7145E2C2-3A98-47EA-8781-0BAEBCE0F59F}" type="presParOf" srcId="{C536B86A-E61E-43E8-8307-08B47C93D637}" destId="{A9DCB678-BFFA-487C-96D3-BE0CC5095619}" srcOrd="0" destOrd="0" presId="urn:microsoft.com/office/officeart/2005/8/layout/hList7"/>
    <dgm:cxn modelId="{BAEB10ED-7EDE-4226-A484-A256A0751155}" type="presParOf" srcId="{C536B86A-E61E-43E8-8307-08B47C93D637}" destId="{41E5E305-E7E9-4D93-8643-33AD97BDD891}" srcOrd="1" destOrd="0" presId="urn:microsoft.com/office/officeart/2005/8/layout/hList7"/>
    <dgm:cxn modelId="{D62F2AD8-66B5-4710-8ED6-B223226040B5}" type="presParOf" srcId="{C536B86A-E61E-43E8-8307-08B47C93D637}" destId="{D890AA32-8188-44F0-916E-22AC3996FCCC}" srcOrd="2" destOrd="0" presId="urn:microsoft.com/office/officeart/2005/8/layout/hList7"/>
    <dgm:cxn modelId="{BE0B10FD-F8FD-4309-9622-9C3A83086CB0}" type="presParOf" srcId="{C536B86A-E61E-43E8-8307-08B47C93D637}" destId="{CEDA5099-2726-4675-8C3C-7038EF8293E3}" srcOrd="3" destOrd="0" presId="urn:microsoft.com/office/officeart/2005/8/layout/hList7"/>
    <dgm:cxn modelId="{B13E36C7-5F0F-4CFB-B236-DA8D4A279D83}" type="presParOf" srcId="{EBB415E8-B76E-4DF3-AA03-F95A60EE06AA}" destId="{1B44ACBE-1C39-434A-9365-AF08AAC42514}" srcOrd="1" destOrd="0" presId="urn:microsoft.com/office/officeart/2005/8/layout/hList7"/>
    <dgm:cxn modelId="{181DBFC2-E63A-455A-BDE4-3DF026E57CD3}" type="presParOf" srcId="{EBB415E8-B76E-4DF3-AA03-F95A60EE06AA}" destId="{BFB44BF0-323C-418B-B4E1-C8190247095A}" srcOrd="2" destOrd="0" presId="urn:microsoft.com/office/officeart/2005/8/layout/hList7"/>
    <dgm:cxn modelId="{A9B60316-E9A7-4687-9D3C-96F6DB206997}" type="presParOf" srcId="{BFB44BF0-323C-418B-B4E1-C8190247095A}" destId="{2CEFE126-47D2-401E-A772-AB68D76A4898}" srcOrd="0" destOrd="0" presId="urn:microsoft.com/office/officeart/2005/8/layout/hList7"/>
    <dgm:cxn modelId="{37CB26FE-B2D6-4450-83E5-A3D83B9D1F80}" type="presParOf" srcId="{BFB44BF0-323C-418B-B4E1-C8190247095A}" destId="{4DC64B1F-57E9-47CF-AEB4-78614131E60A}" srcOrd="1" destOrd="0" presId="urn:microsoft.com/office/officeart/2005/8/layout/hList7"/>
    <dgm:cxn modelId="{53F28B04-0AF6-447E-9FF2-4B33D313C623}" type="presParOf" srcId="{BFB44BF0-323C-418B-B4E1-C8190247095A}" destId="{B4762B46-F7CA-4693-A6FF-24997B5C03D0}" srcOrd="2" destOrd="0" presId="urn:microsoft.com/office/officeart/2005/8/layout/hList7"/>
    <dgm:cxn modelId="{168A858D-1F83-4C35-A3A7-CA86E477E82C}" type="presParOf" srcId="{BFB44BF0-323C-418B-B4E1-C8190247095A}" destId="{8B74A8F4-01FC-4F5D-AA4B-A0F16FA5840F}" srcOrd="3" destOrd="0" presId="urn:microsoft.com/office/officeart/2005/8/layout/hList7"/>
    <dgm:cxn modelId="{D474348E-CE24-42B1-8E5E-BF951C080F04}" type="presParOf" srcId="{EBB415E8-B76E-4DF3-AA03-F95A60EE06AA}" destId="{4DFD07A7-1B8B-455A-8612-751F3C5977E9}" srcOrd="3" destOrd="0" presId="urn:microsoft.com/office/officeart/2005/8/layout/hList7"/>
    <dgm:cxn modelId="{436EBF2C-64E5-4A4A-AFC9-FE578C10A676}" type="presParOf" srcId="{EBB415E8-B76E-4DF3-AA03-F95A60EE06AA}" destId="{7FD2B6DE-CE50-40C0-8874-03B03E4A740D}" srcOrd="4" destOrd="0" presId="urn:microsoft.com/office/officeart/2005/8/layout/hList7"/>
    <dgm:cxn modelId="{FE296180-0F32-4020-A972-4625C8ECD5F4}" type="presParOf" srcId="{7FD2B6DE-CE50-40C0-8874-03B03E4A740D}" destId="{3C669964-4702-4C2C-AC94-8914401618FE}" srcOrd="0" destOrd="0" presId="urn:microsoft.com/office/officeart/2005/8/layout/hList7"/>
    <dgm:cxn modelId="{980157F7-CFA1-403C-97BD-BF49B6C3DDBB}" type="presParOf" srcId="{7FD2B6DE-CE50-40C0-8874-03B03E4A740D}" destId="{565FE2EA-0065-4350-B2EE-16D7E3E707FE}" srcOrd="1" destOrd="0" presId="urn:microsoft.com/office/officeart/2005/8/layout/hList7"/>
    <dgm:cxn modelId="{77B0DB58-1CA3-41A6-BC1E-B70E42EA49EE}" type="presParOf" srcId="{7FD2B6DE-CE50-40C0-8874-03B03E4A740D}" destId="{09219127-7BB0-407B-A96D-AE084221275E}" srcOrd="2" destOrd="0" presId="urn:microsoft.com/office/officeart/2005/8/layout/hList7"/>
    <dgm:cxn modelId="{3905EFE8-360D-46EF-AAF5-3A8315400D32}" type="presParOf" srcId="{7FD2B6DE-CE50-40C0-8874-03B03E4A740D}" destId="{BEA8694D-A499-4EFD-9DCA-C8EFDFE0768E}" srcOrd="3" destOrd="0" presId="urn:microsoft.com/office/officeart/2005/8/layout/hList7"/>
    <dgm:cxn modelId="{A7897AC2-CD16-4404-B300-D59CCB60DA8B}" type="presParOf" srcId="{EBB415E8-B76E-4DF3-AA03-F95A60EE06AA}" destId="{6DBA8EF1-ADE1-4615-9FDA-47ECB8CB75FC}" srcOrd="5" destOrd="0" presId="urn:microsoft.com/office/officeart/2005/8/layout/hList7"/>
    <dgm:cxn modelId="{89E0DEA4-22A2-4B16-A88D-657737AE2B53}" type="presParOf" srcId="{EBB415E8-B76E-4DF3-AA03-F95A60EE06AA}" destId="{C9EE0ECB-C726-4B71-82FB-EEE97D2F04EC}" srcOrd="6" destOrd="0" presId="urn:microsoft.com/office/officeart/2005/8/layout/hList7"/>
    <dgm:cxn modelId="{BD43FF05-3687-45F1-A719-59CF230DFB46}" type="presParOf" srcId="{C9EE0ECB-C726-4B71-82FB-EEE97D2F04EC}" destId="{60E6B982-FCFD-4E56-B1B8-3FD66F5991D6}" srcOrd="0" destOrd="0" presId="urn:microsoft.com/office/officeart/2005/8/layout/hList7"/>
    <dgm:cxn modelId="{3396DA37-8A04-4E4B-82B3-0D773D2F8493}" type="presParOf" srcId="{C9EE0ECB-C726-4B71-82FB-EEE97D2F04EC}" destId="{AEA28909-E6F4-476D-91FB-0362DB1C9E0B}" srcOrd="1" destOrd="0" presId="urn:microsoft.com/office/officeart/2005/8/layout/hList7"/>
    <dgm:cxn modelId="{F105A29A-4AF6-4A84-8FDD-18D5FFF27316}" type="presParOf" srcId="{C9EE0ECB-C726-4B71-82FB-EEE97D2F04EC}" destId="{B35B97B2-556A-48AA-AEB9-8CF5FFD04F7F}" srcOrd="2" destOrd="0" presId="urn:microsoft.com/office/officeart/2005/8/layout/hList7"/>
    <dgm:cxn modelId="{EF1ECA7D-B3E4-4BE2-86BD-03C05DEC05E0}" type="presParOf" srcId="{C9EE0ECB-C726-4B71-82FB-EEE97D2F04EC}" destId="{9E847858-2F13-49EB-99A6-997FC595AF0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0FFCA3-C13F-4D7F-85CC-980E4094C882}" type="doc">
      <dgm:prSet loTypeId="urn:microsoft.com/office/officeart/2008/layout/TitledPictureBlocks" loCatId="picture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B225505C-0266-4693-B848-A2E961AE8B60}">
      <dgm:prSet/>
      <dgm:spPr/>
      <dgm:t>
        <a:bodyPr/>
        <a:lstStyle/>
        <a:p>
          <a:r>
            <a:rPr lang="zh-TW"/>
            <a:t>室外至少</a:t>
          </a:r>
          <a:r>
            <a:rPr lang="en-US"/>
            <a:t>1</a:t>
          </a:r>
          <a:r>
            <a:rPr lang="zh-TW"/>
            <a:t>公尺</a:t>
          </a:r>
        </a:p>
      </dgm:t>
    </dgm:pt>
    <dgm:pt modelId="{109D782A-DC0B-4234-993A-D5BE5F3B9D1F}" type="parTrans" cxnId="{B003DCDA-8BB8-4AF8-B7C9-F1CAAD70B8EE}">
      <dgm:prSet/>
      <dgm:spPr/>
      <dgm:t>
        <a:bodyPr/>
        <a:lstStyle/>
        <a:p>
          <a:endParaRPr lang="zh-TW" altLang="en-US"/>
        </a:p>
      </dgm:t>
    </dgm:pt>
    <dgm:pt modelId="{9440B3F4-8239-4F58-A238-BB874A07F9B4}" type="sibTrans" cxnId="{B003DCDA-8BB8-4AF8-B7C9-F1CAAD70B8EE}">
      <dgm:prSet/>
      <dgm:spPr/>
      <dgm:t>
        <a:bodyPr/>
        <a:lstStyle/>
        <a:p>
          <a:endParaRPr lang="zh-TW" altLang="en-US"/>
        </a:p>
      </dgm:t>
    </dgm:pt>
    <dgm:pt modelId="{7EE05F78-4347-4145-871C-27BB5DB7E991}">
      <dgm:prSet/>
      <dgm:spPr/>
      <dgm:t>
        <a:bodyPr/>
        <a:lstStyle/>
        <a:p>
          <a:r>
            <a:rPr lang="zh-TW"/>
            <a:t>大約</a:t>
          </a:r>
          <a:r>
            <a:rPr lang="en-US"/>
            <a:t>3</a:t>
          </a:r>
          <a:r>
            <a:rPr lang="zh-TW"/>
            <a:t>個步伐</a:t>
          </a:r>
        </a:p>
      </dgm:t>
    </dgm:pt>
    <dgm:pt modelId="{A652926F-F78D-4B39-A6C2-3CF7EAEE53DE}" type="parTrans" cxnId="{092C1D58-1B81-4994-AF36-14957A54888F}">
      <dgm:prSet/>
      <dgm:spPr/>
      <dgm:t>
        <a:bodyPr/>
        <a:lstStyle/>
        <a:p>
          <a:endParaRPr lang="zh-TW" altLang="en-US"/>
        </a:p>
      </dgm:t>
    </dgm:pt>
    <dgm:pt modelId="{D4904960-02BE-422F-9521-C1D95C2DA525}" type="sibTrans" cxnId="{092C1D58-1B81-4994-AF36-14957A54888F}">
      <dgm:prSet/>
      <dgm:spPr/>
      <dgm:t>
        <a:bodyPr/>
        <a:lstStyle/>
        <a:p>
          <a:endParaRPr lang="zh-TW" altLang="en-US"/>
        </a:p>
      </dgm:t>
    </dgm:pt>
    <dgm:pt modelId="{A3985300-C5B7-4E8D-8350-C3A498AB42C3}">
      <dgm:prSet/>
      <dgm:spPr/>
      <dgm:t>
        <a:bodyPr/>
        <a:lstStyle/>
        <a:p>
          <a:r>
            <a:rPr lang="zh-TW"/>
            <a:t>室內至少</a:t>
          </a:r>
          <a:r>
            <a:rPr lang="en-US"/>
            <a:t>1.5</a:t>
          </a:r>
          <a:r>
            <a:rPr lang="zh-TW"/>
            <a:t>公尺</a:t>
          </a:r>
        </a:p>
      </dgm:t>
    </dgm:pt>
    <dgm:pt modelId="{0273375A-4542-4853-8FAF-E95C53E6EC70}" type="parTrans" cxnId="{5CA090BA-B1E8-4262-8269-CA56D248F064}">
      <dgm:prSet/>
      <dgm:spPr/>
      <dgm:t>
        <a:bodyPr/>
        <a:lstStyle/>
        <a:p>
          <a:endParaRPr lang="zh-TW" altLang="en-US"/>
        </a:p>
      </dgm:t>
    </dgm:pt>
    <dgm:pt modelId="{97A0641D-0390-410A-997D-4E8CC71B6AE1}" type="sibTrans" cxnId="{5CA090BA-B1E8-4262-8269-CA56D248F064}">
      <dgm:prSet/>
      <dgm:spPr/>
      <dgm:t>
        <a:bodyPr/>
        <a:lstStyle/>
        <a:p>
          <a:endParaRPr lang="zh-TW" altLang="en-US"/>
        </a:p>
      </dgm:t>
    </dgm:pt>
    <dgm:pt modelId="{0E37444F-F653-4C7C-9EC3-9D55107FA445}">
      <dgm:prSet/>
      <dgm:spPr/>
      <dgm:t>
        <a:bodyPr/>
        <a:lstStyle/>
        <a:p>
          <a:r>
            <a:rPr lang="zh-TW" dirty="0"/>
            <a:t>大約手臂的兩倍長</a:t>
          </a:r>
        </a:p>
      </dgm:t>
    </dgm:pt>
    <dgm:pt modelId="{8884E4FD-CF76-4878-BA58-B3A1A95F9CE0}" type="parTrans" cxnId="{F6BE649B-99B7-4F23-87BF-C39B4E4E132C}">
      <dgm:prSet/>
      <dgm:spPr/>
      <dgm:t>
        <a:bodyPr/>
        <a:lstStyle/>
        <a:p>
          <a:endParaRPr lang="zh-TW" altLang="en-US"/>
        </a:p>
      </dgm:t>
    </dgm:pt>
    <dgm:pt modelId="{A3789B5F-AA50-48FF-A7D5-DB027E540F3C}" type="sibTrans" cxnId="{F6BE649B-99B7-4F23-87BF-C39B4E4E132C}">
      <dgm:prSet/>
      <dgm:spPr/>
      <dgm:t>
        <a:bodyPr/>
        <a:lstStyle/>
        <a:p>
          <a:endParaRPr lang="zh-TW" altLang="en-US"/>
        </a:p>
      </dgm:t>
    </dgm:pt>
    <dgm:pt modelId="{B9BB524B-C6F7-49A4-BC71-9D15CF374CA8}" type="pres">
      <dgm:prSet presAssocID="{610FFCA3-C13F-4D7F-85CC-980E4094C882}" presName="rootNode" presStyleCnt="0">
        <dgm:presLayoutVars>
          <dgm:chMax/>
          <dgm:chPref/>
          <dgm:dir/>
          <dgm:animLvl val="lvl"/>
        </dgm:presLayoutVars>
      </dgm:prSet>
      <dgm:spPr/>
    </dgm:pt>
    <dgm:pt modelId="{BF871782-1C70-480C-89FC-33A3F140C5F8}" type="pres">
      <dgm:prSet presAssocID="{B225505C-0266-4693-B848-A2E961AE8B60}" presName="composite" presStyleCnt="0"/>
      <dgm:spPr/>
    </dgm:pt>
    <dgm:pt modelId="{71BC0E4E-74F0-412D-9217-2FB84CE66896}" type="pres">
      <dgm:prSet presAssocID="{B225505C-0266-4693-B848-A2E961AE8B60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</dgm:pt>
    <dgm:pt modelId="{3A708C2C-1116-4BBC-A4FF-929F1A824C7E}" type="pres">
      <dgm:prSet presAssocID="{B225505C-0266-4693-B848-A2E961AE8B60}" presName="Image" presStyleLbl="b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B936CC8-8420-4C06-BF98-1453B10E2A91}" type="pres">
      <dgm:prSet presAssocID="{B225505C-0266-4693-B848-A2E961AE8B60}" presName="ChildText" presStyleLbl="fgAcc1" presStyleIdx="0" presStyleCnt="2" custScaleX="50360" custLinFactNeighborX="1081" custLinFactNeighborY="-1084">
        <dgm:presLayoutVars>
          <dgm:chMax val="0"/>
          <dgm:chPref val="0"/>
          <dgm:bulletEnabled val="1"/>
        </dgm:presLayoutVars>
      </dgm:prSet>
      <dgm:spPr/>
    </dgm:pt>
    <dgm:pt modelId="{DCE2B5D5-F4BB-40DC-A6C8-62E437B62656}" type="pres">
      <dgm:prSet presAssocID="{9440B3F4-8239-4F58-A238-BB874A07F9B4}" presName="sibTrans" presStyleCnt="0"/>
      <dgm:spPr/>
    </dgm:pt>
    <dgm:pt modelId="{28D72F28-F25B-4EA0-82E1-5AFF8D73ED07}" type="pres">
      <dgm:prSet presAssocID="{A3985300-C5B7-4E8D-8350-C3A498AB42C3}" presName="composite" presStyleCnt="0"/>
      <dgm:spPr/>
    </dgm:pt>
    <dgm:pt modelId="{89D24549-FB90-4BF2-ACB3-E2CE092FA270}" type="pres">
      <dgm:prSet presAssocID="{A3985300-C5B7-4E8D-8350-C3A498AB42C3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</dgm:pt>
    <dgm:pt modelId="{7BA746F7-40BD-4E34-9F65-F5E311FD41A7}" type="pres">
      <dgm:prSet presAssocID="{A3985300-C5B7-4E8D-8350-C3A498AB42C3}" presName="Image" presStyleLbl="bgImgPlac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BDBDF10-32F6-4CDA-9761-E2F02F69125A}" type="pres">
      <dgm:prSet presAssocID="{A3985300-C5B7-4E8D-8350-C3A498AB42C3}" presName="ChildText" presStyleLbl="fgAcc1" presStyleIdx="1" presStyleCnt="2" custScaleX="49854" custLinFactNeighborX="4646" custLinFactNeighborY="-3098">
        <dgm:presLayoutVars>
          <dgm:chMax val="0"/>
          <dgm:chPref val="0"/>
          <dgm:bulletEnabled val="1"/>
        </dgm:presLayoutVars>
      </dgm:prSet>
      <dgm:spPr/>
    </dgm:pt>
  </dgm:ptLst>
  <dgm:cxnLst>
    <dgm:cxn modelId="{88003842-2A3C-40B0-B88D-1ACB6152B552}" type="presOf" srcId="{610FFCA3-C13F-4D7F-85CC-980E4094C882}" destId="{B9BB524B-C6F7-49A4-BC71-9D15CF374CA8}" srcOrd="0" destOrd="0" presId="urn:microsoft.com/office/officeart/2008/layout/TitledPictureBlocks"/>
    <dgm:cxn modelId="{C5B8EA4C-E8F0-4B10-A97E-9314EE7F1BCC}" type="presOf" srcId="{0E37444F-F653-4C7C-9EC3-9D55107FA445}" destId="{8BDBDF10-32F6-4CDA-9761-E2F02F69125A}" srcOrd="0" destOrd="0" presId="urn:microsoft.com/office/officeart/2008/layout/TitledPictureBlocks"/>
    <dgm:cxn modelId="{3336D550-8A5B-4ADB-84D1-ED3C7E5EB420}" type="presOf" srcId="{B225505C-0266-4693-B848-A2E961AE8B60}" destId="{71BC0E4E-74F0-412D-9217-2FB84CE66896}" srcOrd="0" destOrd="0" presId="urn:microsoft.com/office/officeart/2008/layout/TitledPictureBlocks"/>
    <dgm:cxn modelId="{092C1D58-1B81-4994-AF36-14957A54888F}" srcId="{B225505C-0266-4693-B848-A2E961AE8B60}" destId="{7EE05F78-4347-4145-871C-27BB5DB7E991}" srcOrd="0" destOrd="0" parTransId="{A652926F-F78D-4B39-A6C2-3CF7EAEE53DE}" sibTransId="{D4904960-02BE-422F-9521-C1D95C2DA525}"/>
    <dgm:cxn modelId="{F6BE649B-99B7-4F23-87BF-C39B4E4E132C}" srcId="{A3985300-C5B7-4E8D-8350-C3A498AB42C3}" destId="{0E37444F-F653-4C7C-9EC3-9D55107FA445}" srcOrd="0" destOrd="0" parTransId="{8884E4FD-CF76-4878-BA58-B3A1A95F9CE0}" sibTransId="{A3789B5F-AA50-48FF-A7D5-DB027E540F3C}"/>
    <dgm:cxn modelId="{5CA090BA-B1E8-4262-8269-CA56D248F064}" srcId="{610FFCA3-C13F-4D7F-85CC-980E4094C882}" destId="{A3985300-C5B7-4E8D-8350-C3A498AB42C3}" srcOrd="1" destOrd="0" parTransId="{0273375A-4542-4853-8FAF-E95C53E6EC70}" sibTransId="{97A0641D-0390-410A-997D-4E8CC71B6AE1}"/>
    <dgm:cxn modelId="{B003DCDA-8BB8-4AF8-B7C9-F1CAAD70B8EE}" srcId="{610FFCA3-C13F-4D7F-85CC-980E4094C882}" destId="{B225505C-0266-4693-B848-A2E961AE8B60}" srcOrd="0" destOrd="0" parTransId="{109D782A-DC0B-4234-993A-D5BE5F3B9D1F}" sibTransId="{9440B3F4-8239-4F58-A238-BB874A07F9B4}"/>
    <dgm:cxn modelId="{A0C344E2-F7D3-4FE2-9BB4-6534A970C50C}" type="presOf" srcId="{A3985300-C5B7-4E8D-8350-C3A498AB42C3}" destId="{89D24549-FB90-4BF2-ACB3-E2CE092FA270}" srcOrd="0" destOrd="0" presId="urn:microsoft.com/office/officeart/2008/layout/TitledPictureBlocks"/>
    <dgm:cxn modelId="{AC8225ED-3D15-4982-AE75-7CB33B89AD41}" type="presOf" srcId="{7EE05F78-4347-4145-871C-27BB5DB7E991}" destId="{CB936CC8-8420-4C06-BF98-1453B10E2A91}" srcOrd="0" destOrd="0" presId="urn:microsoft.com/office/officeart/2008/layout/TitledPictureBlocks"/>
    <dgm:cxn modelId="{22B70067-819D-48A3-833D-455FD46878FA}" type="presParOf" srcId="{B9BB524B-C6F7-49A4-BC71-9D15CF374CA8}" destId="{BF871782-1C70-480C-89FC-33A3F140C5F8}" srcOrd="0" destOrd="0" presId="urn:microsoft.com/office/officeart/2008/layout/TitledPictureBlocks"/>
    <dgm:cxn modelId="{A37845C3-D2E6-4F17-8BF9-2864124E0ECE}" type="presParOf" srcId="{BF871782-1C70-480C-89FC-33A3F140C5F8}" destId="{71BC0E4E-74F0-412D-9217-2FB84CE66896}" srcOrd="0" destOrd="0" presId="urn:microsoft.com/office/officeart/2008/layout/TitledPictureBlocks"/>
    <dgm:cxn modelId="{4BC3CF71-2B87-4119-8D7E-833C3E224732}" type="presParOf" srcId="{BF871782-1C70-480C-89FC-33A3F140C5F8}" destId="{3A708C2C-1116-4BBC-A4FF-929F1A824C7E}" srcOrd="1" destOrd="0" presId="urn:microsoft.com/office/officeart/2008/layout/TitledPictureBlocks"/>
    <dgm:cxn modelId="{C8CE2F39-B5E2-47DA-8E03-882E50FF51A4}" type="presParOf" srcId="{BF871782-1C70-480C-89FC-33A3F140C5F8}" destId="{CB936CC8-8420-4C06-BF98-1453B10E2A91}" srcOrd="2" destOrd="0" presId="urn:microsoft.com/office/officeart/2008/layout/TitledPictureBlocks"/>
    <dgm:cxn modelId="{C1BF9F9E-BE29-4CCA-A104-10D8153DC4B7}" type="presParOf" srcId="{B9BB524B-C6F7-49A4-BC71-9D15CF374CA8}" destId="{DCE2B5D5-F4BB-40DC-A6C8-62E437B62656}" srcOrd="1" destOrd="0" presId="urn:microsoft.com/office/officeart/2008/layout/TitledPictureBlocks"/>
    <dgm:cxn modelId="{0E42C108-1399-4C7D-86A8-77B3FA54A8F9}" type="presParOf" srcId="{B9BB524B-C6F7-49A4-BC71-9D15CF374CA8}" destId="{28D72F28-F25B-4EA0-82E1-5AFF8D73ED07}" srcOrd="2" destOrd="0" presId="urn:microsoft.com/office/officeart/2008/layout/TitledPictureBlocks"/>
    <dgm:cxn modelId="{C82F7C83-AB3F-468E-BBA2-793835AFEBCB}" type="presParOf" srcId="{28D72F28-F25B-4EA0-82E1-5AFF8D73ED07}" destId="{89D24549-FB90-4BF2-ACB3-E2CE092FA270}" srcOrd="0" destOrd="0" presId="urn:microsoft.com/office/officeart/2008/layout/TitledPictureBlocks"/>
    <dgm:cxn modelId="{0B2D46C7-AF35-4E66-93BE-87DD69DFBAAE}" type="presParOf" srcId="{28D72F28-F25B-4EA0-82E1-5AFF8D73ED07}" destId="{7BA746F7-40BD-4E34-9F65-F5E311FD41A7}" srcOrd="1" destOrd="0" presId="urn:microsoft.com/office/officeart/2008/layout/TitledPictureBlocks"/>
    <dgm:cxn modelId="{C300D4F6-C390-49C1-97EA-0AA6A93913CA}" type="presParOf" srcId="{28D72F28-F25B-4EA0-82E1-5AFF8D73ED07}" destId="{8BDBDF10-32F6-4CDA-9761-E2F02F69125A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C6FA2F-5187-414E-9CEB-B7AFD20776CD}" type="doc">
      <dgm:prSet loTypeId="urn:microsoft.com/office/officeart/2005/8/layout/radial2" loCatId="relationship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A80A7E3A-B242-457E-8599-00A5B73C8200}">
      <dgm:prSet/>
      <dgm:spPr/>
      <dgm:t>
        <a:bodyPr/>
        <a:lstStyle/>
        <a:p>
          <a:r>
            <a:rPr lang="zh-TW"/>
            <a:t>衛福部疾管署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A8684521-9BDF-4FA4-B518-62CE40D065AA}" type="parTrans" cxnId="{5AF97F95-B937-431A-9BB8-B719D168DC19}">
      <dgm:prSet/>
      <dgm:spPr/>
      <dgm:t>
        <a:bodyPr/>
        <a:lstStyle/>
        <a:p>
          <a:endParaRPr lang="zh-TW" altLang="en-US"/>
        </a:p>
      </dgm:t>
    </dgm:pt>
    <dgm:pt modelId="{9B93144C-453E-4363-B884-60759CFDA55A}" type="sibTrans" cxnId="{5AF97F95-B937-431A-9BB8-B719D168DC19}">
      <dgm:prSet/>
      <dgm:spPr/>
      <dgm:t>
        <a:bodyPr/>
        <a:lstStyle/>
        <a:p>
          <a:endParaRPr lang="zh-TW" altLang="en-US"/>
        </a:p>
      </dgm:t>
    </dgm:pt>
    <dgm:pt modelId="{6C2DB8EB-0ED5-4FB8-A25A-435EAB154EF6}">
      <dgm:prSet/>
      <dgm:spPr/>
      <dgm:t>
        <a:bodyPr/>
        <a:lstStyle/>
        <a:p>
          <a:r>
            <a:rPr lang="zh-TW"/>
            <a:t>掌握最新疫情</a:t>
          </a:r>
        </a:p>
      </dgm:t>
    </dgm:pt>
    <dgm:pt modelId="{A28650EC-E18B-49BB-A69A-CD51495E9CBA}" type="parTrans" cxnId="{9FEBCAA4-0170-4BC4-B4B9-ED54A778CC16}">
      <dgm:prSet/>
      <dgm:spPr/>
      <dgm:t>
        <a:bodyPr/>
        <a:lstStyle/>
        <a:p>
          <a:endParaRPr lang="zh-TW" altLang="en-US"/>
        </a:p>
      </dgm:t>
    </dgm:pt>
    <dgm:pt modelId="{026BEA4A-16DD-4319-9878-6C5F74AAA600}" type="sibTrans" cxnId="{9FEBCAA4-0170-4BC4-B4B9-ED54A778CC16}">
      <dgm:prSet/>
      <dgm:spPr/>
      <dgm:t>
        <a:bodyPr/>
        <a:lstStyle/>
        <a:p>
          <a:endParaRPr lang="zh-TW" altLang="en-US"/>
        </a:p>
      </dgm:t>
    </dgm:pt>
    <dgm:pt modelId="{491DC66F-4E5B-47FC-A78E-F86690A10765}">
      <dgm:prSet/>
      <dgm:spPr/>
      <dgm:t>
        <a:bodyPr/>
        <a:lstStyle/>
        <a:p>
          <a:r>
            <a:rPr lang="zh-TW"/>
            <a:t>了解防疫議題</a:t>
          </a:r>
        </a:p>
      </dgm:t>
    </dgm:pt>
    <dgm:pt modelId="{622AFD1D-D82B-48E2-8110-4D965029E229}" type="parTrans" cxnId="{5F3DA005-3710-4DA5-A189-2FDA60BB8ED2}">
      <dgm:prSet/>
      <dgm:spPr/>
      <dgm:t>
        <a:bodyPr/>
        <a:lstStyle/>
        <a:p>
          <a:endParaRPr lang="zh-TW" altLang="en-US"/>
        </a:p>
      </dgm:t>
    </dgm:pt>
    <dgm:pt modelId="{EE63CDEC-B20B-4F50-BEB9-0BE2FF25D2E2}" type="sibTrans" cxnId="{5F3DA005-3710-4DA5-A189-2FDA60BB8ED2}">
      <dgm:prSet/>
      <dgm:spPr/>
      <dgm:t>
        <a:bodyPr/>
        <a:lstStyle/>
        <a:p>
          <a:endParaRPr lang="zh-TW" altLang="en-US"/>
        </a:p>
      </dgm:t>
    </dgm:pt>
    <dgm:pt modelId="{2187AF23-D027-4A92-AF0A-2BDFB1ECB367}">
      <dgm:prSet/>
      <dgm:spPr/>
      <dgm:t>
        <a:bodyPr/>
        <a:lstStyle/>
        <a:p>
          <a:r>
            <a:rPr lang="zh-TW"/>
            <a:t>防疫小測驗</a:t>
          </a:r>
        </a:p>
      </dgm:t>
    </dgm:pt>
    <dgm:pt modelId="{23D418FB-3FE7-4FD2-9596-A346D760B937}" type="parTrans" cxnId="{5FAE775A-EA10-4FA2-8592-3BAB680B4D0C}">
      <dgm:prSet/>
      <dgm:spPr/>
      <dgm:t>
        <a:bodyPr/>
        <a:lstStyle/>
        <a:p>
          <a:endParaRPr lang="zh-TW" altLang="en-US"/>
        </a:p>
      </dgm:t>
    </dgm:pt>
    <dgm:pt modelId="{313EA38D-B907-4E39-B9D8-41ABDC23E9FE}" type="sibTrans" cxnId="{5FAE775A-EA10-4FA2-8592-3BAB680B4D0C}">
      <dgm:prSet/>
      <dgm:spPr/>
      <dgm:t>
        <a:bodyPr/>
        <a:lstStyle/>
        <a:p>
          <a:endParaRPr lang="zh-TW" altLang="en-US"/>
        </a:p>
      </dgm:t>
    </dgm:pt>
    <dgm:pt modelId="{7433FB6E-E1A4-423B-AF5F-350D36FCCECF}">
      <dgm:prSet/>
      <dgm:spPr/>
      <dgm:t>
        <a:bodyPr/>
        <a:lstStyle/>
        <a:p>
          <a:r>
            <a:rPr lang="zh-TW"/>
            <a:t>你的防疫觀念正確嗎？</a:t>
          </a:r>
        </a:p>
      </dgm:t>
    </dgm:pt>
    <dgm:pt modelId="{274A6133-7DBB-4E01-9EBA-6498D1AAB535}" type="parTrans" cxnId="{23D72FC8-5CC7-434C-ACA7-2C3610785D14}">
      <dgm:prSet/>
      <dgm:spPr/>
      <dgm:t>
        <a:bodyPr/>
        <a:lstStyle/>
        <a:p>
          <a:endParaRPr lang="zh-TW" altLang="en-US"/>
        </a:p>
      </dgm:t>
    </dgm:pt>
    <dgm:pt modelId="{27648E0B-5D03-4E36-B6DD-842EBD1E672E}" type="sibTrans" cxnId="{23D72FC8-5CC7-434C-ACA7-2C3610785D14}">
      <dgm:prSet/>
      <dgm:spPr/>
      <dgm:t>
        <a:bodyPr/>
        <a:lstStyle/>
        <a:p>
          <a:endParaRPr lang="zh-TW" altLang="en-US"/>
        </a:p>
      </dgm:t>
    </dgm:pt>
    <dgm:pt modelId="{10B8F73E-F2BA-415E-9414-9FFA53F508EE}">
      <dgm:prSet/>
      <dgm:spPr/>
      <dgm:t>
        <a:bodyPr/>
        <a:lstStyle/>
        <a:p>
          <a:r>
            <a:rPr lang="zh-TW"/>
            <a:t>擊敗新冠病毒，健康久久！</a:t>
          </a:r>
        </a:p>
      </dgm:t>
    </dgm:pt>
    <dgm:pt modelId="{BC3C6A90-E85C-4099-BA44-C6913FB844CD}" type="parTrans" cxnId="{51DF5CAF-06C6-409C-B50D-704CE9A74D28}">
      <dgm:prSet/>
      <dgm:spPr/>
      <dgm:t>
        <a:bodyPr/>
        <a:lstStyle/>
        <a:p>
          <a:endParaRPr lang="zh-TW" altLang="en-US"/>
        </a:p>
      </dgm:t>
    </dgm:pt>
    <dgm:pt modelId="{2CE22532-557D-4A79-B4AA-D1C7DF65642B}" type="sibTrans" cxnId="{51DF5CAF-06C6-409C-B50D-704CE9A74D28}">
      <dgm:prSet/>
      <dgm:spPr/>
      <dgm:t>
        <a:bodyPr/>
        <a:lstStyle/>
        <a:p>
          <a:endParaRPr lang="zh-TW" altLang="en-US"/>
        </a:p>
      </dgm:t>
    </dgm:pt>
    <dgm:pt modelId="{3C0B59D8-5D24-4262-A212-E4EA4A447D86}" type="pres">
      <dgm:prSet presAssocID="{04C6FA2F-5187-414E-9CEB-B7AFD20776CD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803AF90D-6FD9-4306-8FFD-B6625EB06A71}" type="pres">
      <dgm:prSet presAssocID="{04C6FA2F-5187-414E-9CEB-B7AFD20776CD}" presName="cycle" presStyleCnt="0"/>
      <dgm:spPr/>
    </dgm:pt>
    <dgm:pt modelId="{147731A2-0D57-4D6B-8ABC-4F29A8C0F686}" type="pres">
      <dgm:prSet presAssocID="{04C6FA2F-5187-414E-9CEB-B7AFD20776CD}" presName="centerShape" presStyleCnt="0"/>
      <dgm:spPr/>
    </dgm:pt>
    <dgm:pt modelId="{EA3CF20A-0BFB-4BF4-98AC-97445038DDF3}" type="pres">
      <dgm:prSet presAssocID="{04C6FA2F-5187-414E-9CEB-B7AFD20776CD}" presName="connSite" presStyleLbl="node1" presStyleIdx="0" presStyleCnt="3"/>
      <dgm:spPr/>
    </dgm:pt>
    <dgm:pt modelId="{80285EDF-B309-418F-9DF3-41169C77ACCC}" type="pres">
      <dgm:prSet presAssocID="{04C6FA2F-5187-414E-9CEB-B7AFD20776CD}" presName="visible" presStyleLbl="node1" presStyleIdx="0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D7DD11C-5DA1-4D7D-A52F-067BE9B60D7B}" type="pres">
      <dgm:prSet presAssocID="{A8684521-9BDF-4FA4-B518-62CE40D065AA}" presName="Name25" presStyleLbl="parChTrans1D1" presStyleIdx="0" presStyleCnt="2"/>
      <dgm:spPr/>
    </dgm:pt>
    <dgm:pt modelId="{CF25EABE-B7D5-4DA2-94DF-42A0A3E1E0B5}" type="pres">
      <dgm:prSet presAssocID="{A80A7E3A-B242-457E-8599-00A5B73C8200}" presName="node" presStyleCnt="0"/>
      <dgm:spPr/>
    </dgm:pt>
    <dgm:pt modelId="{253E6F68-025B-40A4-94E8-2E73DF11FDB6}" type="pres">
      <dgm:prSet presAssocID="{A80A7E3A-B242-457E-8599-00A5B73C8200}" presName="parentNode" presStyleLbl="node1" presStyleIdx="1" presStyleCnt="3">
        <dgm:presLayoutVars>
          <dgm:chMax val="1"/>
          <dgm:bulletEnabled val="1"/>
        </dgm:presLayoutVars>
      </dgm:prSet>
      <dgm:spPr/>
    </dgm:pt>
    <dgm:pt modelId="{40E66467-178B-44D8-A278-4A4A4CADD0E3}" type="pres">
      <dgm:prSet presAssocID="{A80A7E3A-B242-457E-8599-00A5B73C8200}" presName="childNode" presStyleLbl="revTx" presStyleIdx="0" presStyleCnt="2">
        <dgm:presLayoutVars>
          <dgm:bulletEnabled val="1"/>
        </dgm:presLayoutVars>
      </dgm:prSet>
      <dgm:spPr/>
    </dgm:pt>
    <dgm:pt modelId="{8E683064-460E-4346-94A7-AB387B267331}" type="pres">
      <dgm:prSet presAssocID="{23D418FB-3FE7-4FD2-9596-A346D760B937}" presName="Name25" presStyleLbl="parChTrans1D1" presStyleIdx="1" presStyleCnt="2"/>
      <dgm:spPr/>
    </dgm:pt>
    <dgm:pt modelId="{D29EFC63-A012-40A5-A3B1-EFCD50A7C92C}" type="pres">
      <dgm:prSet presAssocID="{2187AF23-D027-4A92-AF0A-2BDFB1ECB367}" presName="node" presStyleCnt="0"/>
      <dgm:spPr/>
    </dgm:pt>
    <dgm:pt modelId="{ABF19216-C9C9-47CC-83E3-25D28F187147}" type="pres">
      <dgm:prSet presAssocID="{2187AF23-D027-4A92-AF0A-2BDFB1ECB367}" presName="parentNode" presStyleLbl="node1" presStyleIdx="2" presStyleCnt="3">
        <dgm:presLayoutVars>
          <dgm:chMax val="1"/>
          <dgm:bulletEnabled val="1"/>
        </dgm:presLayoutVars>
      </dgm:prSet>
      <dgm:spPr/>
    </dgm:pt>
    <dgm:pt modelId="{BB6ACD79-35B5-42AA-8453-01EFA797E829}" type="pres">
      <dgm:prSet presAssocID="{2187AF23-D027-4A92-AF0A-2BDFB1ECB367}" presName="childNode" presStyleLbl="revTx" presStyleIdx="1" presStyleCnt="2">
        <dgm:presLayoutVars>
          <dgm:bulletEnabled val="1"/>
        </dgm:presLayoutVars>
      </dgm:prSet>
      <dgm:spPr/>
    </dgm:pt>
  </dgm:ptLst>
  <dgm:cxnLst>
    <dgm:cxn modelId="{5F3DA005-3710-4DA5-A189-2FDA60BB8ED2}" srcId="{A80A7E3A-B242-457E-8599-00A5B73C8200}" destId="{491DC66F-4E5B-47FC-A78E-F86690A10765}" srcOrd="1" destOrd="0" parTransId="{622AFD1D-D82B-48E2-8110-4D965029E229}" sibTransId="{EE63CDEC-B20B-4F50-BEB9-0BE2FF25D2E2}"/>
    <dgm:cxn modelId="{3263E20E-3D32-4837-AD65-588B7D4CAC18}" type="presOf" srcId="{A80A7E3A-B242-457E-8599-00A5B73C8200}" destId="{253E6F68-025B-40A4-94E8-2E73DF11FDB6}" srcOrd="0" destOrd="0" presId="urn:microsoft.com/office/officeart/2005/8/layout/radial2"/>
    <dgm:cxn modelId="{ED9B771E-325F-4ECA-8CA1-ADD2C6580645}" type="presOf" srcId="{04C6FA2F-5187-414E-9CEB-B7AFD20776CD}" destId="{3C0B59D8-5D24-4262-A212-E4EA4A447D86}" srcOrd="0" destOrd="0" presId="urn:microsoft.com/office/officeart/2005/8/layout/radial2"/>
    <dgm:cxn modelId="{93550135-06D6-4430-B5CA-04CC253DEF0B}" type="presOf" srcId="{7433FB6E-E1A4-423B-AF5F-350D36FCCECF}" destId="{BB6ACD79-35B5-42AA-8453-01EFA797E829}" srcOrd="0" destOrd="0" presId="urn:microsoft.com/office/officeart/2005/8/layout/radial2"/>
    <dgm:cxn modelId="{43C9DC40-A722-43DE-AB35-617604582ED4}" type="presOf" srcId="{10B8F73E-F2BA-415E-9414-9FFA53F508EE}" destId="{BB6ACD79-35B5-42AA-8453-01EFA797E829}" srcOrd="0" destOrd="1" presId="urn:microsoft.com/office/officeart/2005/8/layout/radial2"/>
    <dgm:cxn modelId="{B6496B6F-5F53-4A99-A7BE-A590D848016A}" type="presOf" srcId="{A8684521-9BDF-4FA4-B518-62CE40D065AA}" destId="{6D7DD11C-5DA1-4D7D-A52F-067BE9B60D7B}" srcOrd="0" destOrd="0" presId="urn:microsoft.com/office/officeart/2005/8/layout/radial2"/>
    <dgm:cxn modelId="{5FAE775A-EA10-4FA2-8592-3BAB680B4D0C}" srcId="{04C6FA2F-5187-414E-9CEB-B7AFD20776CD}" destId="{2187AF23-D027-4A92-AF0A-2BDFB1ECB367}" srcOrd="1" destOrd="0" parTransId="{23D418FB-3FE7-4FD2-9596-A346D760B937}" sibTransId="{313EA38D-B907-4E39-B9D8-41ABDC23E9FE}"/>
    <dgm:cxn modelId="{5AF97F95-B937-431A-9BB8-B719D168DC19}" srcId="{04C6FA2F-5187-414E-9CEB-B7AFD20776CD}" destId="{A80A7E3A-B242-457E-8599-00A5B73C8200}" srcOrd="0" destOrd="0" parTransId="{A8684521-9BDF-4FA4-B518-62CE40D065AA}" sibTransId="{9B93144C-453E-4363-B884-60759CFDA55A}"/>
    <dgm:cxn modelId="{9FEBCAA4-0170-4BC4-B4B9-ED54A778CC16}" srcId="{A80A7E3A-B242-457E-8599-00A5B73C8200}" destId="{6C2DB8EB-0ED5-4FB8-A25A-435EAB154EF6}" srcOrd="0" destOrd="0" parTransId="{A28650EC-E18B-49BB-A69A-CD51495E9CBA}" sibTransId="{026BEA4A-16DD-4319-9878-6C5F74AAA600}"/>
    <dgm:cxn modelId="{51DF5CAF-06C6-409C-B50D-704CE9A74D28}" srcId="{2187AF23-D027-4A92-AF0A-2BDFB1ECB367}" destId="{10B8F73E-F2BA-415E-9414-9FFA53F508EE}" srcOrd="1" destOrd="0" parTransId="{BC3C6A90-E85C-4099-BA44-C6913FB844CD}" sibTransId="{2CE22532-557D-4A79-B4AA-D1C7DF65642B}"/>
    <dgm:cxn modelId="{BD4D92B2-AE1A-423A-87E8-AB60B4BCC8BD}" type="presOf" srcId="{491DC66F-4E5B-47FC-A78E-F86690A10765}" destId="{40E66467-178B-44D8-A278-4A4A4CADD0E3}" srcOrd="0" destOrd="1" presId="urn:microsoft.com/office/officeart/2005/8/layout/radial2"/>
    <dgm:cxn modelId="{23D72FC8-5CC7-434C-ACA7-2C3610785D14}" srcId="{2187AF23-D027-4A92-AF0A-2BDFB1ECB367}" destId="{7433FB6E-E1A4-423B-AF5F-350D36FCCECF}" srcOrd="0" destOrd="0" parTransId="{274A6133-7DBB-4E01-9EBA-6498D1AAB535}" sibTransId="{27648E0B-5D03-4E36-B6DD-842EBD1E672E}"/>
    <dgm:cxn modelId="{6EB848DB-3C23-4EA3-9264-10A521ECECB2}" type="presOf" srcId="{23D418FB-3FE7-4FD2-9596-A346D760B937}" destId="{8E683064-460E-4346-94A7-AB387B267331}" srcOrd="0" destOrd="0" presId="urn:microsoft.com/office/officeart/2005/8/layout/radial2"/>
    <dgm:cxn modelId="{BC728AF1-7434-4538-9F3C-1F708263142F}" type="presOf" srcId="{2187AF23-D027-4A92-AF0A-2BDFB1ECB367}" destId="{ABF19216-C9C9-47CC-83E3-25D28F187147}" srcOrd="0" destOrd="0" presId="urn:microsoft.com/office/officeart/2005/8/layout/radial2"/>
    <dgm:cxn modelId="{2FFDB3FC-262D-47EB-81FB-40B2E37DBAE6}" type="presOf" srcId="{6C2DB8EB-0ED5-4FB8-A25A-435EAB154EF6}" destId="{40E66467-178B-44D8-A278-4A4A4CADD0E3}" srcOrd="0" destOrd="0" presId="urn:microsoft.com/office/officeart/2005/8/layout/radial2"/>
    <dgm:cxn modelId="{057BCBC4-D2F1-40B6-8D02-2516E8391420}" type="presParOf" srcId="{3C0B59D8-5D24-4262-A212-E4EA4A447D86}" destId="{803AF90D-6FD9-4306-8FFD-B6625EB06A71}" srcOrd="0" destOrd="0" presId="urn:microsoft.com/office/officeart/2005/8/layout/radial2"/>
    <dgm:cxn modelId="{D579AC6D-15A7-4CAE-821C-8F9ACA1B9723}" type="presParOf" srcId="{803AF90D-6FD9-4306-8FFD-B6625EB06A71}" destId="{147731A2-0D57-4D6B-8ABC-4F29A8C0F686}" srcOrd="0" destOrd="0" presId="urn:microsoft.com/office/officeart/2005/8/layout/radial2"/>
    <dgm:cxn modelId="{0CEE5B54-6B0B-4650-82C4-BA27E3198EBD}" type="presParOf" srcId="{147731A2-0D57-4D6B-8ABC-4F29A8C0F686}" destId="{EA3CF20A-0BFB-4BF4-98AC-97445038DDF3}" srcOrd="0" destOrd="0" presId="urn:microsoft.com/office/officeart/2005/8/layout/radial2"/>
    <dgm:cxn modelId="{0557CB0C-7D33-45AB-9715-20A963922106}" type="presParOf" srcId="{147731A2-0D57-4D6B-8ABC-4F29A8C0F686}" destId="{80285EDF-B309-418F-9DF3-41169C77ACCC}" srcOrd="1" destOrd="0" presId="urn:microsoft.com/office/officeart/2005/8/layout/radial2"/>
    <dgm:cxn modelId="{B3FCD4D9-299D-4810-A1EF-2E2AC8D5F424}" type="presParOf" srcId="{803AF90D-6FD9-4306-8FFD-B6625EB06A71}" destId="{6D7DD11C-5DA1-4D7D-A52F-067BE9B60D7B}" srcOrd="1" destOrd="0" presId="urn:microsoft.com/office/officeart/2005/8/layout/radial2"/>
    <dgm:cxn modelId="{32BE2C4F-47D3-4B7A-B90C-F941A3C10BFE}" type="presParOf" srcId="{803AF90D-6FD9-4306-8FFD-B6625EB06A71}" destId="{CF25EABE-B7D5-4DA2-94DF-42A0A3E1E0B5}" srcOrd="2" destOrd="0" presId="urn:microsoft.com/office/officeart/2005/8/layout/radial2"/>
    <dgm:cxn modelId="{9F7FF08D-7C1C-4069-896E-46053F3FC4EC}" type="presParOf" srcId="{CF25EABE-B7D5-4DA2-94DF-42A0A3E1E0B5}" destId="{253E6F68-025B-40A4-94E8-2E73DF11FDB6}" srcOrd="0" destOrd="0" presId="urn:microsoft.com/office/officeart/2005/8/layout/radial2"/>
    <dgm:cxn modelId="{5CBF8587-4A04-4ACB-9344-0DA530484873}" type="presParOf" srcId="{CF25EABE-B7D5-4DA2-94DF-42A0A3E1E0B5}" destId="{40E66467-178B-44D8-A278-4A4A4CADD0E3}" srcOrd="1" destOrd="0" presId="urn:microsoft.com/office/officeart/2005/8/layout/radial2"/>
    <dgm:cxn modelId="{2AB4396F-2088-45ED-8A08-6B456C390E0D}" type="presParOf" srcId="{803AF90D-6FD9-4306-8FFD-B6625EB06A71}" destId="{8E683064-460E-4346-94A7-AB387B267331}" srcOrd="3" destOrd="0" presId="urn:microsoft.com/office/officeart/2005/8/layout/radial2"/>
    <dgm:cxn modelId="{F3CEDB02-D36F-4BB4-B53C-1D9279BB8180}" type="presParOf" srcId="{803AF90D-6FD9-4306-8FFD-B6625EB06A71}" destId="{D29EFC63-A012-40A5-A3B1-EFCD50A7C92C}" srcOrd="4" destOrd="0" presId="urn:microsoft.com/office/officeart/2005/8/layout/radial2"/>
    <dgm:cxn modelId="{254B0353-8B97-4490-98D6-92057B09F695}" type="presParOf" srcId="{D29EFC63-A012-40A5-A3B1-EFCD50A7C92C}" destId="{ABF19216-C9C9-47CC-83E3-25D28F187147}" srcOrd="0" destOrd="0" presId="urn:microsoft.com/office/officeart/2005/8/layout/radial2"/>
    <dgm:cxn modelId="{C5DD8AF9-725C-4627-8BBF-89E6AD1CB784}" type="presParOf" srcId="{D29EFC63-A012-40A5-A3B1-EFCD50A7C92C}" destId="{BB6ACD79-35B5-42AA-8453-01EFA797E829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CB678-BFFA-487C-96D3-BE0CC5095619}">
      <dsp:nvSpPr>
        <dsp:cNvPr id="0" name=""/>
        <dsp:cNvSpPr/>
      </dsp:nvSpPr>
      <dsp:spPr>
        <a:xfrm>
          <a:off x="67" y="0"/>
          <a:ext cx="2049363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700" kern="1200"/>
            <a:t>雙手肥皂清潔，搓洗</a:t>
          </a:r>
          <a:r>
            <a:rPr lang="en-US" sz="2700" kern="1200"/>
            <a:t>40~60</a:t>
          </a:r>
          <a:r>
            <a:rPr lang="zh-TW" sz="2700" kern="1200"/>
            <a:t>秒</a:t>
          </a:r>
        </a:p>
      </dsp:txBody>
      <dsp:txXfrm>
        <a:off x="67" y="1810385"/>
        <a:ext cx="2049363" cy="1810385"/>
      </dsp:txXfrm>
    </dsp:sp>
    <dsp:sp modelId="{CEDA5099-2726-4675-8C3C-7038EF8293E3}">
      <dsp:nvSpPr>
        <dsp:cNvPr id="0" name=""/>
        <dsp:cNvSpPr/>
      </dsp:nvSpPr>
      <dsp:spPr>
        <a:xfrm>
          <a:off x="271176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CEFE126-47D2-401E-A772-AB68D76A4898}">
      <dsp:nvSpPr>
        <dsp:cNvPr id="0" name=""/>
        <dsp:cNvSpPr/>
      </dsp:nvSpPr>
      <dsp:spPr>
        <a:xfrm>
          <a:off x="2110912" y="0"/>
          <a:ext cx="2049363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50000"/>
                <a:satMod val="300000"/>
              </a:schemeClr>
            </a:gs>
            <a:gs pos="35000">
              <a:schemeClr val="accent4">
                <a:hueOff val="-1488257"/>
                <a:satOff val="8966"/>
                <a:lumOff val="719"/>
                <a:alphaOff val="0"/>
                <a:tint val="37000"/>
                <a:satMod val="30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700" kern="1200"/>
            <a:t>口罩要遮住口鼻、蓋住下巴  </a:t>
          </a:r>
        </a:p>
      </dsp:txBody>
      <dsp:txXfrm>
        <a:off x="2110912" y="1810385"/>
        <a:ext cx="2049363" cy="1810385"/>
      </dsp:txXfrm>
    </dsp:sp>
    <dsp:sp modelId="{8B74A8F4-01FC-4F5D-AA4B-A0F16FA5840F}">
      <dsp:nvSpPr>
        <dsp:cNvPr id="0" name=""/>
        <dsp:cNvSpPr/>
      </dsp:nvSpPr>
      <dsp:spPr>
        <a:xfrm>
          <a:off x="2382020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C669964-4702-4C2C-AC94-8914401618FE}">
      <dsp:nvSpPr>
        <dsp:cNvPr id="0" name=""/>
        <dsp:cNvSpPr/>
      </dsp:nvSpPr>
      <dsp:spPr>
        <a:xfrm>
          <a:off x="4206181" y="0"/>
          <a:ext cx="1896931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50000"/>
                <a:satMod val="300000"/>
              </a:schemeClr>
            </a:gs>
            <a:gs pos="35000">
              <a:schemeClr val="accent4">
                <a:hueOff val="-2976513"/>
                <a:satOff val="17933"/>
                <a:lumOff val="1437"/>
                <a:alphaOff val="0"/>
                <a:tint val="37000"/>
                <a:satMod val="30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700" kern="1200"/>
            <a:t>噴</a:t>
          </a:r>
          <a:r>
            <a:rPr lang="en-US" sz="2700" kern="1200"/>
            <a:t>75%</a:t>
          </a:r>
          <a:r>
            <a:rPr lang="zh-TW" sz="2700" kern="1200"/>
            <a:t>酒精搓洗雙手</a:t>
          </a:r>
          <a:r>
            <a:rPr lang="en-US" sz="2700" kern="1200"/>
            <a:t>20-30</a:t>
          </a:r>
          <a:r>
            <a:rPr lang="zh-TW" sz="2700" kern="1200"/>
            <a:t>秒</a:t>
          </a:r>
        </a:p>
      </dsp:txBody>
      <dsp:txXfrm>
        <a:off x="4206181" y="1810385"/>
        <a:ext cx="1896931" cy="1810385"/>
      </dsp:txXfrm>
    </dsp:sp>
    <dsp:sp modelId="{BEA8694D-A499-4EFD-9DCA-C8EFDFE0768E}">
      <dsp:nvSpPr>
        <dsp:cNvPr id="0" name=""/>
        <dsp:cNvSpPr/>
      </dsp:nvSpPr>
      <dsp:spPr>
        <a:xfrm>
          <a:off x="4416649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0E6B982-FCFD-4E56-B1B8-3FD66F5991D6}">
      <dsp:nvSpPr>
        <dsp:cNvPr id="0" name=""/>
        <dsp:cNvSpPr/>
      </dsp:nvSpPr>
      <dsp:spPr>
        <a:xfrm>
          <a:off x="6180168" y="0"/>
          <a:ext cx="2049363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700" kern="1200"/>
            <a:t>有發燒、呼吸道症狀速就醫</a:t>
          </a:r>
        </a:p>
      </dsp:txBody>
      <dsp:txXfrm>
        <a:off x="6180168" y="1810385"/>
        <a:ext cx="2049363" cy="1810385"/>
      </dsp:txXfrm>
    </dsp:sp>
    <dsp:sp modelId="{9E847858-2F13-49EB-99A6-997FC595AF0C}">
      <dsp:nvSpPr>
        <dsp:cNvPr id="0" name=""/>
        <dsp:cNvSpPr/>
      </dsp:nvSpPr>
      <dsp:spPr>
        <a:xfrm>
          <a:off x="6451277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2C56DE1-0A31-4510-B86B-774434B791CA}">
      <dsp:nvSpPr>
        <dsp:cNvPr id="0" name=""/>
        <dsp:cNvSpPr/>
      </dsp:nvSpPr>
      <dsp:spPr>
        <a:xfrm>
          <a:off x="329183" y="3620770"/>
          <a:ext cx="7571232" cy="678894"/>
        </a:xfrm>
        <a:prstGeom prst="leftRightArrow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708C2C-1116-4BBC-A4FF-929F1A824C7E}">
      <dsp:nvSpPr>
        <dsp:cNvPr id="0" name=""/>
        <dsp:cNvSpPr/>
      </dsp:nvSpPr>
      <dsp:spPr>
        <a:xfrm>
          <a:off x="1835" y="1183206"/>
          <a:ext cx="3149255" cy="266834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B936CC8-8420-4C06-BF98-1453B10E2A91}">
      <dsp:nvSpPr>
        <dsp:cNvPr id="0" name=""/>
        <dsp:cNvSpPr/>
      </dsp:nvSpPr>
      <dsp:spPr>
        <a:xfrm>
          <a:off x="3118513" y="1539761"/>
          <a:ext cx="752041" cy="15542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100" kern="1200"/>
            <a:t>大約</a:t>
          </a:r>
          <a:r>
            <a:rPr lang="en-US" sz="2100" kern="1200"/>
            <a:t>3</a:t>
          </a:r>
          <a:r>
            <a:rPr lang="zh-TW" sz="2100" kern="1200"/>
            <a:t>個步伐</a:t>
          </a:r>
        </a:p>
      </dsp:txBody>
      <dsp:txXfrm>
        <a:off x="3140540" y="1561788"/>
        <a:ext cx="707987" cy="1510208"/>
      </dsp:txXfrm>
    </dsp:sp>
    <dsp:sp modelId="{71BC0E4E-74F0-412D-9217-2FB84CE66896}">
      <dsp:nvSpPr>
        <dsp:cNvPr id="0" name=""/>
        <dsp:cNvSpPr/>
      </dsp:nvSpPr>
      <dsp:spPr>
        <a:xfrm>
          <a:off x="1835" y="674410"/>
          <a:ext cx="3149255" cy="45947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000" kern="1200"/>
            <a:t>室外至少</a:t>
          </a:r>
          <a:r>
            <a:rPr lang="en-US" sz="2000" kern="1200"/>
            <a:t>1</a:t>
          </a:r>
          <a:r>
            <a:rPr lang="zh-TW" sz="2000" kern="1200"/>
            <a:t>公尺</a:t>
          </a:r>
        </a:p>
      </dsp:txBody>
      <dsp:txXfrm>
        <a:off x="1835" y="674410"/>
        <a:ext cx="3149255" cy="459478"/>
      </dsp:txXfrm>
    </dsp:sp>
    <dsp:sp modelId="{7BA746F7-40BD-4E34-9F65-F5E311FD41A7}">
      <dsp:nvSpPr>
        <dsp:cNvPr id="0" name=""/>
        <dsp:cNvSpPr/>
      </dsp:nvSpPr>
      <dsp:spPr>
        <a:xfrm>
          <a:off x="4440630" y="1183206"/>
          <a:ext cx="3149255" cy="2668345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BDBDF10-32F6-4CDA-9761-E2F02F69125A}">
      <dsp:nvSpPr>
        <dsp:cNvPr id="0" name=""/>
        <dsp:cNvSpPr/>
      </dsp:nvSpPr>
      <dsp:spPr>
        <a:xfrm>
          <a:off x="7546778" y="1508458"/>
          <a:ext cx="744485" cy="15542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100" kern="1200" dirty="0"/>
            <a:t>大約手臂的兩倍長</a:t>
          </a:r>
        </a:p>
      </dsp:txBody>
      <dsp:txXfrm>
        <a:off x="7568583" y="1530263"/>
        <a:ext cx="700875" cy="1510652"/>
      </dsp:txXfrm>
    </dsp:sp>
    <dsp:sp modelId="{89D24549-FB90-4BF2-ACB3-E2CE092FA270}">
      <dsp:nvSpPr>
        <dsp:cNvPr id="0" name=""/>
        <dsp:cNvSpPr/>
      </dsp:nvSpPr>
      <dsp:spPr>
        <a:xfrm>
          <a:off x="4440630" y="674410"/>
          <a:ext cx="3149255" cy="459478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000" kern="1200"/>
            <a:t>室內至少</a:t>
          </a:r>
          <a:r>
            <a:rPr lang="en-US" sz="2000" kern="1200"/>
            <a:t>1.5</a:t>
          </a:r>
          <a:r>
            <a:rPr lang="zh-TW" sz="2000" kern="1200"/>
            <a:t>公尺</a:t>
          </a:r>
        </a:p>
      </dsp:txBody>
      <dsp:txXfrm>
        <a:off x="4440630" y="674410"/>
        <a:ext cx="3149255" cy="4594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683064-460E-4346-94A7-AB387B267331}">
      <dsp:nvSpPr>
        <dsp:cNvPr id="0" name=""/>
        <dsp:cNvSpPr/>
      </dsp:nvSpPr>
      <dsp:spPr>
        <a:xfrm rot="1759101">
          <a:off x="2716963" y="3007677"/>
          <a:ext cx="887745" cy="62138"/>
        </a:xfrm>
        <a:custGeom>
          <a:avLst/>
          <a:gdLst/>
          <a:ahLst/>
          <a:cxnLst/>
          <a:rect l="0" t="0" r="0" b="0"/>
          <a:pathLst>
            <a:path>
              <a:moveTo>
                <a:pt x="0" y="31069"/>
              </a:moveTo>
              <a:lnTo>
                <a:pt x="887745" y="3106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7DD11C-5DA1-4D7D-A52F-067BE9B60D7B}">
      <dsp:nvSpPr>
        <dsp:cNvPr id="0" name=""/>
        <dsp:cNvSpPr/>
      </dsp:nvSpPr>
      <dsp:spPr>
        <a:xfrm rot="19840899">
          <a:off x="2716963" y="1456146"/>
          <a:ext cx="887745" cy="62138"/>
        </a:xfrm>
        <a:custGeom>
          <a:avLst/>
          <a:gdLst/>
          <a:ahLst/>
          <a:cxnLst/>
          <a:rect l="0" t="0" r="0" b="0"/>
          <a:pathLst>
            <a:path>
              <a:moveTo>
                <a:pt x="0" y="31069"/>
              </a:moveTo>
              <a:lnTo>
                <a:pt x="887745" y="3106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285EDF-B309-418F-9DF3-41169C77ACCC}">
      <dsp:nvSpPr>
        <dsp:cNvPr id="0" name=""/>
        <dsp:cNvSpPr/>
      </dsp:nvSpPr>
      <dsp:spPr>
        <a:xfrm>
          <a:off x="358984" y="842491"/>
          <a:ext cx="2840980" cy="284098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53E6F68-025B-40A4-94E8-2E73DF11FDB6}">
      <dsp:nvSpPr>
        <dsp:cNvPr id="0" name=""/>
        <dsp:cNvSpPr/>
      </dsp:nvSpPr>
      <dsp:spPr>
        <a:xfrm>
          <a:off x="3438686" y="238"/>
          <a:ext cx="1704588" cy="1704588"/>
        </a:xfrm>
        <a:prstGeom prst="ellipse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50000"/>
                <a:satMod val="300000"/>
              </a:schemeClr>
            </a:gs>
            <a:gs pos="35000">
              <a:schemeClr val="accent4">
                <a:hueOff val="-2232385"/>
                <a:satOff val="13449"/>
                <a:lumOff val="1078"/>
                <a:alphaOff val="0"/>
                <a:tint val="37000"/>
                <a:satMod val="30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000" kern="1200"/>
            <a:t>衛福部疾管署</a:t>
          </a:r>
        </a:p>
      </dsp:txBody>
      <dsp:txXfrm>
        <a:off x="3688317" y="249869"/>
        <a:ext cx="1205326" cy="1205326"/>
      </dsp:txXfrm>
    </dsp:sp>
    <dsp:sp modelId="{40E66467-178B-44D8-A278-4A4A4CADD0E3}">
      <dsp:nvSpPr>
        <dsp:cNvPr id="0" name=""/>
        <dsp:cNvSpPr/>
      </dsp:nvSpPr>
      <dsp:spPr>
        <a:xfrm>
          <a:off x="5313733" y="238"/>
          <a:ext cx="2556882" cy="1704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2700" kern="1200"/>
            <a:t>掌握最新疫情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2700" kern="1200"/>
            <a:t>了解防疫議題</a:t>
          </a:r>
        </a:p>
      </dsp:txBody>
      <dsp:txXfrm>
        <a:off x="5313733" y="238"/>
        <a:ext cx="2556882" cy="1704588"/>
      </dsp:txXfrm>
    </dsp:sp>
    <dsp:sp modelId="{ABF19216-C9C9-47CC-83E3-25D28F187147}">
      <dsp:nvSpPr>
        <dsp:cNvPr id="0" name=""/>
        <dsp:cNvSpPr/>
      </dsp:nvSpPr>
      <dsp:spPr>
        <a:xfrm>
          <a:off x="3438686" y="2821136"/>
          <a:ext cx="1704588" cy="1704588"/>
        </a:xfrm>
        <a:prstGeom prst="ellips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000" kern="1200"/>
            <a:t>防疫小測驗</a:t>
          </a:r>
        </a:p>
      </dsp:txBody>
      <dsp:txXfrm>
        <a:off x="3688317" y="3070767"/>
        <a:ext cx="1205326" cy="1205326"/>
      </dsp:txXfrm>
    </dsp:sp>
    <dsp:sp modelId="{BB6ACD79-35B5-42AA-8453-01EFA797E829}">
      <dsp:nvSpPr>
        <dsp:cNvPr id="0" name=""/>
        <dsp:cNvSpPr/>
      </dsp:nvSpPr>
      <dsp:spPr>
        <a:xfrm>
          <a:off x="5313733" y="2821136"/>
          <a:ext cx="2556882" cy="1704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2700" kern="1200"/>
            <a:t>你的防疫觀念正確嗎？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2700" kern="1200"/>
            <a:t>擊敗新冠病毒，健康久久！</a:t>
          </a:r>
        </a:p>
      </dsp:txBody>
      <dsp:txXfrm>
        <a:off x="5313733" y="2821136"/>
        <a:ext cx="2556882" cy="17045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08012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146037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5667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4015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5233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9464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996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8148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3366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236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66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2879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2557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rgbClr val="8EB4E3"/>
            </a:gs>
            <a:gs pos="92000">
              <a:schemeClr val="tx2">
                <a:lumMod val="40000"/>
                <a:lumOff val="60000"/>
              </a:schemeClr>
            </a:gs>
            <a:gs pos="74000">
              <a:schemeClr val="tx2">
                <a:lumMod val="40000"/>
                <a:lumOff val="60000"/>
              </a:schemeClr>
            </a:gs>
            <a:gs pos="14000">
              <a:schemeClr val="bg1"/>
            </a:gs>
            <a:gs pos="34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E5219-52B6-44C6-9A5B-DA8E5DDB8E3F}" type="datetimeFigureOut">
              <a:rPr lang="zh-TW" altLang="en-US" smtClean="0"/>
              <a:t>2024/11/19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382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40000"/>
              <a:lumOff val="60000"/>
            </a:schemeClr>
          </a:solidFill>
          <a:latin typeface="文鼎俏黑體P" panose="020B0602010101010101" pitchFamily="34" charset="-120"/>
          <a:ea typeface="文鼎俏黑體P" panose="020B0602010101010101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>
                <a:latin typeface="+mj-ea"/>
              </a:rPr>
              <a:t>防疫大作戰</a:t>
            </a:r>
            <a:endParaRPr lang="zh-TW" altLang="en-US" sz="4800" dirty="0">
              <a:latin typeface="+mj-ea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打擊新冠病毒，守護健康你我有責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9BA920C-8AA3-4011-B05F-DD286829B3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276872"/>
            <a:ext cx="5688632" cy="419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18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/>
              <a:t>新型冠狀病毒 防疫須知</a:t>
            </a:r>
            <a:endParaRPr lang="zh-TW" altLang="en-US" dirty="0"/>
          </a:p>
        </p:txBody>
      </p:sp>
      <p:graphicFrame>
        <p:nvGraphicFramePr>
          <p:cNvPr id="5" name="內容版面配置區 4">
            <a:extLst>
              <a:ext uri="{FF2B5EF4-FFF2-40B4-BE49-F238E27FC236}">
                <a16:creationId xmlns:a16="http://schemas.microsoft.com/office/drawing/2014/main" id="{92791A01-F988-49F9-A25D-9334B93FF1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206327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59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E85EF9-8D06-4DDD-ADF7-48EC8FA45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/>
              <a:t>保持社交距離</a:t>
            </a: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45FA8752-1EE3-40C8-89B1-2BD8E37E9F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3222871"/>
              </p:ext>
            </p:extLst>
          </p:nvPr>
        </p:nvGraphicFramePr>
        <p:xfrm>
          <a:off x="457200" y="1600200"/>
          <a:ext cx="829126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2095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879894-F36F-45E9-9FB4-D159194F7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新型冠狀病毒 相關連結</a:t>
            </a: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ED248C84-9E41-46E7-A45F-DC83B1B65A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335047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1227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1348</TotalTime>
  <Words>110</Words>
  <Application>Microsoft Office PowerPoint</Application>
  <PresentationFormat>如螢幕大小 (4:3)</PresentationFormat>
  <Paragraphs>19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文鼎俏黑體P</vt:lpstr>
      <vt:lpstr>新細明體</vt:lpstr>
      <vt:lpstr>Arial</vt:lpstr>
      <vt:lpstr>Calibri</vt:lpstr>
      <vt:lpstr>Office 佈景主題</vt:lpstr>
      <vt:lpstr>防疫大作戰</vt:lpstr>
      <vt:lpstr>新型冠狀病毒 防疫須知</vt:lpstr>
      <vt:lpstr>保持社交距離</vt:lpstr>
      <vt:lpstr>新型冠狀病毒 相關連結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資訊安全 停看聽</dc:title>
  <dc:creator>cdsu99</dc:creator>
  <cp:lastModifiedBy>user</cp:lastModifiedBy>
  <cp:revision>55</cp:revision>
  <dcterms:created xsi:type="dcterms:W3CDTF">2014-02-08T16:25:00Z</dcterms:created>
  <dcterms:modified xsi:type="dcterms:W3CDTF">2024-11-19T02:15:40Z</dcterms:modified>
</cp:coreProperties>
</file>