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AFDEE3"/>
    <a:srgbClr val="C0C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C5E16-A933-4036-AE01-6F36C7627980}" type="doc">
      <dgm:prSet loTypeId="urn:microsoft.com/office/officeart/2005/8/layout/hList7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AB71E8A-355A-41B4-B0CC-29A2902CF8AC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53FE5571-5AA4-4ABB-8AC0-1289C6E6FF07}" type="parTrans" cxnId="{8F1EF9CE-B488-4A4C-9ADC-A74C0F4284FD}">
      <dgm:prSet/>
      <dgm:spPr/>
      <dgm:t>
        <a:bodyPr/>
        <a:lstStyle/>
        <a:p>
          <a:endParaRPr lang="zh-TW" altLang="en-US"/>
        </a:p>
      </dgm:t>
    </dgm:pt>
    <dgm:pt modelId="{FF0CA573-CA71-4BE0-B2F4-66EFF415F3A8}" type="sibTrans" cxnId="{8F1EF9CE-B488-4A4C-9ADC-A74C0F4284FD}">
      <dgm:prSet/>
      <dgm:spPr/>
      <dgm:t>
        <a:bodyPr/>
        <a:lstStyle/>
        <a:p>
          <a:endParaRPr lang="zh-TW" altLang="en-US"/>
        </a:p>
      </dgm:t>
    </dgm:pt>
    <dgm:pt modelId="{489015E3-E5CC-4DDD-ACCB-FA072630E77C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18C68144-D12F-4FA7-AD6D-31EE2780522F}" type="parTrans" cxnId="{92220BD9-0372-44E9-8CD1-D467EC3021EF}">
      <dgm:prSet/>
      <dgm:spPr/>
      <dgm:t>
        <a:bodyPr/>
        <a:lstStyle/>
        <a:p>
          <a:endParaRPr lang="zh-TW" altLang="en-US"/>
        </a:p>
      </dgm:t>
    </dgm:pt>
    <dgm:pt modelId="{CD7A3A89-ECD7-4C62-AB39-1BC4784FA071}" type="sibTrans" cxnId="{92220BD9-0372-44E9-8CD1-D467EC3021EF}">
      <dgm:prSet/>
      <dgm:spPr/>
      <dgm:t>
        <a:bodyPr/>
        <a:lstStyle/>
        <a:p>
          <a:endParaRPr lang="zh-TW" altLang="en-US"/>
        </a:p>
      </dgm:t>
    </dgm:pt>
    <dgm:pt modelId="{CD7547F4-223C-48D3-BBC1-07927688FD05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39887A9C-077D-47D2-92E3-EED28BC390DC}" type="parTrans" cxnId="{FA9E6EF3-1EDF-4DFF-A0BC-51D720DD187D}">
      <dgm:prSet/>
      <dgm:spPr/>
      <dgm:t>
        <a:bodyPr/>
        <a:lstStyle/>
        <a:p>
          <a:endParaRPr lang="zh-TW" altLang="en-US"/>
        </a:p>
      </dgm:t>
    </dgm:pt>
    <dgm:pt modelId="{4D9ECC85-6BAA-4CE2-AEDA-62B73A653E5F}" type="sibTrans" cxnId="{FA9E6EF3-1EDF-4DFF-A0BC-51D720DD187D}">
      <dgm:prSet/>
      <dgm:spPr/>
      <dgm:t>
        <a:bodyPr/>
        <a:lstStyle/>
        <a:p>
          <a:endParaRPr lang="zh-TW" altLang="en-US"/>
        </a:p>
      </dgm:t>
    </dgm:pt>
    <dgm:pt modelId="{8C597634-564E-4C3A-947A-F1A1C0701100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526D2263-4CC7-49AB-A641-8CED9FA7019E}" type="parTrans" cxnId="{2FFAAAF2-E419-49C3-89F2-298748F3E03F}">
      <dgm:prSet/>
      <dgm:spPr/>
      <dgm:t>
        <a:bodyPr/>
        <a:lstStyle/>
        <a:p>
          <a:endParaRPr lang="zh-TW" altLang="en-US"/>
        </a:p>
      </dgm:t>
    </dgm:pt>
    <dgm:pt modelId="{81F2F240-BF35-4F69-810E-37152F806D1B}" type="sibTrans" cxnId="{2FFAAAF2-E419-49C3-89F2-298748F3E03F}">
      <dgm:prSet/>
      <dgm:spPr/>
      <dgm:t>
        <a:bodyPr/>
        <a:lstStyle/>
        <a:p>
          <a:endParaRPr lang="zh-TW" altLang="en-US"/>
        </a:p>
      </dgm:t>
    </dgm:pt>
    <dgm:pt modelId="{224FCD5D-21E2-4BBE-8A39-A3183C675014}" type="pres">
      <dgm:prSet presAssocID="{F32C5E16-A933-4036-AE01-6F36C7627980}" presName="Name0" presStyleCnt="0">
        <dgm:presLayoutVars>
          <dgm:dir/>
          <dgm:resizeHandles val="exact"/>
        </dgm:presLayoutVars>
      </dgm:prSet>
      <dgm:spPr/>
    </dgm:pt>
    <dgm:pt modelId="{887D94AB-C48D-4447-BA9A-CD2B6F62DA2F}" type="pres">
      <dgm:prSet presAssocID="{F32C5E16-A933-4036-AE01-6F36C7627980}" presName="fgShape" presStyleLbl="fgShp" presStyleIdx="0" presStyleCnt="1"/>
      <dgm:spPr/>
    </dgm:pt>
    <dgm:pt modelId="{C707CECA-3BAA-4B41-A550-9D37A8ACC73A}" type="pres">
      <dgm:prSet presAssocID="{F32C5E16-A933-4036-AE01-6F36C7627980}" presName="linComp" presStyleCnt="0"/>
      <dgm:spPr/>
    </dgm:pt>
    <dgm:pt modelId="{4D081B06-57DA-496A-9C02-03374A289EB6}" type="pres">
      <dgm:prSet presAssocID="{1AB71E8A-355A-41B4-B0CC-29A2902CF8AC}" presName="compNode" presStyleCnt="0"/>
      <dgm:spPr/>
    </dgm:pt>
    <dgm:pt modelId="{C696BF0F-1E63-4393-948D-3FDC66F4815E}" type="pres">
      <dgm:prSet presAssocID="{1AB71E8A-355A-41B4-B0CC-29A2902CF8AC}" presName="bkgdShape" presStyleLbl="node1" presStyleIdx="0" presStyleCnt="4"/>
      <dgm:spPr/>
    </dgm:pt>
    <dgm:pt modelId="{1CD08EBB-639C-4168-B523-4718051A382A}" type="pres">
      <dgm:prSet presAssocID="{1AB71E8A-355A-41B4-B0CC-29A2902CF8AC}" presName="nodeTx" presStyleLbl="node1" presStyleIdx="0" presStyleCnt="4">
        <dgm:presLayoutVars>
          <dgm:bulletEnabled val="1"/>
        </dgm:presLayoutVars>
      </dgm:prSet>
      <dgm:spPr/>
    </dgm:pt>
    <dgm:pt modelId="{35357635-0301-45E1-8898-2A4AA7380787}" type="pres">
      <dgm:prSet presAssocID="{1AB71E8A-355A-41B4-B0CC-29A2902CF8AC}" presName="invisiNode" presStyleLbl="node1" presStyleIdx="0" presStyleCnt="4"/>
      <dgm:spPr/>
    </dgm:pt>
    <dgm:pt modelId="{FC258A00-7E26-4BD7-9A73-C3D8B0DA2FD9}" type="pres">
      <dgm:prSet presAssocID="{1AB71E8A-355A-41B4-B0CC-29A2902CF8AC}" presName="imagNode" presStyleLbl="fgImgPlace1" presStyleIdx="0" presStyleCnt="4" custLinFactNeighborX="-1829" custLinFactNeighborY="332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50017D-61B9-403A-85A6-778E865FC698}" type="pres">
      <dgm:prSet presAssocID="{FF0CA573-CA71-4BE0-B2F4-66EFF415F3A8}" presName="sibTrans" presStyleLbl="sibTrans2D1" presStyleIdx="0" presStyleCnt="0"/>
      <dgm:spPr/>
    </dgm:pt>
    <dgm:pt modelId="{4CF4A1DF-EBB1-4FE8-865D-E0BB5A2962D8}" type="pres">
      <dgm:prSet presAssocID="{489015E3-E5CC-4DDD-ACCB-FA072630E77C}" presName="compNode" presStyleCnt="0"/>
      <dgm:spPr/>
    </dgm:pt>
    <dgm:pt modelId="{3B6642EF-7799-449C-A006-D00D678331C0}" type="pres">
      <dgm:prSet presAssocID="{489015E3-E5CC-4DDD-ACCB-FA072630E77C}" presName="bkgdShape" presStyleLbl="node1" presStyleIdx="1" presStyleCnt="4"/>
      <dgm:spPr/>
    </dgm:pt>
    <dgm:pt modelId="{66DA9EBC-9993-407C-8860-817FB3A29EAC}" type="pres">
      <dgm:prSet presAssocID="{489015E3-E5CC-4DDD-ACCB-FA072630E77C}" presName="nodeTx" presStyleLbl="node1" presStyleIdx="1" presStyleCnt="4">
        <dgm:presLayoutVars>
          <dgm:bulletEnabled val="1"/>
        </dgm:presLayoutVars>
      </dgm:prSet>
      <dgm:spPr/>
    </dgm:pt>
    <dgm:pt modelId="{12415F6B-74C3-4B7F-BFCD-7EA9FE1FF6A3}" type="pres">
      <dgm:prSet presAssocID="{489015E3-E5CC-4DDD-ACCB-FA072630E77C}" presName="invisiNode" presStyleLbl="node1" presStyleIdx="1" presStyleCnt="4"/>
      <dgm:spPr/>
    </dgm:pt>
    <dgm:pt modelId="{3293D820-CFF3-48A0-8507-D459D27F4B9D}" type="pres">
      <dgm:prSet presAssocID="{489015E3-E5CC-4DDD-ACCB-FA072630E77C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F4CD40-29FB-44B5-B5E0-1730722662DD}" type="pres">
      <dgm:prSet presAssocID="{CD7A3A89-ECD7-4C62-AB39-1BC4784FA071}" presName="sibTrans" presStyleLbl="sibTrans2D1" presStyleIdx="0" presStyleCnt="0"/>
      <dgm:spPr/>
    </dgm:pt>
    <dgm:pt modelId="{57569689-95C4-42EB-A2C3-CC8F1C60709A}" type="pres">
      <dgm:prSet presAssocID="{CD7547F4-223C-48D3-BBC1-07927688FD05}" presName="compNode" presStyleCnt="0"/>
      <dgm:spPr/>
    </dgm:pt>
    <dgm:pt modelId="{01ECDFA4-58FD-4FE1-A2BF-C2DF79CEDAF4}" type="pres">
      <dgm:prSet presAssocID="{CD7547F4-223C-48D3-BBC1-07927688FD05}" presName="bkgdShape" presStyleLbl="node1" presStyleIdx="2" presStyleCnt="4"/>
      <dgm:spPr/>
    </dgm:pt>
    <dgm:pt modelId="{EE464699-F182-405E-9318-33F0825C18E7}" type="pres">
      <dgm:prSet presAssocID="{CD7547F4-223C-48D3-BBC1-07927688FD05}" presName="nodeTx" presStyleLbl="node1" presStyleIdx="2" presStyleCnt="4">
        <dgm:presLayoutVars>
          <dgm:bulletEnabled val="1"/>
        </dgm:presLayoutVars>
      </dgm:prSet>
      <dgm:spPr/>
    </dgm:pt>
    <dgm:pt modelId="{C1329C6B-0B3A-4474-9E1B-8BCFEADBADEE}" type="pres">
      <dgm:prSet presAssocID="{CD7547F4-223C-48D3-BBC1-07927688FD05}" presName="invisiNode" presStyleLbl="node1" presStyleIdx="2" presStyleCnt="4"/>
      <dgm:spPr/>
    </dgm:pt>
    <dgm:pt modelId="{BB072A2B-63AA-4F0A-84BD-5AA7D53EC603}" type="pres">
      <dgm:prSet presAssocID="{CD7547F4-223C-48D3-BBC1-07927688FD05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D40754-B79D-4CC7-B043-39A0293C3123}" type="pres">
      <dgm:prSet presAssocID="{4D9ECC85-6BAA-4CE2-AEDA-62B73A653E5F}" presName="sibTrans" presStyleLbl="sibTrans2D1" presStyleIdx="0" presStyleCnt="0"/>
      <dgm:spPr/>
    </dgm:pt>
    <dgm:pt modelId="{488757F1-0022-47A7-9FC4-21B1DBC68FFC}" type="pres">
      <dgm:prSet presAssocID="{8C597634-564E-4C3A-947A-F1A1C0701100}" presName="compNode" presStyleCnt="0"/>
      <dgm:spPr/>
    </dgm:pt>
    <dgm:pt modelId="{101F6A13-157C-4046-84BA-3A4ADB87E429}" type="pres">
      <dgm:prSet presAssocID="{8C597634-564E-4C3A-947A-F1A1C0701100}" presName="bkgdShape" presStyleLbl="node1" presStyleIdx="3" presStyleCnt="4"/>
      <dgm:spPr/>
    </dgm:pt>
    <dgm:pt modelId="{6A49B823-78AB-417A-BE13-8049B4E9E1D3}" type="pres">
      <dgm:prSet presAssocID="{8C597634-564E-4C3A-947A-F1A1C0701100}" presName="nodeTx" presStyleLbl="node1" presStyleIdx="3" presStyleCnt="4">
        <dgm:presLayoutVars>
          <dgm:bulletEnabled val="1"/>
        </dgm:presLayoutVars>
      </dgm:prSet>
      <dgm:spPr/>
    </dgm:pt>
    <dgm:pt modelId="{92E7E365-E103-4B6C-B6D0-DEEB81C24611}" type="pres">
      <dgm:prSet presAssocID="{8C597634-564E-4C3A-947A-F1A1C0701100}" presName="invisiNode" presStyleLbl="node1" presStyleIdx="3" presStyleCnt="4"/>
      <dgm:spPr/>
    </dgm:pt>
    <dgm:pt modelId="{ED55EC57-89C5-4E38-8F11-34FAA2203A0B}" type="pres">
      <dgm:prSet presAssocID="{8C597634-564E-4C3A-947A-F1A1C070110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56A2400-98C5-4ED6-821A-F630235734F3}" type="presOf" srcId="{8C597634-564E-4C3A-947A-F1A1C0701100}" destId="{6A49B823-78AB-417A-BE13-8049B4E9E1D3}" srcOrd="1" destOrd="0" presId="urn:microsoft.com/office/officeart/2005/8/layout/hList7"/>
    <dgm:cxn modelId="{B982FC1C-0275-40BF-A0D0-A4306A208F5B}" type="presOf" srcId="{8C597634-564E-4C3A-947A-F1A1C0701100}" destId="{101F6A13-157C-4046-84BA-3A4ADB87E429}" srcOrd="0" destOrd="0" presId="urn:microsoft.com/office/officeart/2005/8/layout/hList7"/>
    <dgm:cxn modelId="{D8CC4821-CD09-4252-A676-EEC748CE3EA6}" type="presOf" srcId="{489015E3-E5CC-4DDD-ACCB-FA072630E77C}" destId="{66DA9EBC-9993-407C-8860-817FB3A29EAC}" srcOrd="1" destOrd="0" presId="urn:microsoft.com/office/officeart/2005/8/layout/hList7"/>
    <dgm:cxn modelId="{0EC7D75F-2613-457C-97A5-5DB3705D1921}" type="presOf" srcId="{4D9ECC85-6BAA-4CE2-AEDA-62B73A653E5F}" destId="{6FD40754-B79D-4CC7-B043-39A0293C3123}" srcOrd="0" destOrd="0" presId="urn:microsoft.com/office/officeart/2005/8/layout/hList7"/>
    <dgm:cxn modelId="{F2998360-47D3-4B7D-A3D9-AD787437D9DF}" type="presOf" srcId="{CD7547F4-223C-48D3-BBC1-07927688FD05}" destId="{EE464699-F182-405E-9318-33F0825C18E7}" srcOrd="1" destOrd="0" presId="urn:microsoft.com/office/officeart/2005/8/layout/hList7"/>
    <dgm:cxn modelId="{81564071-7C2D-4AEC-815F-0A8C9B42FAE0}" type="presOf" srcId="{CD7547F4-223C-48D3-BBC1-07927688FD05}" destId="{01ECDFA4-58FD-4FE1-A2BF-C2DF79CEDAF4}" srcOrd="0" destOrd="0" presId="urn:microsoft.com/office/officeart/2005/8/layout/hList7"/>
    <dgm:cxn modelId="{5E06D082-D34B-46E1-A945-49095A9819A8}" type="presOf" srcId="{F32C5E16-A933-4036-AE01-6F36C7627980}" destId="{224FCD5D-21E2-4BBE-8A39-A3183C675014}" srcOrd="0" destOrd="0" presId="urn:microsoft.com/office/officeart/2005/8/layout/hList7"/>
    <dgm:cxn modelId="{22FDABA0-CFBB-4953-B449-E12AB9E1A829}" type="presOf" srcId="{489015E3-E5CC-4DDD-ACCB-FA072630E77C}" destId="{3B6642EF-7799-449C-A006-D00D678331C0}" srcOrd="0" destOrd="0" presId="urn:microsoft.com/office/officeart/2005/8/layout/hList7"/>
    <dgm:cxn modelId="{D30366AC-094E-48F5-919F-25C541ACF479}" type="presOf" srcId="{1AB71E8A-355A-41B4-B0CC-29A2902CF8AC}" destId="{C696BF0F-1E63-4393-948D-3FDC66F4815E}" srcOrd="0" destOrd="0" presId="urn:microsoft.com/office/officeart/2005/8/layout/hList7"/>
    <dgm:cxn modelId="{A80FCCC3-0CEF-4957-A40C-F1E8C26FDBC7}" type="presOf" srcId="{FF0CA573-CA71-4BE0-B2F4-66EFF415F3A8}" destId="{3150017D-61B9-403A-85A6-778E865FC698}" srcOrd="0" destOrd="0" presId="urn:microsoft.com/office/officeart/2005/8/layout/hList7"/>
    <dgm:cxn modelId="{8F1EF9CE-B488-4A4C-9ADC-A74C0F4284FD}" srcId="{F32C5E16-A933-4036-AE01-6F36C7627980}" destId="{1AB71E8A-355A-41B4-B0CC-29A2902CF8AC}" srcOrd="0" destOrd="0" parTransId="{53FE5571-5AA4-4ABB-8AC0-1289C6E6FF07}" sibTransId="{FF0CA573-CA71-4BE0-B2F4-66EFF415F3A8}"/>
    <dgm:cxn modelId="{12D874D7-6BC1-4738-82EB-4E3AEB0FCF53}" type="presOf" srcId="{1AB71E8A-355A-41B4-B0CC-29A2902CF8AC}" destId="{1CD08EBB-639C-4168-B523-4718051A382A}" srcOrd="1" destOrd="0" presId="urn:microsoft.com/office/officeart/2005/8/layout/hList7"/>
    <dgm:cxn modelId="{92220BD9-0372-44E9-8CD1-D467EC3021EF}" srcId="{F32C5E16-A933-4036-AE01-6F36C7627980}" destId="{489015E3-E5CC-4DDD-ACCB-FA072630E77C}" srcOrd="1" destOrd="0" parTransId="{18C68144-D12F-4FA7-AD6D-31EE2780522F}" sibTransId="{CD7A3A89-ECD7-4C62-AB39-1BC4784FA071}"/>
    <dgm:cxn modelId="{3904A3E3-5E88-4ACE-88B2-09B915C24848}" type="presOf" srcId="{CD7A3A89-ECD7-4C62-AB39-1BC4784FA071}" destId="{F4F4CD40-29FB-44B5-B5E0-1730722662DD}" srcOrd="0" destOrd="0" presId="urn:microsoft.com/office/officeart/2005/8/layout/hList7"/>
    <dgm:cxn modelId="{2FFAAAF2-E419-49C3-89F2-298748F3E03F}" srcId="{F32C5E16-A933-4036-AE01-6F36C7627980}" destId="{8C597634-564E-4C3A-947A-F1A1C0701100}" srcOrd="3" destOrd="0" parTransId="{526D2263-4CC7-49AB-A641-8CED9FA7019E}" sibTransId="{81F2F240-BF35-4F69-810E-37152F806D1B}"/>
    <dgm:cxn modelId="{FA9E6EF3-1EDF-4DFF-A0BC-51D720DD187D}" srcId="{F32C5E16-A933-4036-AE01-6F36C7627980}" destId="{CD7547F4-223C-48D3-BBC1-07927688FD05}" srcOrd="2" destOrd="0" parTransId="{39887A9C-077D-47D2-92E3-EED28BC390DC}" sibTransId="{4D9ECC85-6BAA-4CE2-AEDA-62B73A653E5F}"/>
    <dgm:cxn modelId="{B4884902-E020-48EA-992C-2524BE086CA8}" type="presParOf" srcId="{224FCD5D-21E2-4BBE-8A39-A3183C675014}" destId="{887D94AB-C48D-4447-BA9A-CD2B6F62DA2F}" srcOrd="0" destOrd="0" presId="urn:microsoft.com/office/officeart/2005/8/layout/hList7"/>
    <dgm:cxn modelId="{12F66AE4-16C5-4D19-AB16-0C62EA9D367D}" type="presParOf" srcId="{224FCD5D-21E2-4BBE-8A39-A3183C675014}" destId="{C707CECA-3BAA-4B41-A550-9D37A8ACC73A}" srcOrd="1" destOrd="0" presId="urn:microsoft.com/office/officeart/2005/8/layout/hList7"/>
    <dgm:cxn modelId="{F73553D5-302D-4150-A155-3E7EE1C74EA3}" type="presParOf" srcId="{C707CECA-3BAA-4B41-A550-9D37A8ACC73A}" destId="{4D081B06-57DA-496A-9C02-03374A289EB6}" srcOrd="0" destOrd="0" presId="urn:microsoft.com/office/officeart/2005/8/layout/hList7"/>
    <dgm:cxn modelId="{D5C128CB-5A76-4199-AB05-E6D318E527D6}" type="presParOf" srcId="{4D081B06-57DA-496A-9C02-03374A289EB6}" destId="{C696BF0F-1E63-4393-948D-3FDC66F4815E}" srcOrd="0" destOrd="0" presId="urn:microsoft.com/office/officeart/2005/8/layout/hList7"/>
    <dgm:cxn modelId="{27A5C0F3-953C-4C8D-89C3-96F0ED2D4126}" type="presParOf" srcId="{4D081B06-57DA-496A-9C02-03374A289EB6}" destId="{1CD08EBB-639C-4168-B523-4718051A382A}" srcOrd="1" destOrd="0" presId="urn:microsoft.com/office/officeart/2005/8/layout/hList7"/>
    <dgm:cxn modelId="{0BBEA698-C561-4620-AF90-5338BCA24BEF}" type="presParOf" srcId="{4D081B06-57DA-496A-9C02-03374A289EB6}" destId="{35357635-0301-45E1-8898-2A4AA7380787}" srcOrd="2" destOrd="0" presId="urn:microsoft.com/office/officeart/2005/8/layout/hList7"/>
    <dgm:cxn modelId="{AB3E1D27-8A21-4F7D-9D75-A3EAC74BDE27}" type="presParOf" srcId="{4D081B06-57DA-496A-9C02-03374A289EB6}" destId="{FC258A00-7E26-4BD7-9A73-C3D8B0DA2FD9}" srcOrd="3" destOrd="0" presId="urn:microsoft.com/office/officeart/2005/8/layout/hList7"/>
    <dgm:cxn modelId="{C439C329-CB0E-49BA-9E31-95C65C38E3C8}" type="presParOf" srcId="{C707CECA-3BAA-4B41-A550-9D37A8ACC73A}" destId="{3150017D-61B9-403A-85A6-778E865FC698}" srcOrd="1" destOrd="0" presId="urn:microsoft.com/office/officeart/2005/8/layout/hList7"/>
    <dgm:cxn modelId="{C513A023-D141-4D9D-9A3E-A694275B672A}" type="presParOf" srcId="{C707CECA-3BAA-4B41-A550-9D37A8ACC73A}" destId="{4CF4A1DF-EBB1-4FE8-865D-E0BB5A2962D8}" srcOrd="2" destOrd="0" presId="urn:microsoft.com/office/officeart/2005/8/layout/hList7"/>
    <dgm:cxn modelId="{B35B665E-A389-425A-AFD0-63C1F92F6277}" type="presParOf" srcId="{4CF4A1DF-EBB1-4FE8-865D-E0BB5A2962D8}" destId="{3B6642EF-7799-449C-A006-D00D678331C0}" srcOrd="0" destOrd="0" presId="urn:microsoft.com/office/officeart/2005/8/layout/hList7"/>
    <dgm:cxn modelId="{157C21A3-5A40-4847-9DB3-5D06C042D30A}" type="presParOf" srcId="{4CF4A1DF-EBB1-4FE8-865D-E0BB5A2962D8}" destId="{66DA9EBC-9993-407C-8860-817FB3A29EAC}" srcOrd="1" destOrd="0" presId="urn:microsoft.com/office/officeart/2005/8/layout/hList7"/>
    <dgm:cxn modelId="{9821D2D2-2C35-4407-9BF7-7002F8713607}" type="presParOf" srcId="{4CF4A1DF-EBB1-4FE8-865D-E0BB5A2962D8}" destId="{12415F6B-74C3-4B7F-BFCD-7EA9FE1FF6A3}" srcOrd="2" destOrd="0" presId="urn:microsoft.com/office/officeart/2005/8/layout/hList7"/>
    <dgm:cxn modelId="{20DDAEC4-CF72-4BE3-8866-0DADE2C95CD0}" type="presParOf" srcId="{4CF4A1DF-EBB1-4FE8-865D-E0BB5A2962D8}" destId="{3293D820-CFF3-48A0-8507-D459D27F4B9D}" srcOrd="3" destOrd="0" presId="urn:microsoft.com/office/officeart/2005/8/layout/hList7"/>
    <dgm:cxn modelId="{6FCA70A3-657F-4860-97E7-24B315A5F761}" type="presParOf" srcId="{C707CECA-3BAA-4B41-A550-9D37A8ACC73A}" destId="{F4F4CD40-29FB-44B5-B5E0-1730722662DD}" srcOrd="3" destOrd="0" presId="urn:microsoft.com/office/officeart/2005/8/layout/hList7"/>
    <dgm:cxn modelId="{00B581BF-3F30-4BF5-BC90-9ECB9CAD50E1}" type="presParOf" srcId="{C707CECA-3BAA-4B41-A550-9D37A8ACC73A}" destId="{57569689-95C4-42EB-A2C3-CC8F1C60709A}" srcOrd="4" destOrd="0" presId="urn:microsoft.com/office/officeart/2005/8/layout/hList7"/>
    <dgm:cxn modelId="{5E75CD9F-1817-4220-AB1C-93182071DD38}" type="presParOf" srcId="{57569689-95C4-42EB-A2C3-CC8F1C60709A}" destId="{01ECDFA4-58FD-4FE1-A2BF-C2DF79CEDAF4}" srcOrd="0" destOrd="0" presId="urn:microsoft.com/office/officeart/2005/8/layout/hList7"/>
    <dgm:cxn modelId="{2BD4B736-938C-4E25-9466-C2CF01498D5F}" type="presParOf" srcId="{57569689-95C4-42EB-A2C3-CC8F1C60709A}" destId="{EE464699-F182-405E-9318-33F0825C18E7}" srcOrd="1" destOrd="0" presId="urn:microsoft.com/office/officeart/2005/8/layout/hList7"/>
    <dgm:cxn modelId="{BFEF51F8-D5F2-46CB-8FE7-F8538145F561}" type="presParOf" srcId="{57569689-95C4-42EB-A2C3-CC8F1C60709A}" destId="{C1329C6B-0B3A-4474-9E1B-8BCFEADBADEE}" srcOrd="2" destOrd="0" presId="urn:microsoft.com/office/officeart/2005/8/layout/hList7"/>
    <dgm:cxn modelId="{3DC19E35-9761-431C-89CC-AC2CCE7B25CD}" type="presParOf" srcId="{57569689-95C4-42EB-A2C3-CC8F1C60709A}" destId="{BB072A2B-63AA-4F0A-84BD-5AA7D53EC603}" srcOrd="3" destOrd="0" presId="urn:microsoft.com/office/officeart/2005/8/layout/hList7"/>
    <dgm:cxn modelId="{A19FC310-2CF1-4C45-82AE-4CBFF042FCD3}" type="presParOf" srcId="{C707CECA-3BAA-4B41-A550-9D37A8ACC73A}" destId="{6FD40754-B79D-4CC7-B043-39A0293C3123}" srcOrd="5" destOrd="0" presId="urn:microsoft.com/office/officeart/2005/8/layout/hList7"/>
    <dgm:cxn modelId="{F15FB38B-406F-43AB-A0A4-890C6E090B1F}" type="presParOf" srcId="{C707CECA-3BAA-4B41-A550-9D37A8ACC73A}" destId="{488757F1-0022-47A7-9FC4-21B1DBC68FFC}" srcOrd="6" destOrd="0" presId="urn:microsoft.com/office/officeart/2005/8/layout/hList7"/>
    <dgm:cxn modelId="{2DDB707A-ED09-4956-A950-3B03CDBBB1DF}" type="presParOf" srcId="{488757F1-0022-47A7-9FC4-21B1DBC68FFC}" destId="{101F6A13-157C-4046-84BA-3A4ADB87E429}" srcOrd="0" destOrd="0" presId="urn:microsoft.com/office/officeart/2005/8/layout/hList7"/>
    <dgm:cxn modelId="{9B1242D2-D733-4C06-9E3E-9A9EC4A6DCC7}" type="presParOf" srcId="{488757F1-0022-47A7-9FC4-21B1DBC68FFC}" destId="{6A49B823-78AB-417A-BE13-8049B4E9E1D3}" srcOrd="1" destOrd="0" presId="urn:microsoft.com/office/officeart/2005/8/layout/hList7"/>
    <dgm:cxn modelId="{80575DD0-F93C-40BF-906E-46C7437AC162}" type="presParOf" srcId="{488757F1-0022-47A7-9FC4-21B1DBC68FFC}" destId="{92E7E365-E103-4B6C-B6D0-DEEB81C24611}" srcOrd="2" destOrd="0" presId="urn:microsoft.com/office/officeart/2005/8/layout/hList7"/>
    <dgm:cxn modelId="{8E8CF175-7ED2-4E2B-AA0D-0037DC43EAA2}" type="presParOf" srcId="{488757F1-0022-47A7-9FC4-21B1DBC68FFC}" destId="{ED55EC57-89C5-4E38-8F11-34FAA2203A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9C896-E33B-461E-A5F2-2A0B01DDC4B7}" type="doc">
      <dgm:prSet loTypeId="urn:microsoft.com/office/officeart/2008/layout/TitledPictureBlocks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7281A1-843C-493C-BDE7-567CC6B76846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BA998A54-4A03-45ED-837D-525AC530B1B1}" type="parTrans" cxnId="{3D9DE11C-2580-4802-B3C3-5EEE45161C9A}">
      <dgm:prSet/>
      <dgm:spPr/>
      <dgm:t>
        <a:bodyPr/>
        <a:lstStyle/>
        <a:p>
          <a:endParaRPr lang="zh-TW" altLang="en-US"/>
        </a:p>
      </dgm:t>
    </dgm:pt>
    <dgm:pt modelId="{FA7FAC3F-876A-4C1D-8046-9B9719ECA614}" type="sibTrans" cxnId="{3D9DE11C-2580-4802-B3C3-5EEE45161C9A}">
      <dgm:prSet/>
      <dgm:spPr/>
      <dgm:t>
        <a:bodyPr/>
        <a:lstStyle/>
        <a:p>
          <a:endParaRPr lang="zh-TW" altLang="en-US"/>
        </a:p>
      </dgm:t>
    </dgm:pt>
    <dgm:pt modelId="{DC6FB510-CB72-4DDD-ADB0-001B19A5A48C}">
      <dgm:prSet/>
      <dgm:spPr/>
      <dgm:t>
        <a:bodyPr/>
        <a:lstStyle/>
        <a:p>
          <a:r>
            <a:rPr lang="zh-TW" dirty="0">
              <a:latin typeface="文鼎新特黑" panose="020B0609010101010101" pitchFamily="49" charset="-120"/>
              <a:ea typeface="文鼎新特黑" panose="020B0609010101010101" pitchFamily="49" charset="-120"/>
            </a:rPr>
            <a:t>大約</a:t>
          </a:r>
          <a:r>
            <a:rPr lang="en-US" dirty="0">
              <a:latin typeface="文鼎新特黑" panose="020B0609010101010101" pitchFamily="49" charset="-120"/>
              <a:ea typeface="文鼎新特黑" panose="020B0609010101010101" pitchFamily="49" charset="-120"/>
            </a:rPr>
            <a:t>3</a:t>
          </a:r>
          <a:r>
            <a:rPr lang="zh-TW" dirty="0">
              <a:latin typeface="文鼎新特黑" panose="020B0609010101010101" pitchFamily="49" charset="-120"/>
              <a:ea typeface="文鼎新特黑" panose="020B0609010101010101" pitchFamily="49" charset="-120"/>
            </a:rPr>
            <a:t>個步伐</a:t>
          </a:r>
        </a:p>
      </dgm:t>
    </dgm:pt>
    <dgm:pt modelId="{9C5611E0-9B66-4734-A127-EAD2F1E02D70}" type="parTrans" cxnId="{0AEA7576-7F94-4C21-AD45-29459BEC2528}">
      <dgm:prSet/>
      <dgm:spPr/>
      <dgm:t>
        <a:bodyPr/>
        <a:lstStyle/>
        <a:p>
          <a:endParaRPr lang="zh-TW" altLang="en-US"/>
        </a:p>
      </dgm:t>
    </dgm:pt>
    <dgm:pt modelId="{4C4B65FB-1E62-4DB9-9628-6754847400BF}" type="sibTrans" cxnId="{0AEA7576-7F94-4C21-AD45-29459BEC2528}">
      <dgm:prSet/>
      <dgm:spPr/>
      <dgm:t>
        <a:bodyPr/>
        <a:lstStyle/>
        <a:p>
          <a:endParaRPr lang="zh-TW" altLang="en-US"/>
        </a:p>
      </dgm:t>
    </dgm:pt>
    <dgm:pt modelId="{03D40177-1491-49C7-935E-BF3F75411834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527A5671-821A-4862-81C3-BAFB9D2AA54F}" type="parTrans" cxnId="{81DDF06F-0A77-43CE-BAAF-D04C1CC1BC6C}">
      <dgm:prSet/>
      <dgm:spPr/>
      <dgm:t>
        <a:bodyPr/>
        <a:lstStyle/>
        <a:p>
          <a:endParaRPr lang="zh-TW" altLang="en-US"/>
        </a:p>
      </dgm:t>
    </dgm:pt>
    <dgm:pt modelId="{7C2AE3A1-1CAB-42D9-9B5B-E123804C8C80}" type="sibTrans" cxnId="{81DDF06F-0A77-43CE-BAAF-D04C1CC1BC6C}">
      <dgm:prSet/>
      <dgm:spPr/>
      <dgm:t>
        <a:bodyPr/>
        <a:lstStyle/>
        <a:p>
          <a:endParaRPr lang="zh-TW" altLang="en-US"/>
        </a:p>
      </dgm:t>
    </dgm:pt>
    <dgm:pt modelId="{0240C52E-8A73-486E-83BC-CA87D9F2DE13}">
      <dgm:prSet/>
      <dgm:spPr/>
      <dgm:t>
        <a:bodyPr/>
        <a:lstStyle/>
        <a:p>
          <a:r>
            <a:rPr lang="zh-TW" dirty="0">
              <a:latin typeface="文鼎特黑" panose="020B0609010101010101" pitchFamily="49" charset="-120"/>
              <a:ea typeface="文鼎特黑" panose="020B0609010101010101" pitchFamily="49" charset="-120"/>
            </a:rPr>
            <a:t>大約手臂的兩倍長</a:t>
          </a:r>
        </a:p>
      </dgm:t>
    </dgm:pt>
    <dgm:pt modelId="{B0A8A85E-D979-4D61-8090-D942685199B7}" type="parTrans" cxnId="{38A97976-8DAA-48BA-ACD0-6B1C8E63E97A}">
      <dgm:prSet/>
      <dgm:spPr/>
      <dgm:t>
        <a:bodyPr/>
        <a:lstStyle/>
        <a:p>
          <a:endParaRPr lang="zh-TW" altLang="en-US"/>
        </a:p>
      </dgm:t>
    </dgm:pt>
    <dgm:pt modelId="{C1C9A8D0-B2E6-4114-9C9D-AD4C1001B732}" type="sibTrans" cxnId="{38A97976-8DAA-48BA-ACD0-6B1C8E63E97A}">
      <dgm:prSet/>
      <dgm:spPr/>
      <dgm:t>
        <a:bodyPr/>
        <a:lstStyle/>
        <a:p>
          <a:endParaRPr lang="zh-TW" altLang="en-US"/>
        </a:p>
      </dgm:t>
    </dgm:pt>
    <dgm:pt modelId="{712EC7CC-0ECD-4FC9-9EE9-F4ECCB9AB99A}" type="pres">
      <dgm:prSet presAssocID="{83C9C896-E33B-461E-A5F2-2A0B01DDC4B7}" presName="rootNode" presStyleCnt="0">
        <dgm:presLayoutVars>
          <dgm:chMax/>
          <dgm:chPref/>
          <dgm:dir/>
          <dgm:animLvl val="lvl"/>
        </dgm:presLayoutVars>
      </dgm:prSet>
      <dgm:spPr/>
    </dgm:pt>
    <dgm:pt modelId="{6650CBF8-23C5-4748-A83B-CFF6DA0C0799}" type="pres">
      <dgm:prSet presAssocID="{207281A1-843C-493C-BDE7-567CC6B76846}" presName="composite" presStyleCnt="0"/>
      <dgm:spPr/>
    </dgm:pt>
    <dgm:pt modelId="{B7B39290-656F-4AA7-81D8-B0FD021C4BF6}" type="pres">
      <dgm:prSet presAssocID="{207281A1-843C-493C-BDE7-567CC6B7684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1FCD94F-28C8-4F4D-92D1-4DEB8B232784}" type="pres">
      <dgm:prSet presAssocID="{207281A1-843C-493C-BDE7-567CC6B76846}" presName="Image" presStyleLbl="bgImgPlace1" presStyleIdx="0" presStyleCnt="2" custLinFactNeighborX="-287" custLinFactNeighborY="-11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47234F-2043-44B0-99B9-57EFA11A579A}" type="pres">
      <dgm:prSet presAssocID="{207281A1-843C-493C-BDE7-567CC6B76846}" presName="ChildText" presStyleLbl="fgAcc1" presStyleIdx="0" presStyleCnt="2" custScaleX="43489">
        <dgm:presLayoutVars>
          <dgm:chMax val="0"/>
          <dgm:chPref val="0"/>
          <dgm:bulletEnabled val="1"/>
        </dgm:presLayoutVars>
      </dgm:prSet>
      <dgm:spPr/>
    </dgm:pt>
    <dgm:pt modelId="{4A77EFDD-B4D7-4841-BFDA-0B223731D8C2}" type="pres">
      <dgm:prSet presAssocID="{FA7FAC3F-876A-4C1D-8046-9B9719ECA614}" presName="sibTrans" presStyleCnt="0"/>
      <dgm:spPr/>
    </dgm:pt>
    <dgm:pt modelId="{0CC934D9-CD61-4E27-BCE6-A6B12B31BD96}" type="pres">
      <dgm:prSet presAssocID="{03D40177-1491-49C7-935E-BF3F75411834}" presName="composite" presStyleCnt="0"/>
      <dgm:spPr/>
    </dgm:pt>
    <dgm:pt modelId="{105AC6FC-DFD3-4A79-A527-DD388A5062A7}" type="pres">
      <dgm:prSet presAssocID="{03D40177-1491-49C7-935E-BF3F75411834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7D4A4BC7-BAD9-4B33-A3E4-95DA2300DFCD}" type="pres">
      <dgm:prSet presAssocID="{03D40177-1491-49C7-935E-BF3F75411834}" presName="Image" presStyleLbl="bgImgPlac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B32DFDB-3869-4872-84B3-898B60489C6D}" type="pres">
      <dgm:prSet presAssocID="{03D40177-1491-49C7-935E-BF3F75411834}" presName="ChildText" presStyleLbl="fgAcc1" presStyleIdx="1" presStyleCnt="2" custScaleX="45239">
        <dgm:presLayoutVars>
          <dgm:chMax val="0"/>
          <dgm:chPref val="0"/>
          <dgm:bulletEnabled val="1"/>
        </dgm:presLayoutVars>
      </dgm:prSet>
      <dgm:spPr/>
    </dgm:pt>
  </dgm:ptLst>
  <dgm:cxnLst>
    <dgm:cxn modelId="{3D9DE11C-2580-4802-B3C3-5EEE45161C9A}" srcId="{83C9C896-E33B-461E-A5F2-2A0B01DDC4B7}" destId="{207281A1-843C-493C-BDE7-567CC6B76846}" srcOrd="0" destOrd="0" parTransId="{BA998A54-4A03-45ED-837D-525AC530B1B1}" sibTransId="{FA7FAC3F-876A-4C1D-8046-9B9719ECA614}"/>
    <dgm:cxn modelId="{F0A5BA65-9FB3-4E55-9C2D-977A286024A5}" type="presOf" srcId="{83C9C896-E33B-461E-A5F2-2A0B01DDC4B7}" destId="{712EC7CC-0ECD-4FC9-9EE9-F4ECCB9AB99A}" srcOrd="0" destOrd="0" presId="urn:microsoft.com/office/officeart/2008/layout/TitledPictureBlocks"/>
    <dgm:cxn modelId="{81DDF06F-0A77-43CE-BAAF-D04C1CC1BC6C}" srcId="{83C9C896-E33B-461E-A5F2-2A0B01DDC4B7}" destId="{03D40177-1491-49C7-935E-BF3F75411834}" srcOrd="1" destOrd="0" parTransId="{527A5671-821A-4862-81C3-BAFB9D2AA54F}" sibTransId="{7C2AE3A1-1CAB-42D9-9B5B-E123804C8C80}"/>
    <dgm:cxn modelId="{0AEA7576-7F94-4C21-AD45-29459BEC2528}" srcId="{207281A1-843C-493C-BDE7-567CC6B76846}" destId="{DC6FB510-CB72-4DDD-ADB0-001B19A5A48C}" srcOrd="0" destOrd="0" parTransId="{9C5611E0-9B66-4734-A127-EAD2F1E02D70}" sibTransId="{4C4B65FB-1E62-4DB9-9628-6754847400BF}"/>
    <dgm:cxn modelId="{38A97976-8DAA-48BA-ACD0-6B1C8E63E97A}" srcId="{03D40177-1491-49C7-935E-BF3F75411834}" destId="{0240C52E-8A73-486E-83BC-CA87D9F2DE13}" srcOrd="0" destOrd="0" parTransId="{B0A8A85E-D979-4D61-8090-D942685199B7}" sibTransId="{C1C9A8D0-B2E6-4114-9C9D-AD4C1001B732}"/>
    <dgm:cxn modelId="{A78DB785-FA66-4B04-95CA-E6307A3AD665}" type="presOf" srcId="{03D40177-1491-49C7-935E-BF3F75411834}" destId="{105AC6FC-DFD3-4A79-A527-DD388A5062A7}" srcOrd="0" destOrd="0" presId="urn:microsoft.com/office/officeart/2008/layout/TitledPictureBlocks"/>
    <dgm:cxn modelId="{A254AD92-0CE8-40A4-86FE-8F5E858065C2}" type="presOf" srcId="{207281A1-843C-493C-BDE7-567CC6B76846}" destId="{B7B39290-656F-4AA7-81D8-B0FD021C4BF6}" srcOrd="0" destOrd="0" presId="urn:microsoft.com/office/officeart/2008/layout/TitledPictureBlocks"/>
    <dgm:cxn modelId="{9C404EB3-44F7-454A-8E49-D5D951DC9CFC}" type="presOf" srcId="{DC6FB510-CB72-4DDD-ADB0-001B19A5A48C}" destId="{C647234F-2043-44B0-99B9-57EFA11A579A}" srcOrd="0" destOrd="0" presId="urn:microsoft.com/office/officeart/2008/layout/TitledPictureBlocks"/>
    <dgm:cxn modelId="{DD070ED4-BCE9-4924-9596-0C6804BDDC86}" type="presOf" srcId="{0240C52E-8A73-486E-83BC-CA87D9F2DE13}" destId="{5B32DFDB-3869-4872-84B3-898B60489C6D}" srcOrd="0" destOrd="0" presId="urn:microsoft.com/office/officeart/2008/layout/TitledPictureBlocks"/>
    <dgm:cxn modelId="{B120908A-EADB-4D4C-995C-A678F4903B2F}" type="presParOf" srcId="{712EC7CC-0ECD-4FC9-9EE9-F4ECCB9AB99A}" destId="{6650CBF8-23C5-4748-A83B-CFF6DA0C0799}" srcOrd="0" destOrd="0" presId="urn:microsoft.com/office/officeart/2008/layout/TitledPictureBlocks"/>
    <dgm:cxn modelId="{C960543A-4634-445E-9FFC-C446D1D5C8B1}" type="presParOf" srcId="{6650CBF8-23C5-4748-A83B-CFF6DA0C0799}" destId="{B7B39290-656F-4AA7-81D8-B0FD021C4BF6}" srcOrd="0" destOrd="0" presId="urn:microsoft.com/office/officeart/2008/layout/TitledPictureBlocks"/>
    <dgm:cxn modelId="{C2CC318A-FFB3-4EC7-98AC-8E535B255391}" type="presParOf" srcId="{6650CBF8-23C5-4748-A83B-CFF6DA0C0799}" destId="{81FCD94F-28C8-4F4D-92D1-4DEB8B232784}" srcOrd="1" destOrd="0" presId="urn:microsoft.com/office/officeart/2008/layout/TitledPictureBlocks"/>
    <dgm:cxn modelId="{BE2908EE-7FB3-44E2-A76D-2CF3CFD30B3A}" type="presParOf" srcId="{6650CBF8-23C5-4748-A83B-CFF6DA0C0799}" destId="{C647234F-2043-44B0-99B9-57EFA11A579A}" srcOrd="2" destOrd="0" presId="urn:microsoft.com/office/officeart/2008/layout/TitledPictureBlocks"/>
    <dgm:cxn modelId="{2FE674DC-2CC6-4234-881C-0564A81CF584}" type="presParOf" srcId="{712EC7CC-0ECD-4FC9-9EE9-F4ECCB9AB99A}" destId="{4A77EFDD-B4D7-4841-BFDA-0B223731D8C2}" srcOrd="1" destOrd="0" presId="urn:microsoft.com/office/officeart/2008/layout/TitledPictureBlocks"/>
    <dgm:cxn modelId="{2ABC862B-397B-43A2-81AB-ED3FC414D737}" type="presParOf" srcId="{712EC7CC-0ECD-4FC9-9EE9-F4ECCB9AB99A}" destId="{0CC934D9-CD61-4E27-BCE6-A6B12B31BD96}" srcOrd="2" destOrd="0" presId="urn:microsoft.com/office/officeart/2008/layout/TitledPictureBlocks"/>
    <dgm:cxn modelId="{47FFA29D-7BB5-449E-BCF6-C3EB8539FED3}" type="presParOf" srcId="{0CC934D9-CD61-4E27-BCE6-A6B12B31BD96}" destId="{105AC6FC-DFD3-4A79-A527-DD388A5062A7}" srcOrd="0" destOrd="0" presId="urn:microsoft.com/office/officeart/2008/layout/TitledPictureBlocks"/>
    <dgm:cxn modelId="{00EF7C3C-BDCD-483A-9E1E-AF0FA7E24864}" type="presParOf" srcId="{0CC934D9-CD61-4E27-BCE6-A6B12B31BD96}" destId="{7D4A4BC7-BAD9-4B33-A3E4-95DA2300DFCD}" srcOrd="1" destOrd="0" presId="urn:microsoft.com/office/officeart/2008/layout/TitledPictureBlocks"/>
    <dgm:cxn modelId="{9CDD25EF-C9EA-43F4-A550-1B2642730227}" type="presParOf" srcId="{0CC934D9-CD61-4E27-BCE6-A6B12B31BD96}" destId="{5B32DFDB-3869-4872-84B3-898B60489C6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66278-1DBE-4CDB-BD2A-4B9FDB795148}" type="doc">
      <dgm:prSet loTypeId="urn:microsoft.com/office/officeart/2005/8/layout/radial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AA724F2-60BB-44D2-B443-6AB5A651B170}">
      <dgm:prSet/>
      <dgm:spPr/>
      <dgm:t>
        <a:bodyPr/>
        <a:lstStyle/>
        <a:p>
          <a:r>
            <a:rPr lang="zh-TW" dirty="0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49F06FE-1EC7-4E8B-86B7-259F379F2259}" type="parTrans" cxnId="{46F0ED66-1069-4142-B653-F16C8566F559}">
      <dgm:prSet/>
      <dgm:spPr/>
      <dgm:t>
        <a:bodyPr/>
        <a:lstStyle/>
        <a:p>
          <a:endParaRPr lang="zh-TW" altLang="en-US"/>
        </a:p>
      </dgm:t>
    </dgm:pt>
    <dgm:pt modelId="{082B760F-F0AC-4D92-B14F-D43D22105BB9}" type="sibTrans" cxnId="{46F0ED66-1069-4142-B653-F16C8566F559}">
      <dgm:prSet/>
      <dgm:spPr/>
      <dgm:t>
        <a:bodyPr/>
        <a:lstStyle/>
        <a:p>
          <a:endParaRPr lang="zh-TW" altLang="en-US"/>
        </a:p>
      </dgm:t>
    </dgm:pt>
    <dgm:pt modelId="{FCDAC8FA-1677-4FEF-87AA-A65570EF12DE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AB6986E5-D3E7-474F-AA15-1C8F771D8E4B}" type="parTrans" cxnId="{8B1173BF-7974-4647-A8B3-E129E7DB0A82}">
      <dgm:prSet/>
      <dgm:spPr/>
      <dgm:t>
        <a:bodyPr/>
        <a:lstStyle/>
        <a:p>
          <a:endParaRPr lang="zh-TW" altLang="en-US"/>
        </a:p>
      </dgm:t>
    </dgm:pt>
    <dgm:pt modelId="{18D26234-4978-41AF-9340-E43F27142AC0}" type="sibTrans" cxnId="{8B1173BF-7974-4647-A8B3-E129E7DB0A82}">
      <dgm:prSet/>
      <dgm:spPr/>
      <dgm:t>
        <a:bodyPr/>
        <a:lstStyle/>
        <a:p>
          <a:endParaRPr lang="zh-TW" altLang="en-US"/>
        </a:p>
      </dgm:t>
    </dgm:pt>
    <dgm:pt modelId="{68264FEE-F17E-419C-AE8F-52DD9DD78B53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60D21528-0E5E-4DD6-B63A-A4DEED5E0105}" type="parTrans" cxnId="{BC16DE00-CCDF-4D1D-93AB-C8FF1A8274D7}">
      <dgm:prSet/>
      <dgm:spPr/>
      <dgm:t>
        <a:bodyPr/>
        <a:lstStyle/>
        <a:p>
          <a:endParaRPr lang="zh-TW" altLang="en-US"/>
        </a:p>
      </dgm:t>
    </dgm:pt>
    <dgm:pt modelId="{CC8A5B3D-FDDC-4DBC-A247-142FE95B9CB3}" type="sibTrans" cxnId="{BC16DE00-CCDF-4D1D-93AB-C8FF1A8274D7}">
      <dgm:prSet/>
      <dgm:spPr/>
      <dgm:t>
        <a:bodyPr/>
        <a:lstStyle/>
        <a:p>
          <a:endParaRPr lang="zh-TW" altLang="en-US"/>
        </a:p>
      </dgm:t>
    </dgm:pt>
    <dgm:pt modelId="{74161789-8361-49C9-888B-C0E4FE8FFAA7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97D62F74-264F-44F6-80A1-0CF34798052F}" type="parTrans" cxnId="{55183DA5-C6E7-4DEF-8591-B6A2C6673949}">
      <dgm:prSet/>
      <dgm:spPr/>
      <dgm:t>
        <a:bodyPr/>
        <a:lstStyle/>
        <a:p>
          <a:endParaRPr lang="zh-TW" altLang="en-US"/>
        </a:p>
      </dgm:t>
    </dgm:pt>
    <dgm:pt modelId="{1CD69B57-8F1A-4F59-BDD9-7B074B0F0FA3}" type="sibTrans" cxnId="{55183DA5-C6E7-4DEF-8591-B6A2C6673949}">
      <dgm:prSet/>
      <dgm:spPr/>
      <dgm:t>
        <a:bodyPr/>
        <a:lstStyle/>
        <a:p>
          <a:endParaRPr lang="zh-TW" altLang="en-US"/>
        </a:p>
      </dgm:t>
    </dgm:pt>
    <dgm:pt modelId="{E0D3E8C7-0A68-4687-9F50-2DDA5FE53AA9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B440F2AB-B37A-4084-AB54-83F9E7BDC3FF}" type="parTrans" cxnId="{C0251CB1-82D7-4610-B6F2-2FFA9BAD5E61}">
      <dgm:prSet/>
      <dgm:spPr/>
      <dgm:t>
        <a:bodyPr/>
        <a:lstStyle/>
        <a:p>
          <a:endParaRPr lang="zh-TW" altLang="en-US"/>
        </a:p>
      </dgm:t>
    </dgm:pt>
    <dgm:pt modelId="{F18D4E0A-97C8-44A6-AF35-CCFA147F6E5B}" type="sibTrans" cxnId="{C0251CB1-82D7-4610-B6F2-2FFA9BAD5E61}">
      <dgm:prSet/>
      <dgm:spPr/>
      <dgm:t>
        <a:bodyPr/>
        <a:lstStyle/>
        <a:p>
          <a:endParaRPr lang="zh-TW" altLang="en-US"/>
        </a:p>
      </dgm:t>
    </dgm:pt>
    <dgm:pt modelId="{6DFA3014-BE22-4055-BCD8-9CA3A48CAE50}">
      <dgm:prSet/>
      <dgm:spPr/>
      <dgm:t>
        <a:bodyPr/>
        <a:lstStyle/>
        <a:p>
          <a:r>
            <a:rPr lang="zh-TW" dirty="0"/>
            <a:t>擊敗新冠病毒，健康久久！</a:t>
          </a:r>
        </a:p>
      </dgm:t>
    </dgm:pt>
    <dgm:pt modelId="{17615C2B-2703-458E-BA8A-26333508DFCB}" type="parTrans" cxnId="{E037AC9E-20D6-4820-B81C-6EA53F7F87B2}">
      <dgm:prSet/>
      <dgm:spPr/>
      <dgm:t>
        <a:bodyPr/>
        <a:lstStyle/>
        <a:p>
          <a:endParaRPr lang="zh-TW" altLang="en-US"/>
        </a:p>
      </dgm:t>
    </dgm:pt>
    <dgm:pt modelId="{6947580A-180E-41F1-BED2-A462A95D2509}" type="sibTrans" cxnId="{E037AC9E-20D6-4820-B81C-6EA53F7F87B2}">
      <dgm:prSet/>
      <dgm:spPr/>
      <dgm:t>
        <a:bodyPr/>
        <a:lstStyle/>
        <a:p>
          <a:endParaRPr lang="zh-TW" altLang="en-US"/>
        </a:p>
      </dgm:t>
    </dgm:pt>
    <dgm:pt modelId="{A4849EF4-3554-4E4C-9F0F-E53A89F25431}" type="pres">
      <dgm:prSet presAssocID="{04966278-1DBE-4CDB-BD2A-4B9FDB79514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90B582C-EE0E-44EB-B0F6-DD3DDC8DAC1E}" type="pres">
      <dgm:prSet presAssocID="{04966278-1DBE-4CDB-BD2A-4B9FDB795148}" presName="cycle" presStyleCnt="0"/>
      <dgm:spPr/>
    </dgm:pt>
    <dgm:pt modelId="{217B7634-4C85-4598-A7B4-6D08EB5E459E}" type="pres">
      <dgm:prSet presAssocID="{04966278-1DBE-4CDB-BD2A-4B9FDB795148}" presName="centerShape" presStyleCnt="0"/>
      <dgm:spPr/>
    </dgm:pt>
    <dgm:pt modelId="{15F14BB5-3E10-49EC-BC8F-1D5172FA9A07}" type="pres">
      <dgm:prSet presAssocID="{04966278-1DBE-4CDB-BD2A-4B9FDB795148}" presName="connSite" presStyleLbl="node1" presStyleIdx="0" presStyleCnt="3"/>
      <dgm:spPr/>
    </dgm:pt>
    <dgm:pt modelId="{24511564-328F-47B4-B700-DA2EC0150AA5}" type="pres">
      <dgm:prSet presAssocID="{04966278-1DBE-4CDB-BD2A-4B9FDB795148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B76319-6581-46C6-86CF-FFAB800B1B7F}" type="pres">
      <dgm:prSet presAssocID="{F49F06FE-1EC7-4E8B-86B7-259F379F2259}" presName="Name25" presStyleLbl="parChTrans1D1" presStyleIdx="0" presStyleCnt="2"/>
      <dgm:spPr/>
    </dgm:pt>
    <dgm:pt modelId="{95BA258C-75D9-405D-9C59-23C5F1747CFE}" type="pres">
      <dgm:prSet presAssocID="{3AA724F2-60BB-44D2-B443-6AB5A651B170}" presName="node" presStyleCnt="0"/>
      <dgm:spPr/>
    </dgm:pt>
    <dgm:pt modelId="{A883921E-79D6-4484-9091-24F1A8502F37}" type="pres">
      <dgm:prSet presAssocID="{3AA724F2-60BB-44D2-B443-6AB5A651B170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80D88055-72C4-4D80-8CB2-14184D67B098}" type="pres">
      <dgm:prSet presAssocID="{3AA724F2-60BB-44D2-B443-6AB5A651B170}" presName="childNode" presStyleLbl="revTx" presStyleIdx="0" presStyleCnt="2">
        <dgm:presLayoutVars>
          <dgm:bulletEnabled val="1"/>
        </dgm:presLayoutVars>
      </dgm:prSet>
      <dgm:spPr/>
    </dgm:pt>
    <dgm:pt modelId="{8F0391C4-9C38-42FF-AFE4-E4BEF9463C93}" type="pres">
      <dgm:prSet presAssocID="{97D62F74-264F-44F6-80A1-0CF34798052F}" presName="Name25" presStyleLbl="parChTrans1D1" presStyleIdx="1" presStyleCnt="2"/>
      <dgm:spPr/>
    </dgm:pt>
    <dgm:pt modelId="{864773F7-B312-4214-A779-778294A1B36C}" type="pres">
      <dgm:prSet presAssocID="{74161789-8361-49C9-888B-C0E4FE8FFAA7}" presName="node" presStyleCnt="0"/>
      <dgm:spPr/>
    </dgm:pt>
    <dgm:pt modelId="{E1C59A3D-EE5F-4DCE-89D8-298FE4F33A93}" type="pres">
      <dgm:prSet presAssocID="{74161789-8361-49C9-888B-C0E4FE8FFAA7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D7E4B03B-4F4E-4F57-BD38-4A2A25E15A6D}" type="pres">
      <dgm:prSet presAssocID="{74161789-8361-49C9-888B-C0E4FE8FFAA7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BC16DE00-CCDF-4D1D-93AB-C8FF1A8274D7}" srcId="{3AA724F2-60BB-44D2-B443-6AB5A651B170}" destId="{68264FEE-F17E-419C-AE8F-52DD9DD78B53}" srcOrd="1" destOrd="0" parTransId="{60D21528-0E5E-4DD6-B63A-A4DEED5E0105}" sibTransId="{CC8A5B3D-FDDC-4DBC-A247-142FE95B9CB3}"/>
    <dgm:cxn modelId="{FDA7D405-8456-4F86-AD3A-D65223085EA7}" type="presOf" srcId="{04966278-1DBE-4CDB-BD2A-4B9FDB795148}" destId="{A4849EF4-3554-4E4C-9F0F-E53A89F25431}" srcOrd="0" destOrd="0" presId="urn:microsoft.com/office/officeart/2005/8/layout/radial2"/>
    <dgm:cxn modelId="{92486C10-B40B-4141-ABA0-6DD21C3D3350}" type="presOf" srcId="{F49F06FE-1EC7-4E8B-86B7-259F379F2259}" destId="{83B76319-6581-46C6-86CF-FFAB800B1B7F}" srcOrd="0" destOrd="0" presId="urn:microsoft.com/office/officeart/2005/8/layout/radial2"/>
    <dgm:cxn modelId="{91FCB72F-2F62-4462-A003-23082184B944}" type="presOf" srcId="{E0D3E8C7-0A68-4687-9F50-2DDA5FE53AA9}" destId="{D7E4B03B-4F4E-4F57-BD38-4A2A25E15A6D}" srcOrd="0" destOrd="0" presId="urn:microsoft.com/office/officeart/2005/8/layout/radial2"/>
    <dgm:cxn modelId="{46F0ED66-1069-4142-B653-F16C8566F559}" srcId="{04966278-1DBE-4CDB-BD2A-4B9FDB795148}" destId="{3AA724F2-60BB-44D2-B443-6AB5A651B170}" srcOrd="0" destOrd="0" parTransId="{F49F06FE-1EC7-4E8B-86B7-259F379F2259}" sibTransId="{082B760F-F0AC-4D92-B14F-D43D22105BB9}"/>
    <dgm:cxn modelId="{0BE8C856-42D8-422D-95EE-F632341F5C65}" type="presOf" srcId="{97D62F74-264F-44F6-80A1-0CF34798052F}" destId="{8F0391C4-9C38-42FF-AFE4-E4BEF9463C93}" srcOrd="0" destOrd="0" presId="urn:microsoft.com/office/officeart/2005/8/layout/radial2"/>
    <dgm:cxn modelId="{E037AC9E-20D6-4820-B81C-6EA53F7F87B2}" srcId="{74161789-8361-49C9-888B-C0E4FE8FFAA7}" destId="{6DFA3014-BE22-4055-BCD8-9CA3A48CAE50}" srcOrd="1" destOrd="0" parTransId="{17615C2B-2703-458E-BA8A-26333508DFCB}" sibTransId="{6947580A-180E-41F1-BED2-A462A95D2509}"/>
    <dgm:cxn modelId="{3C24049F-73DB-4F91-BD35-CBA044750458}" type="presOf" srcId="{74161789-8361-49C9-888B-C0E4FE8FFAA7}" destId="{E1C59A3D-EE5F-4DCE-89D8-298FE4F33A93}" srcOrd="0" destOrd="0" presId="urn:microsoft.com/office/officeart/2005/8/layout/radial2"/>
    <dgm:cxn modelId="{55183DA5-C6E7-4DEF-8591-B6A2C6673949}" srcId="{04966278-1DBE-4CDB-BD2A-4B9FDB795148}" destId="{74161789-8361-49C9-888B-C0E4FE8FFAA7}" srcOrd="1" destOrd="0" parTransId="{97D62F74-264F-44F6-80A1-0CF34798052F}" sibTransId="{1CD69B57-8F1A-4F59-BDD9-7B074B0F0FA3}"/>
    <dgm:cxn modelId="{8F7365A6-6582-4C59-8BF6-0A90289FA163}" type="presOf" srcId="{6DFA3014-BE22-4055-BCD8-9CA3A48CAE50}" destId="{D7E4B03B-4F4E-4F57-BD38-4A2A25E15A6D}" srcOrd="0" destOrd="1" presId="urn:microsoft.com/office/officeart/2005/8/layout/radial2"/>
    <dgm:cxn modelId="{C0251CB1-82D7-4610-B6F2-2FFA9BAD5E61}" srcId="{74161789-8361-49C9-888B-C0E4FE8FFAA7}" destId="{E0D3E8C7-0A68-4687-9F50-2DDA5FE53AA9}" srcOrd="0" destOrd="0" parTransId="{B440F2AB-B37A-4084-AB54-83F9E7BDC3FF}" sibTransId="{F18D4E0A-97C8-44A6-AF35-CCFA147F6E5B}"/>
    <dgm:cxn modelId="{8B1173BF-7974-4647-A8B3-E129E7DB0A82}" srcId="{3AA724F2-60BB-44D2-B443-6AB5A651B170}" destId="{FCDAC8FA-1677-4FEF-87AA-A65570EF12DE}" srcOrd="0" destOrd="0" parTransId="{AB6986E5-D3E7-474F-AA15-1C8F771D8E4B}" sibTransId="{18D26234-4978-41AF-9340-E43F27142AC0}"/>
    <dgm:cxn modelId="{F90BAACF-92FE-4DA4-AC51-6898C95D3915}" type="presOf" srcId="{FCDAC8FA-1677-4FEF-87AA-A65570EF12DE}" destId="{80D88055-72C4-4D80-8CB2-14184D67B098}" srcOrd="0" destOrd="0" presId="urn:microsoft.com/office/officeart/2005/8/layout/radial2"/>
    <dgm:cxn modelId="{60FFD6D5-2C43-4D78-84DB-A9A452812B3E}" type="presOf" srcId="{68264FEE-F17E-419C-AE8F-52DD9DD78B53}" destId="{80D88055-72C4-4D80-8CB2-14184D67B098}" srcOrd="0" destOrd="1" presId="urn:microsoft.com/office/officeart/2005/8/layout/radial2"/>
    <dgm:cxn modelId="{C564AAFA-B946-4F4B-8C49-B2AC21F99D2A}" type="presOf" srcId="{3AA724F2-60BB-44D2-B443-6AB5A651B170}" destId="{A883921E-79D6-4484-9091-24F1A8502F37}" srcOrd="0" destOrd="0" presId="urn:microsoft.com/office/officeart/2005/8/layout/radial2"/>
    <dgm:cxn modelId="{6FE9BD16-8ACD-4C87-BDD9-83267934CD55}" type="presParOf" srcId="{A4849EF4-3554-4E4C-9F0F-E53A89F25431}" destId="{A90B582C-EE0E-44EB-B0F6-DD3DDC8DAC1E}" srcOrd="0" destOrd="0" presId="urn:microsoft.com/office/officeart/2005/8/layout/radial2"/>
    <dgm:cxn modelId="{A1085A82-F00D-45EF-807A-14DB7F3444EC}" type="presParOf" srcId="{A90B582C-EE0E-44EB-B0F6-DD3DDC8DAC1E}" destId="{217B7634-4C85-4598-A7B4-6D08EB5E459E}" srcOrd="0" destOrd="0" presId="urn:microsoft.com/office/officeart/2005/8/layout/radial2"/>
    <dgm:cxn modelId="{CADAEFC1-8A01-4C3D-BAF2-B11BAAB54797}" type="presParOf" srcId="{217B7634-4C85-4598-A7B4-6D08EB5E459E}" destId="{15F14BB5-3E10-49EC-BC8F-1D5172FA9A07}" srcOrd="0" destOrd="0" presId="urn:microsoft.com/office/officeart/2005/8/layout/radial2"/>
    <dgm:cxn modelId="{AC2680A6-290B-49DF-8398-51D1CCE57DFF}" type="presParOf" srcId="{217B7634-4C85-4598-A7B4-6D08EB5E459E}" destId="{24511564-328F-47B4-B700-DA2EC0150AA5}" srcOrd="1" destOrd="0" presId="urn:microsoft.com/office/officeart/2005/8/layout/radial2"/>
    <dgm:cxn modelId="{3DF598DA-57AA-47AD-8F21-2F473F71542A}" type="presParOf" srcId="{A90B582C-EE0E-44EB-B0F6-DD3DDC8DAC1E}" destId="{83B76319-6581-46C6-86CF-FFAB800B1B7F}" srcOrd="1" destOrd="0" presId="urn:microsoft.com/office/officeart/2005/8/layout/radial2"/>
    <dgm:cxn modelId="{C1C85F0D-08BA-4876-A8ED-FC48137826CE}" type="presParOf" srcId="{A90B582C-EE0E-44EB-B0F6-DD3DDC8DAC1E}" destId="{95BA258C-75D9-405D-9C59-23C5F1747CFE}" srcOrd="2" destOrd="0" presId="urn:microsoft.com/office/officeart/2005/8/layout/radial2"/>
    <dgm:cxn modelId="{1C60995A-FC34-4C4A-AD4A-B5899B363ED1}" type="presParOf" srcId="{95BA258C-75D9-405D-9C59-23C5F1747CFE}" destId="{A883921E-79D6-4484-9091-24F1A8502F37}" srcOrd="0" destOrd="0" presId="urn:microsoft.com/office/officeart/2005/8/layout/radial2"/>
    <dgm:cxn modelId="{BCCF6CC2-E271-4C2C-8D4D-82B44D695977}" type="presParOf" srcId="{95BA258C-75D9-405D-9C59-23C5F1747CFE}" destId="{80D88055-72C4-4D80-8CB2-14184D67B098}" srcOrd="1" destOrd="0" presId="urn:microsoft.com/office/officeart/2005/8/layout/radial2"/>
    <dgm:cxn modelId="{3E55F965-BF4B-4A57-B2E5-7D46CBEE9C55}" type="presParOf" srcId="{A90B582C-EE0E-44EB-B0F6-DD3DDC8DAC1E}" destId="{8F0391C4-9C38-42FF-AFE4-E4BEF9463C93}" srcOrd="3" destOrd="0" presId="urn:microsoft.com/office/officeart/2005/8/layout/radial2"/>
    <dgm:cxn modelId="{609BC8CC-8107-43A8-90C8-69FD311970A0}" type="presParOf" srcId="{A90B582C-EE0E-44EB-B0F6-DD3DDC8DAC1E}" destId="{864773F7-B312-4214-A779-778294A1B36C}" srcOrd="4" destOrd="0" presId="urn:microsoft.com/office/officeart/2005/8/layout/radial2"/>
    <dgm:cxn modelId="{9EEAC653-3241-4767-9C34-FFB4546AA171}" type="presParOf" srcId="{864773F7-B312-4214-A779-778294A1B36C}" destId="{E1C59A3D-EE5F-4DCE-89D8-298FE4F33A93}" srcOrd="0" destOrd="0" presId="urn:microsoft.com/office/officeart/2005/8/layout/radial2"/>
    <dgm:cxn modelId="{0192FE32-D109-40F4-8CEE-673B4ED567E9}" type="presParOf" srcId="{864773F7-B312-4214-A779-778294A1B36C}" destId="{D7E4B03B-4F4E-4F57-BD38-4A2A25E15A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6BF0F-1E63-4393-948D-3FDC66F4815E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1918" y="1810385"/>
        <a:ext cx="2011188" cy="1810385"/>
      </dsp:txXfrm>
    </dsp:sp>
    <dsp:sp modelId="{FC258A00-7E26-4BD7-9A73-C3D8B0DA2FD9}">
      <dsp:nvSpPr>
        <dsp:cNvPr id="0" name=""/>
        <dsp:cNvSpPr/>
      </dsp:nvSpPr>
      <dsp:spPr>
        <a:xfrm>
          <a:off x="226374" y="321655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6642EF-7799-449C-A006-D00D678331C0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3293D820-CFF3-48A0-8507-D459D27F4B9D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ECDFA4-58FD-4FE1-A2BF-C2DF79CEDAF4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BB072A2B-63AA-4F0A-84BD-5AA7D53EC603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1F6A13-157C-4046-84BA-3A4ADB87E429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ED55EC57-89C5-4E38-8F11-34FAA2203A0B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7D94AB-C48D-4447-BA9A-CD2B6F62DA2F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CD94F-28C8-4F4D-92D1-4DEB8B232784}">
      <dsp:nvSpPr>
        <dsp:cNvPr id="0" name=""/>
        <dsp:cNvSpPr/>
      </dsp:nvSpPr>
      <dsp:spPr>
        <a:xfrm>
          <a:off x="0" y="1133152"/>
          <a:ext cx="3205803" cy="27162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47234F-2043-44B0-99B9-57EFA11A579A}">
      <dsp:nvSpPr>
        <dsp:cNvPr id="0" name=""/>
        <dsp:cNvSpPr/>
      </dsp:nvSpPr>
      <dsp:spPr>
        <a:xfrm>
          <a:off x="3212926" y="1543926"/>
          <a:ext cx="661095" cy="158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文鼎新特黑" panose="020B0609010101010101" pitchFamily="49" charset="-120"/>
              <a:ea typeface="文鼎新特黑" panose="020B0609010101010101" pitchFamily="49" charset="-120"/>
            </a:rPr>
            <a:t>大約</a:t>
          </a:r>
          <a:r>
            <a:rPr lang="en-US" sz="1800" kern="1200" dirty="0">
              <a:latin typeface="文鼎新特黑" panose="020B0609010101010101" pitchFamily="49" charset="-120"/>
              <a:ea typeface="文鼎新特黑" panose="020B0609010101010101" pitchFamily="49" charset="-120"/>
            </a:rPr>
            <a:t>3</a:t>
          </a:r>
          <a:r>
            <a:rPr lang="zh-TW" sz="1800" kern="1200" dirty="0">
              <a:latin typeface="文鼎新特黑" panose="020B0609010101010101" pitchFamily="49" charset="-120"/>
              <a:ea typeface="文鼎新特黑" panose="020B0609010101010101" pitchFamily="49" charset="-120"/>
            </a:rPr>
            <a:t>個步伐</a:t>
          </a:r>
        </a:p>
      </dsp:txBody>
      <dsp:txXfrm>
        <a:off x="3232289" y="1563289"/>
        <a:ext cx="622369" cy="1543444"/>
      </dsp:txXfrm>
    </dsp:sp>
    <dsp:sp modelId="{B7B39290-656F-4AA7-81D8-B0FD021C4BF6}">
      <dsp:nvSpPr>
        <dsp:cNvPr id="0" name=""/>
        <dsp:cNvSpPr/>
      </dsp:nvSpPr>
      <dsp:spPr>
        <a:xfrm>
          <a:off x="4494" y="645886"/>
          <a:ext cx="3205803" cy="467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室外至少</a:t>
          </a:r>
          <a:r>
            <a:rPr lang="en-US" sz="2000" kern="1200"/>
            <a:t>1</a:t>
          </a:r>
          <a:r>
            <a:rPr lang="zh-TW" sz="2000" kern="1200"/>
            <a:t>公尺</a:t>
          </a:r>
        </a:p>
      </dsp:txBody>
      <dsp:txXfrm>
        <a:off x="4494" y="645886"/>
        <a:ext cx="3205803" cy="467728"/>
      </dsp:txXfrm>
    </dsp:sp>
    <dsp:sp modelId="{7D4A4BC7-BAD9-4B33-A3E4-95DA2300DFCD}">
      <dsp:nvSpPr>
        <dsp:cNvPr id="0" name=""/>
        <dsp:cNvSpPr/>
      </dsp:nvSpPr>
      <dsp:spPr>
        <a:xfrm>
          <a:off x="4475948" y="1163818"/>
          <a:ext cx="3205803" cy="271625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32DFDB-3869-4872-84B3-898B60489C6D}">
      <dsp:nvSpPr>
        <dsp:cNvPr id="0" name=""/>
        <dsp:cNvSpPr/>
      </dsp:nvSpPr>
      <dsp:spPr>
        <a:xfrm>
          <a:off x="7671079" y="1543926"/>
          <a:ext cx="687698" cy="1582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文鼎特黑" panose="020B0609010101010101" pitchFamily="49" charset="-120"/>
              <a:ea typeface="文鼎特黑" panose="020B0609010101010101" pitchFamily="49" charset="-120"/>
            </a:rPr>
            <a:t>大約手臂的兩倍長</a:t>
          </a:r>
        </a:p>
      </dsp:txBody>
      <dsp:txXfrm>
        <a:off x="7691221" y="1564068"/>
        <a:ext cx="647414" cy="1541886"/>
      </dsp:txXfrm>
    </dsp:sp>
    <dsp:sp modelId="{105AC6FC-DFD3-4A79-A527-DD388A5062A7}">
      <dsp:nvSpPr>
        <dsp:cNvPr id="0" name=""/>
        <dsp:cNvSpPr/>
      </dsp:nvSpPr>
      <dsp:spPr>
        <a:xfrm>
          <a:off x="4475948" y="645886"/>
          <a:ext cx="3205803" cy="46772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室內至少</a:t>
          </a:r>
          <a:r>
            <a:rPr lang="en-US" sz="2000" kern="1200"/>
            <a:t>1.5</a:t>
          </a:r>
          <a:r>
            <a:rPr lang="zh-TW" sz="2000" kern="1200"/>
            <a:t>公尺</a:t>
          </a:r>
        </a:p>
      </dsp:txBody>
      <dsp:txXfrm>
        <a:off x="4475948" y="645886"/>
        <a:ext cx="3205803" cy="467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391C4-9C38-42FF-AFE4-E4BEF9463C93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76319-6581-46C6-86CF-FFAB800B1B7F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11564-328F-47B4-B700-DA2EC0150AA5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3921E-79D6-4484-9091-24F1A8502F37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/>
            <a:t>衛福部疾管署</a:t>
          </a:r>
        </a:p>
      </dsp:txBody>
      <dsp:txXfrm>
        <a:off x="3688317" y="249869"/>
        <a:ext cx="1205326" cy="1205326"/>
      </dsp:txXfrm>
    </dsp:sp>
    <dsp:sp modelId="{80D88055-72C4-4D80-8CB2-14184D67B098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E1C59A3D-EE5F-4DCE-89D8-298FE4F33A93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D7E4B03B-4F4E-4F57-BD38-4A2A25E15A6D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 dirty="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2000">
              <a:srgbClr val="AFDEE3"/>
            </a:gs>
            <a:gs pos="54000">
              <a:srgbClr val="AFDEE3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CC0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EE2558-FACA-4A57-A161-49128E687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50" y="2636912"/>
            <a:ext cx="4799499" cy="35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30A3909F-36EF-42A6-BEDF-ED515B9BD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119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F2A004F-74E3-4B2F-ADE8-0EADF8E38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26080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502027F-AD56-4A62-ABD5-1D770DE94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5194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文鼎特黑</vt:lpstr>
      <vt:lpstr>文鼎新特黑</vt:lpstr>
      <vt:lpstr>清松手寫體2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54</cp:revision>
  <dcterms:created xsi:type="dcterms:W3CDTF">2014-02-08T16:25:00Z</dcterms:created>
  <dcterms:modified xsi:type="dcterms:W3CDTF">2024-11-19T02:08:47Z</dcterms:modified>
</cp:coreProperties>
</file>