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763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D7B0-D2E6-4EE1-9DDC-1F6667D886C3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5F2F66A-A0B0-4E9A-80FC-751A64D56E37}">
      <dgm:prSet/>
      <dgm:spPr/>
      <dgm:t>
        <a:bodyPr/>
        <a:lstStyle/>
        <a:p>
          <a:r>
            <a:rPr lang="zh-TW" dirty="0"/>
            <a:t>雙手肥皂清潔，搓洗</a:t>
          </a:r>
          <a:r>
            <a:rPr lang="en-US" dirty="0"/>
            <a:t>40~60</a:t>
          </a:r>
          <a:r>
            <a:rPr lang="zh-TW" dirty="0"/>
            <a:t>秒</a:t>
          </a:r>
        </a:p>
      </dgm:t>
    </dgm:pt>
    <dgm:pt modelId="{38CFC456-739F-4925-875C-D7331103993E}" type="parTrans" cxnId="{762AB68B-447F-4E4D-BC07-301FDA10C37E}">
      <dgm:prSet/>
      <dgm:spPr/>
      <dgm:t>
        <a:bodyPr/>
        <a:lstStyle/>
        <a:p>
          <a:endParaRPr lang="zh-TW" altLang="en-US"/>
        </a:p>
      </dgm:t>
    </dgm:pt>
    <dgm:pt modelId="{991AB1E7-F22B-4DCF-BFDE-3D1A40450452}" type="sibTrans" cxnId="{762AB68B-447F-4E4D-BC07-301FDA10C37E}">
      <dgm:prSet/>
      <dgm:spPr/>
      <dgm:t>
        <a:bodyPr/>
        <a:lstStyle/>
        <a:p>
          <a:endParaRPr lang="zh-TW" altLang="en-US"/>
        </a:p>
      </dgm:t>
    </dgm:pt>
    <dgm:pt modelId="{4164DAC5-C3F6-4B93-B587-1C04E1B347F2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B7657C0D-6A9C-49E1-B0BF-D4EF10FEDF3F}" type="parTrans" cxnId="{6C37DD34-717E-40FC-8F51-014084660E04}">
      <dgm:prSet/>
      <dgm:spPr/>
      <dgm:t>
        <a:bodyPr/>
        <a:lstStyle/>
        <a:p>
          <a:endParaRPr lang="zh-TW" altLang="en-US"/>
        </a:p>
      </dgm:t>
    </dgm:pt>
    <dgm:pt modelId="{1C58784B-998E-4425-AB15-135E65C3D10B}" type="sibTrans" cxnId="{6C37DD34-717E-40FC-8F51-014084660E04}">
      <dgm:prSet/>
      <dgm:spPr/>
      <dgm:t>
        <a:bodyPr/>
        <a:lstStyle/>
        <a:p>
          <a:endParaRPr lang="zh-TW" altLang="en-US"/>
        </a:p>
      </dgm:t>
    </dgm:pt>
    <dgm:pt modelId="{362D26AF-4871-406C-A9F3-3611C689A774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39E17219-41AE-4C29-9869-5C6789685A31}" type="parTrans" cxnId="{6DAC46A5-BDED-4696-A1FA-72B1FDD5C3FC}">
      <dgm:prSet/>
      <dgm:spPr/>
      <dgm:t>
        <a:bodyPr/>
        <a:lstStyle/>
        <a:p>
          <a:endParaRPr lang="zh-TW" altLang="en-US"/>
        </a:p>
      </dgm:t>
    </dgm:pt>
    <dgm:pt modelId="{6A86EBB4-F169-49BC-BC7C-D5D1AD7317F8}" type="sibTrans" cxnId="{6DAC46A5-BDED-4696-A1FA-72B1FDD5C3FC}">
      <dgm:prSet/>
      <dgm:spPr/>
      <dgm:t>
        <a:bodyPr/>
        <a:lstStyle/>
        <a:p>
          <a:endParaRPr lang="zh-TW" altLang="en-US"/>
        </a:p>
      </dgm:t>
    </dgm:pt>
    <dgm:pt modelId="{71858CDE-1B1F-4BAD-BA91-9BCDB94D4D91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F081B0ED-3317-49B1-90B9-83D336B69EBC}" type="parTrans" cxnId="{19AC5F9F-F916-47F2-9AA8-5D98AB80F806}">
      <dgm:prSet/>
      <dgm:spPr/>
      <dgm:t>
        <a:bodyPr/>
        <a:lstStyle/>
        <a:p>
          <a:endParaRPr lang="zh-TW" altLang="en-US"/>
        </a:p>
      </dgm:t>
    </dgm:pt>
    <dgm:pt modelId="{F062A687-7A33-4FD1-B1AB-0F91B23ADC80}" type="sibTrans" cxnId="{19AC5F9F-F916-47F2-9AA8-5D98AB80F806}">
      <dgm:prSet/>
      <dgm:spPr/>
      <dgm:t>
        <a:bodyPr/>
        <a:lstStyle/>
        <a:p>
          <a:endParaRPr lang="zh-TW" altLang="en-US"/>
        </a:p>
      </dgm:t>
    </dgm:pt>
    <dgm:pt modelId="{587546A7-9785-4370-A821-0863CC5090FE}" type="pres">
      <dgm:prSet presAssocID="{7255D7B0-D2E6-4EE1-9DDC-1F6667D886C3}" presName="Name0" presStyleCnt="0">
        <dgm:presLayoutVars>
          <dgm:dir/>
          <dgm:resizeHandles val="exact"/>
        </dgm:presLayoutVars>
      </dgm:prSet>
      <dgm:spPr/>
    </dgm:pt>
    <dgm:pt modelId="{52A562AB-CB4C-4CD1-84CC-71C94D1679C1}" type="pres">
      <dgm:prSet presAssocID="{7255D7B0-D2E6-4EE1-9DDC-1F6667D886C3}" presName="fgShape" presStyleLbl="fgShp" presStyleIdx="0" presStyleCnt="1"/>
      <dgm:spPr/>
    </dgm:pt>
    <dgm:pt modelId="{FFB6CA22-8B3B-454D-809C-F2D9F1908ED2}" type="pres">
      <dgm:prSet presAssocID="{7255D7B0-D2E6-4EE1-9DDC-1F6667D886C3}" presName="linComp" presStyleCnt="0"/>
      <dgm:spPr/>
    </dgm:pt>
    <dgm:pt modelId="{D51A78B3-C923-49AC-BCAC-954B387C8C8D}" type="pres">
      <dgm:prSet presAssocID="{25F2F66A-A0B0-4E9A-80FC-751A64D56E37}" presName="compNode" presStyleCnt="0"/>
      <dgm:spPr/>
    </dgm:pt>
    <dgm:pt modelId="{AD0DB588-C736-473E-83B2-F8A0FB6DAFDB}" type="pres">
      <dgm:prSet presAssocID="{25F2F66A-A0B0-4E9A-80FC-751A64D56E37}" presName="bkgdShape" presStyleLbl="node1" presStyleIdx="0" presStyleCnt="4" custLinFactNeighborX="-60447" custLinFactNeighborY="46771"/>
      <dgm:spPr/>
    </dgm:pt>
    <dgm:pt modelId="{80117ED8-771A-44D5-A436-A622EE7EE93E}" type="pres">
      <dgm:prSet presAssocID="{25F2F66A-A0B0-4E9A-80FC-751A64D56E37}" presName="nodeTx" presStyleLbl="node1" presStyleIdx="0" presStyleCnt="4">
        <dgm:presLayoutVars>
          <dgm:bulletEnabled val="1"/>
        </dgm:presLayoutVars>
      </dgm:prSet>
      <dgm:spPr/>
    </dgm:pt>
    <dgm:pt modelId="{498F84AA-24B4-4D3E-A274-E7305E7C6C54}" type="pres">
      <dgm:prSet presAssocID="{25F2F66A-A0B0-4E9A-80FC-751A64D56E37}" presName="invisiNode" presStyleLbl="node1" presStyleIdx="0" presStyleCnt="4"/>
      <dgm:spPr/>
    </dgm:pt>
    <dgm:pt modelId="{C0641DDC-A5BF-4056-A2D4-CAC6869C04F6}" type="pres">
      <dgm:prSet presAssocID="{25F2F66A-A0B0-4E9A-80FC-751A64D56E37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93B3E12-C0BF-48CE-B957-B75484E21D98}" type="pres">
      <dgm:prSet presAssocID="{991AB1E7-F22B-4DCF-BFDE-3D1A40450452}" presName="sibTrans" presStyleLbl="sibTrans2D1" presStyleIdx="0" presStyleCnt="0"/>
      <dgm:spPr/>
    </dgm:pt>
    <dgm:pt modelId="{32EB2D92-B06F-4034-8BC4-DA6864A0DE76}" type="pres">
      <dgm:prSet presAssocID="{4164DAC5-C3F6-4B93-B587-1C04E1B347F2}" presName="compNode" presStyleCnt="0"/>
      <dgm:spPr/>
    </dgm:pt>
    <dgm:pt modelId="{FEEC7B6C-A7C6-47A3-9BD6-D362D2732D3C}" type="pres">
      <dgm:prSet presAssocID="{4164DAC5-C3F6-4B93-B587-1C04E1B347F2}" presName="bkgdShape" presStyleLbl="node1" presStyleIdx="1" presStyleCnt="4"/>
      <dgm:spPr/>
    </dgm:pt>
    <dgm:pt modelId="{C7895E92-5241-44CF-8390-E894F7525433}" type="pres">
      <dgm:prSet presAssocID="{4164DAC5-C3F6-4B93-B587-1C04E1B347F2}" presName="nodeTx" presStyleLbl="node1" presStyleIdx="1" presStyleCnt="4">
        <dgm:presLayoutVars>
          <dgm:bulletEnabled val="1"/>
        </dgm:presLayoutVars>
      </dgm:prSet>
      <dgm:spPr/>
    </dgm:pt>
    <dgm:pt modelId="{18DE0E2E-BC3C-4C0B-807A-348818B28EAB}" type="pres">
      <dgm:prSet presAssocID="{4164DAC5-C3F6-4B93-B587-1C04E1B347F2}" presName="invisiNode" presStyleLbl="node1" presStyleIdx="1" presStyleCnt="4"/>
      <dgm:spPr/>
    </dgm:pt>
    <dgm:pt modelId="{8EB030FA-2337-44EB-AA4C-30A1D4D4DF83}" type="pres">
      <dgm:prSet presAssocID="{4164DAC5-C3F6-4B93-B587-1C04E1B347F2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5451E71-F695-417D-9352-F9A8E9B79270}" type="pres">
      <dgm:prSet presAssocID="{1C58784B-998E-4425-AB15-135E65C3D10B}" presName="sibTrans" presStyleLbl="sibTrans2D1" presStyleIdx="0" presStyleCnt="0"/>
      <dgm:spPr/>
    </dgm:pt>
    <dgm:pt modelId="{E1A43257-CDC3-4E46-9691-0D61152445CB}" type="pres">
      <dgm:prSet presAssocID="{362D26AF-4871-406C-A9F3-3611C689A774}" presName="compNode" presStyleCnt="0"/>
      <dgm:spPr/>
    </dgm:pt>
    <dgm:pt modelId="{F3D3672B-E8E6-4D89-915F-32AF8F6E6A75}" type="pres">
      <dgm:prSet presAssocID="{362D26AF-4871-406C-A9F3-3611C689A774}" presName="bkgdShape" presStyleLbl="node1" presStyleIdx="2" presStyleCnt="4"/>
      <dgm:spPr/>
    </dgm:pt>
    <dgm:pt modelId="{DA89D2A9-5C18-4B36-961A-D02C31BA7544}" type="pres">
      <dgm:prSet presAssocID="{362D26AF-4871-406C-A9F3-3611C689A774}" presName="nodeTx" presStyleLbl="node1" presStyleIdx="2" presStyleCnt="4">
        <dgm:presLayoutVars>
          <dgm:bulletEnabled val="1"/>
        </dgm:presLayoutVars>
      </dgm:prSet>
      <dgm:spPr/>
    </dgm:pt>
    <dgm:pt modelId="{56DA46B0-35CE-460C-8863-8F289750E32B}" type="pres">
      <dgm:prSet presAssocID="{362D26AF-4871-406C-A9F3-3611C689A774}" presName="invisiNode" presStyleLbl="node1" presStyleIdx="2" presStyleCnt="4"/>
      <dgm:spPr/>
    </dgm:pt>
    <dgm:pt modelId="{3C1EAA38-8C2C-438E-B4E5-467DACC0F185}" type="pres">
      <dgm:prSet presAssocID="{362D26AF-4871-406C-A9F3-3611C689A774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CFAE4CBE-E98D-4D88-8A8E-34918F099FBA}" type="pres">
      <dgm:prSet presAssocID="{6A86EBB4-F169-49BC-BC7C-D5D1AD7317F8}" presName="sibTrans" presStyleLbl="sibTrans2D1" presStyleIdx="0" presStyleCnt="0"/>
      <dgm:spPr/>
    </dgm:pt>
    <dgm:pt modelId="{8AB31C4E-CE2C-41CD-BD67-5817F48F1F7C}" type="pres">
      <dgm:prSet presAssocID="{71858CDE-1B1F-4BAD-BA91-9BCDB94D4D91}" presName="compNode" presStyleCnt="0"/>
      <dgm:spPr/>
    </dgm:pt>
    <dgm:pt modelId="{5953AA52-7D3C-4CB0-982B-6703D211600A}" type="pres">
      <dgm:prSet presAssocID="{71858CDE-1B1F-4BAD-BA91-9BCDB94D4D91}" presName="bkgdShape" presStyleLbl="node1" presStyleIdx="3" presStyleCnt="4"/>
      <dgm:spPr/>
    </dgm:pt>
    <dgm:pt modelId="{4872E6CE-CBE5-4E9F-8F96-3C186239D46B}" type="pres">
      <dgm:prSet presAssocID="{71858CDE-1B1F-4BAD-BA91-9BCDB94D4D91}" presName="nodeTx" presStyleLbl="node1" presStyleIdx="3" presStyleCnt="4">
        <dgm:presLayoutVars>
          <dgm:bulletEnabled val="1"/>
        </dgm:presLayoutVars>
      </dgm:prSet>
      <dgm:spPr/>
    </dgm:pt>
    <dgm:pt modelId="{0F329971-C0C0-4D50-B9AA-921B54E8E0B3}" type="pres">
      <dgm:prSet presAssocID="{71858CDE-1B1F-4BAD-BA91-9BCDB94D4D91}" presName="invisiNode" presStyleLbl="node1" presStyleIdx="3" presStyleCnt="4"/>
      <dgm:spPr/>
    </dgm:pt>
    <dgm:pt modelId="{4E02F6B4-8E4E-433C-9018-9DCCAEE3D8A8}" type="pres">
      <dgm:prSet presAssocID="{71858CDE-1B1F-4BAD-BA91-9BCDB94D4D91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A6BFFF02-8018-4B7F-B76B-E8B2551EEC8B}" type="presOf" srcId="{71858CDE-1B1F-4BAD-BA91-9BCDB94D4D91}" destId="{4872E6CE-CBE5-4E9F-8F96-3C186239D46B}" srcOrd="1" destOrd="0" presId="urn:microsoft.com/office/officeart/2005/8/layout/hList7"/>
    <dgm:cxn modelId="{CFCF3A0E-4100-4FDF-B8C8-C9FB2C22E6C2}" type="presOf" srcId="{6A86EBB4-F169-49BC-BC7C-D5D1AD7317F8}" destId="{CFAE4CBE-E98D-4D88-8A8E-34918F099FBA}" srcOrd="0" destOrd="0" presId="urn:microsoft.com/office/officeart/2005/8/layout/hList7"/>
    <dgm:cxn modelId="{2001CF32-A7A5-4061-9551-186CEAEC7161}" type="presOf" srcId="{7255D7B0-D2E6-4EE1-9DDC-1F6667D886C3}" destId="{587546A7-9785-4370-A821-0863CC5090FE}" srcOrd="0" destOrd="0" presId="urn:microsoft.com/office/officeart/2005/8/layout/hList7"/>
    <dgm:cxn modelId="{6C37DD34-717E-40FC-8F51-014084660E04}" srcId="{7255D7B0-D2E6-4EE1-9DDC-1F6667D886C3}" destId="{4164DAC5-C3F6-4B93-B587-1C04E1B347F2}" srcOrd="1" destOrd="0" parTransId="{B7657C0D-6A9C-49E1-B0BF-D4EF10FEDF3F}" sibTransId="{1C58784B-998E-4425-AB15-135E65C3D10B}"/>
    <dgm:cxn modelId="{4B7C5035-764A-4D5B-971F-1BF38602BC6E}" type="presOf" srcId="{25F2F66A-A0B0-4E9A-80FC-751A64D56E37}" destId="{AD0DB588-C736-473E-83B2-F8A0FB6DAFDB}" srcOrd="0" destOrd="0" presId="urn:microsoft.com/office/officeart/2005/8/layout/hList7"/>
    <dgm:cxn modelId="{D37FB45B-3130-4448-B507-179857F1DEFD}" type="presOf" srcId="{4164DAC5-C3F6-4B93-B587-1C04E1B347F2}" destId="{C7895E92-5241-44CF-8390-E894F7525433}" srcOrd="1" destOrd="0" presId="urn:microsoft.com/office/officeart/2005/8/layout/hList7"/>
    <dgm:cxn modelId="{F6388B65-E472-41E6-9A44-520B2EFF0964}" type="presOf" srcId="{362D26AF-4871-406C-A9F3-3611C689A774}" destId="{F3D3672B-E8E6-4D89-915F-32AF8F6E6A75}" srcOrd="0" destOrd="0" presId="urn:microsoft.com/office/officeart/2005/8/layout/hList7"/>
    <dgm:cxn modelId="{A5C2194F-8C65-46D4-ABAC-39D40E0972A8}" type="presOf" srcId="{991AB1E7-F22B-4DCF-BFDE-3D1A40450452}" destId="{093B3E12-C0BF-48CE-B957-B75484E21D98}" srcOrd="0" destOrd="0" presId="urn:microsoft.com/office/officeart/2005/8/layout/hList7"/>
    <dgm:cxn modelId="{C787B973-EBB1-4E63-A4FA-F0DAEE88287A}" type="presOf" srcId="{362D26AF-4871-406C-A9F3-3611C689A774}" destId="{DA89D2A9-5C18-4B36-961A-D02C31BA7544}" srcOrd="1" destOrd="0" presId="urn:microsoft.com/office/officeart/2005/8/layout/hList7"/>
    <dgm:cxn modelId="{36787374-ECFE-4B9B-91C9-2306B5A228B9}" type="presOf" srcId="{1C58784B-998E-4425-AB15-135E65C3D10B}" destId="{15451E71-F695-417D-9352-F9A8E9B79270}" srcOrd="0" destOrd="0" presId="urn:microsoft.com/office/officeart/2005/8/layout/hList7"/>
    <dgm:cxn modelId="{B45ED057-1D78-469E-B859-63A3B2177F75}" type="presOf" srcId="{71858CDE-1B1F-4BAD-BA91-9BCDB94D4D91}" destId="{5953AA52-7D3C-4CB0-982B-6703D211600A}" srcOrd="0" destOrd="0" presId="urn:microsoft.com/office/officeart/2005/8/layout/hList7"/>
    <dgm:cxn modelId="{762AB68B-447F-4E4D-BC07-301FDA10C37E}" srcId="{7255D7B0-D2E6-4EE1-9DDC-1F6667D886C3}" destId="{25F2F66A-A0B0-4E9A-80FC-751A64D56E37}" srcOrd="0" destOrd="0" parTransId="{38CFC456-739F-4925-875C-D7331103993E}" sibTransId="{991AB1E7-F22B-4DCF-BFDE-3D1A40450452}"/>
    <dgm:cxn modelId="{19AC5F9F-F916-47F2-9AA8-5D98AB80F806}" srcId="{7255D7B0-D2E6-4EE1-9DDC-1F6667D886C3}" destId="{71858CDE-1B1F-4BAD-BA91-9BCDB94D4D91}" srcOrd="3" destOrd="0" parTransId="{F081B0ED-3317-49B1-90B9-83D336B69EBC}" sibTransId="{F062A687-7A33-4FD1-B1AB-0F91B23ADC80}"/>
    <dgm:cxn modelId="{6DAC46A5-BDED-4696-A1FA-72B1FDD5C3FC}" srcId="{7255D7B0-D2E6-4EE1-9DDC-1F6667D886C3}" destId="{362D26AF-4871-406C-A9F3-3611C689A774}" srcOrd="2" destOrd="0" parTransId="{39E17219-41AE-4C29-9869-5C6789685A31}" sibTransId="{6A86EBB4-F169-49BC-BC7C-D5D1AD7317F8}"/>
    <dgm:cxn modelId="{AFEF5FBB-2489-498F-983E-8D4106ABCB30}" type="presOf" srcId="{25F2F66A-A0B0-4E9A-80FC-751A64D56E37}" destId="{80117ED8-771A-44D5-A436-A622EE7EE93E}" srcOrd="1" destOrd="0" presId="urn:microsoft.com/office/officeart/2005/8/layout/hList7"/>
    <dgm:cxn modelId="{B09B87C3-FFDA-41C3-B496-6C315B7AD61E}" type="presOf" srcId="{4164DAC5-C3F6-4B93-B587-1C04E1B347F2}" destId="{FEEC7B6C-A7C6-47A3-9BD6-D362D2732D3C}" srcOrd="0" destOrd="0" presId="urn:microsoft.com/office/officeart/2005/8/layout/hList7"/>
    <dgm:cxn modelId="{0E71F67D-6099-4F11-A0B9-218D288CD80E}" type="presParOf" srcId="{587546A7-9785-4370-A821-0863CC5090FE}" destId="{52A562AB-CB4C-4CD1-84CC-71C94D1679C1}" srcOrd="0" destOrd="0" presId="urn:microsoft.com/office/officeart/2005/8/layout/hList7"/>
    <dgm:cxn modelId="{373C64E4-82EC-438B-9E29-2FD6D38A9C79}" type="presParOf" srcId="{587546A7-9785-4370-A821-0863CC5090FE}" destId="{FFB6CA22-8B3B-454D-809C-F2D9F1908ED2}" srcOrd="1" destOrd="0" presId="urn:microsoft.com/office/officeart/2005/8/layout/hList7"/>
    <dgm:cxn modelId="{9BE3CFCE-C518-4C3C-89C0-C4FE8AAED74C}" type="presParOf" srcId="{FFB6CA22-8B3B-454D-809C-F2D9F1908ED2}" destId="{D51A78B3-C923-49AC-BCAC-954B387C8C8D}" srcOrd="0" destOrd="0" presId="urn:microsoft.com/office/officeart/2005/8/layout/hList7"/>
    <dgm:cxn modelId="{170B6727-21D0-4905-9F3B-1AB81D7149BE}" type="presParOf" srcId="{D51A78B3-C923-49AC-BCAC-954B387C8C8D}" destId="{AD0DB588-C736-473E-83B2-F8A0FB6DAFDB}" srcOrd="0" destOrd="0" presId="urn:microsoft.com/office/officeart/2005/8/layout/hList7"/>
    <dgm:cxn modelId="{22F36E21-90B8-48A8-92EF-46F58DB29A81}" type="presParOf" srcId="{D51A78B3-C923-49AC-BCAC-954B387C8C8D}" destId="{80117ED8-771A-44D5-A436-A622EE7EE93E}" srcOrd="1" destOrd="0" presId="urn:microsoft.com/office/officeart/2005/8/layout/hList7"/>
    <dgm:cxn modelId="{6BA2AE02-129B-4740-BCD9-0867C4C58CB1}" type="presParOf" srcId="{D51A78B3-C923-49AC-BCAC-954B387C8C8D}" destId="{498F84AA-24B4-4D3E-A274-E7305E7C6C54}" srcOrd="2" destOrd="0" presId="urn:microsoft.com/office/officeart/2005/8/layout/hList7"/>
    <dgm:cxn modelId="{A821F3B5-6861-4E04-8F08-FFA392ABC2F2}" type="presParOf" srcId="{D51A78B3-C923-49AC-BCAC-954B387C8C8D}" destId="{C0641DDC-A5BF-4056-A2D4-CAC6869C04F6}" srcOrd="3" destOrd="0" presId="urn:microsoft.com/office/officeart/2005/8/layout/hList7"/>
    <dgm:cxn modelId="{D35EA553-8A92-4C39-9FE6-DD330BAB8FFA}" type="presParOf" srcId="{FFB6CA22-8B3B-454D-809C-F2D9F1908ED2}" destId="{093B3E12-C0BF-48CE-B957-B75484E21D98}" srcOrd="1" destOrd="0" presId="urn:microsoft.com/office/officeart/2005/8/layout/hList7"/>
    <dgm:cxn modelId="{9AB5F706-0D41-4F85-BFD3-F89D916BCCC6}" type="presParOf" srcId="{FFB6CA22-8B3B-454D-809C-F2D9F1908ED2}" destId="{32EB2D92-B06F-4034-8BC4-DA6864A0DE76}" srcOrd="2" destOrd="0" presId="urn:microsoft.com/office/officeart/2005/8/layout/hList7"/>
    <dgm:cxn modelId="{1A3AC79F-33A5-4167-9484-E9DE6A60B73E}" type="presParOf" srcId="{32EB2D92-B06F-4034-8BC4-DA6864A0DE76}" destId="{FEEC7B6C-A7C6-47A3-9BD6-D362D2732D3C}" srcOrd="0" destOrd="0" presId="urn:microsoft.com/office/officeart/2005/8/layout/hList7"/>
    <dgm:cxn modelId="{B089E692-A568-49E6-A11F-0A0FF0E2B002}" type="presParOf" srcId="{32EB2D92-B06F-4034-8BC4-DA6864A0DE76}" destId="{C7895E92-5241-44CF-8390-E894F7525433}" srcOrd="1" destOrd="0" presId="urn:microsoft.com/office/officeart/2005/8/layout/hList7"/>
    <dgm:cxn modelId="{50F5B10E-563F-45AD-A398-35FFBB71DCE6}" type="presParOf" srcId="{32EB2D92-B06F-4034-8BC4-DA6864A0DE76}" destId="{18DE0E2E-BC3C-4C0B-807A-348818B28EAB}" srcOrd="2" destOrd="0" presId="urn:microsoft.com/office/officeart/2005/8/layout/hList7"/>
    <dgm:cxn modelId="{2F476934-F4B1-4CC1-A13D-88DE53140F70}" type="presParOf" srcId="{32EB2D92-B06F-4034-8BC4-DA6864A0DE76}" destId="{8EB030FA-2337-44EB-AA4C-30A1D4D4DF83}" srcOrd="3" destOrd="0" presId="urn:microsoft.com/office/officeart/2005/8/layout/hList7"/>
    <dgm:cxn modelId="{F5547523-F7BF-4AE9-A1F5-1E84D992BB2C}" type="presParOf" srcId="{FFB6CA22-8B3B-454D-809C-F2D9F1908ED2}" destId="{15451E71-F695-417D-9352-F9A8E9B79270}" srcOrd="3" destOrd="0" presId="urn:microsoft.com/office/officeart/2005/8/layout/hList7"/>
    <dgm:cxn modelId="{C28077AB-7C51-4B6F-A077-E1705EE74BDB}" type="presParOf" srcId="{FFB6CA22-8B3B-454D-809C-F2D9F1908ED2}" destId="{E1A43257-CDC3-4E46-9691-0D61152445CB}" srcOrd="4" destOrd="0" presId="urn:microsoft.com/office/officeart/2005/8/layout/hList7"/>
    <dgm:cxn modelId="{78A478EC-889B-43E7-A208-AA284F48A792}" type="presParOf" srcId="{E1A43257-CDC3-4E46-9691-0D61152445CB}" destId="{F3D3672B-E8E6-4D89-915F-32AF8F6E6A75}" srcOrd="0" destOrd="0" presId="urn:microsoft.com/office/officeart/2005/8/layout/hList7"/>
    <dgm:cxn modelId="{5A7C6B7B-7F2A-45F7-911E-C734E8EAB6EA}" type="presParOf" srcId="{E1A43257-CDC3-4E46-9691-0D61152445CB}" destId="{DA89D2A9-5C18-4B36-961A-D02C31BA7544}" srcOrd="1" destOrd="0" presId="urn:microsoft.com/office/officeart/2005/8/layout/hList7"/>
    <dgm:cxn modelId="{B549AA10-2F9A-4707-9CA8-D3E0685F3B5D}" type="presParOf" srcId="{E1A43257-CDC3-4E46-9691-0D61152445CB}" destId="{56DA46B0-35CE-460C-8863-8F289750E32B}" srcOrd="2" destOrd="0" presId="urn:microsoft.com/office/officeart/2005/8/layout/hList7"/>
    <dgm:cxn modelId="{9609D8E7-FF37-4A28-A163-7BA08AAC3C0D}" type="presParOf" srcId="{E1A43257-CDC3-4E46-9691-0D61152445CB}" destId="{3C1EAA38-8C2C-438E-B4E5-467DACC0F185}" srcOrd="3" destOrd="0" presId="urn:microsoft.com/office/officeart/2005/8/layout/hList7"/>
    <dgm:cxn modelId="{0E9825B7-455E-46ED-9E52-0A99DDDC062A}" type="presParOf" srcId="{FFB6CA22-8B3B-454D-809C-F2D9F1908ED2}" destId="{CFAE4CBE-E98D-4D88-8A8E-34918F099FBA}" srcOrd="5" destOrd="0" presId="urn:microsoft.com/office/officeart/2005/8/layout/hList7"/>
    <dgm:cxn modelId="{91F522AE-3EB2-45B6-8633-D8494025FA88}" type="presParOf" srcId="{FFB6CA22-8B3B-454D-809C-F2D9F1908ED2}" destId="{8AB31C4E-CE2C-41CD-BD67-5817F48F1F7C}" srcOrd="6" destOrd="0" presId="urn:microsoft.com/office/officeart/2005/8/layout/hList7"/>
    <dgm:cxn modelId="{ACEDC3C4-EE82-445A-A209-4FF4319147C2}" type="presParOf" srcId="{8AB31C4E-CE2C-41CD-BD67-5817F48F1F7C}" destId="{5953AA52-7D3C-4CB0-982B-6703D211600A}" srcOrd="0" destOrd="0" presId="urn:microsoft.com/office/officeart/2005/8/layout/hList7"/>
    <dgm:cxn modelId="{90FA067D-8A12-4275-A4F2-028CC381DB04}" type="presParOf" srcId="{8AB31C4E-CE2C-41CD-BD67-5817F48F1F7C}" destId="{4872E6CE-CBE5-4E9F-8F96-3C186239D46B}" srcOrd="1" destOrd="0" presId="urn:microsoft.com/office/officeart/2005/8/layout/hList7"/>
    <dgm:cxn modelId="{BDA37253-5201-459F-9DD2-7E1CE8FACF16}" type="presParOf" srcId="{8AB31C4E-CE2C-41CD-BD67-5817F48F1F7C}" destId="{0F329971-C0C0-4D50-B9AA-921B54E8E0B3}" srcOrd="2" destOrd="0" presId="urn:microsoft.com/office/officeart/2005/8/layout/hList7"/>
    <dgm:cxn modelId="{C83FFE44-9E43-4952-A90A-B84AD3F84E85}" type="presParOf" srcId="{8AB31C4E-CE2C-41CD-BD67-5817F48F1F7C}" destId="{4E02F6B4-8E4E-433C-9018-9DCCAEE3D8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3BCE0-B359-41DA-AB19-E0DBCC7ABFAA}" type="doc">
      <dgm:prSet loTypeId="urn:microsoft.com/office/officeart/2008/layout/TitledPictureBlocks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18518D5-2609-48B7-98FE-BACE14B57455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DEDA2D29-837A-4C3E-A506-0C670F737A81}" type="parTrans" cxnId="{4747E375-5A66-40BE-B872-33EBF53E1A61}">
      <dgm:prSet/>
      <dgm:spPr/>
      <dgm:t>
        <a:bodyPr/>
        <a:lstStyle/>
        <a:p>
          <a:endParaRPr lang="zh-TW" altLang="en-US"/>
        </a:p>
      </dgm:t>
    </dgm:pt>
    <dgm:pt modelId="{CFA50F02-7CF7-45F9-A1E5-1D63AFB58919}" type="sibTrans" cxnId="{4747E375-5A66-40BE-B872-33EBF53E1A61}">
      <dgm:prSet/>
      <dgm:spPr/>
      <dgm:t>
        <a:bodyPr/>
        <a:lstStyle/>
        <a:p>
          <a:endParaRPr lang="zh-TW" altLang="en-US"/>
        </a:p>
      </dgm:t>
    </dgm:pt>
    <dgm:pt modelId="{A9922F14-8396-4659-BD5A-2C0D57E1D6F4}">
      <dgm:prSet/>
      <dgm:spPr/>
      <dgm:t>
        <a:bodyPr/>
        <a:lstStyle/>
        <a:p>
          <a:r>
            <a:rPr lang="zh-TW" dirty="0">
              <a:solidFill>
                <a:srgbClr val="00B050"/>
              </a:solidFill>
            </a:rPr>
            <a:t>大約</a:t>
          </a:r>
          <a:r>
            <a:rPr lang="en-US" dirty="0">
              <a:solidFill>
                <a:srgbClr val="00B050"/>
              </a:solidFill>
            </a:rPr>
            <a:t>3</a:t>
          </a:r>
          <a:r>
            <a:rPr lang="zh-TW" dirty="0">
              <a:solidFill>
                <a:srgbClr val="00B050"/>
              </a:solidFill>
            </a:rPr>
            <a:t>個步伐</a:t>
          </a:r>
        </a:p>
      </dgm:t>
    </dgm:pt>
    <dgm:pt modelId="{ECA2A8B7-F18A-4AB7-87C9-E95A6FEEA319}" type="parTrans" cxnId="{88AD7C5D-A2D7-446F-9FFE-507790E71D3C}">
      <dgm:prSet/>
      <dgm:spPr/>
      <dgm:t>
        <a:bodyPr/>
        <a:lstStyle/>
        <a:p>
          <a:endParaRPr lang="zh-TW" altLang="en-US"/>
        </a:p>
      </dgm:t>
    </dgm:pt>
    <dgm:pt modelId="{3DEFDC7B-0081-47ED-93F5-C3CE39B068B4}" type="sibTrans" cxnId="{88AD7C5D-A2D7-446F-9FFE-507790E71D3C}">
      <dgm:prSet/>
      <dgm:spPr/>
      <dgm:t>
        <a:bodyPr/>
        <a:lstStyle/>
        <a:p>
          <a:endParaRPr lang="zh-TW" altLang="en-US"/>
        </a:p>
      </dgm:t>
    </dgm:pt>
    <dgm:pt modelId="{7A0861F9-16FE-4B8E-8CE4-1DDF8E171F4C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8860C748-8274-466F-A983-744390357541}" type="parTrans" cxnId="{338B777D-17C8-4055-BE6D-60AD3D057092}">
      <dgm:prSet/>
      <dgm:spPr/>
      <dgm:t>
        <a:bodyPr/>
        <a:lstStyle/>
        <a:p>
          <a:endParaRPr lang="zh-TW" altLang="en-US"/>
        </a:p>
      </dgm:t>
    </dgm:pt>
    <dgm:pt modelId="{C54DB640-6F05-408C-BA2F-021DF7523392}" type="sibTrans" cxnId="{338B777D-17C8-4055-BE6D-60AD3D057092}">
      <dgm:prSet/>
      <dgm:spPr/>
      <dgm:t>
        <a:bodyPr/>
        <a:lstStyle/>
        <a:p>
          <a:endParaRPr lang="zh-TW" altLang="en-US"/>
        </a:p>
      </dgm:t>
    </dgm:pt>
    <dgm:pt modelId="{D22A9040-613C-4593-A3F2-A799D8A48B37}">
      <dgm:prSet/>
      <dgm:spPr/>
      <dgm:t>
        <a:bodyPr/>
        <a:lstStyle/>
        <a:p>
          <a:r>
            <a:rPr lang="zh-TW" dirty="0">
              <a:solidFill>
                <a:srgbClr val="00B050"/>
              </a:solidFill>
            </a:rPr>
            <a:t>大約手臂的兩倍長</a:t>
          </a:r>
        </a:p>
      </dgm:t>
    </dgm:pt>
    <dgm:pt modelId="{AB7712D1-4A8C-467F-97AB-7B5AE9DB979B}" type="parTrans" cxnId="{ED502AFB-97F6-4CC6-BC99-139DACF40ABB}">
      <dgm:prSet/>
      <dgm:spPr/>
      <dgm:t>
        <a:bodyPr/>
        <a:lstStyle/>
        <a:p>
          <a:endParaRPr lang="zh-TW" altLang="en-US"/>
        </a:p>
      </dgm:t>
    </dgm:pt>
    <dgm:pt modelId="{2702109C-F32A-4D69-A7DB-71CC9AFFE794}" type="sibTrans" cxnId="{ED502AFB-97F6-4CC6-BC99-139DACF40ABB}">
      <dgm:prSet/>
      <dgm:spPr/>
      <dgm:t>
        <a:bodyPr/>
        <a:lstStyle/>
        <a:p>
          <a:endParaRPr lang="zh-TW" altLang="en-US"/>
        </a:p>
      </dgm:t>
    </dgm:pt>
    <dgm:pt modelId="{E89950B9-0784-41D1-AFB3-190833B9A16A}" type="pres">
      <dgm:prSet presAssocID="{99F3BCE0-B359-41DA-AB19-E0DBCC7ABFAA}" presName="rootNode" presStyleCnt="0">
        <dgm:presLayoutVars>
          <dgm:chMax/>
          <dgm:chPref/>
          <dgm:dir/>
          <dgm:animLvl val="lvl"/>
        </dgm:presLayoutVars>
      </dgm:prSet>
      <dgm:spPr/>
    </dgm:pt>
    <dgm:pt modelId="{290884FA-C8CB-4E72-AD07-974DC9D02839}" type="pres">
      <dgm:prSet presAssocID="{A18518D5-2609-48B7-98FE-BACE14B57455}" presName="composite" presStyleCnt="0"/>
      <dgm:spPr/>
    </dgm:pt>
    <dgm:pt modelId="{4D14BCCF-77D8-40BC-A948-C497D4090D96}" type="pres">
      <dgm:prSet presAssocID="{A18518D5-2609-48B7-98FE-BACE14B5745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E7B7AA9-8C00-46A9-9FD5-4DE54CE77B07}" type="pres">
      <dgm:prSet presAssocID="{A18518D5-2609-48B7-98FE-BACE14B57455}" presName="Image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8F9FE7B-6871-4D18-8E01-8C07193D9C4E}" type="pres">
      <dgm:prSet presAssocID="{A18518D5-2609-48B7-98FE-BACE14B57455}" presName="ChildText" presStyleLbl="fgAcc1" presStyleIdx="0" presStyleCnt="2" custScaleX="47024" custScaleY="128203" custLinFactNeighborX="2935" custLinFactNeighborY="-5602">
        <dgm:presLayoutVars>
          <dgm:chMax val="0"/>
          <dgm:chPref val="0"/>
          <dgm:bulletEnabled val="1"/>
        </dgm:presLayoutVars>
      </dgm:prSet>
      <dgm:spPr/>
    </dgm:pt>
    <dgm:pt modelId="{885D4260-0614-4449-B37F-A1715B6E83F7}" type="pres">
      <dgm:prSet presAssocID="{CFA50F02-7CF7-45F9-A1E5-1D63AFB58919}" presName="sibTrans" presStyleCnt="0"/>
      <dgm:spPr/>
    </dgm:pt>
    <dgm:pt modelId="{1C7C46C3-5402-4A40-85E2-F428F259C34B}" type="pres">
      <dgm:prSet presAssocID="{7A0861F9-16FE-4B8E-8CE4-1DDF8E171F4C}" presName="composite" presStyleCnt="0"/>
      <dgm:spPr/>
    </dgm:pt>
    <dgm:pt modelId="{0982A90B-40E1-4E83-A53B-3D0246D94DE3}" type="pres">
      <dgm:prSet presAssocID="{7A0861F9-16FE-4B8E-8CE4-1DDF8E171F4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D17AE204-31B7-440C-A769-081FB0C44850}" type="pres">
      <dgm:prSet presAssocID="{7A0861F9-16FE-4B8E-8CE4-1DDF8E171F4C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B61ADB0-07C5-44D7-9986-873F4F8F301E}" type="pres">
      <dgm:prSet presAssocID="{7A0861F9-16FE-4B8E-8CE4-1DDF8E171F4C}" presName="ChildText" presStyleLbl="fgAcc1" presStyleIdx="1" presStyleCnt="2" custScaleX="38071" custLinFactNeighborX="1151" custLinFactNeighborY="711">
        <dgm:presLayoutVars>
          <dgm:chMax val="0"/>
          <dgm:chPref val="0"/>
          <dgm:bulletEnabled val="1"/>
        </dgm:presLayoutVars>
      </dgm:prSet>
      <dgm:spPr/>
    </dgm:pt>
  </dgm:ptLst>
  <dgm:cxnLst>
    <dgm:cxn modelId="{29408216-3CD2-4CE5-91B6-39BE001BC9EE}" type="presOf" srcId="{7A0861F9-16FE-4B8E-8CE4-1DDF8E171F4C}" destId="{0982A90B-40E1-4E83-A53B-3D0246D94DE3}" srcOrd="0" destOrd="0" presId="urn:microsoft.com/office/officeart/2008/layout/TitledPictureBlocks"/>
    <dgm:cxn modelId="{0D64A53F-BEAD-4D01-8B46-487BFAD8399C}" type="presOf" srcId="{A18518D5-2609-48B7-98FE-BACE14B57455}" destId="{4D14BCCF-77D8-40BC-A948-C497D4090D96}" srcOrd="0" destOrd="0" presId="urn:microsoft.com/office/officeart/2008/layout/TitledPictureBlocks"/>
    <dgm:cxn modelId="{88AD7C5D-A2D7-446F-9FFE-507790E71D3C}" srcId="{A18518D5-2609-48B7-98FE-BACE14B57455}" destId="{A9922F14-8396-4659-BD5A-2C0D57E1D6F4}" srcOrd="0" destOrd="0" parTransId="{ECA2A8B7-F18A-4AB7-87C9-E95A6FEEA319}" sibTransId="{3DEFDC7B-0081-47ED-93F5-C3CE39B068B4}"/>
    <dgm:cxn modelId="{4747E375-5A66-40BE-B872-33EBF53E1A61}" srcId="{99F3BCE0-B359-41DA-AB19-E0DBCC7ABFAA}" destId="{A18518D5-2609-48B7-98FE-BACE14B57455}" srcOrd="0" destOrd="0" parTransId="{DEDA2D29-837A-4C3E-A506-0C670F737A81}" sibTransId="{CFA50F02-7CF7-45F9-A1E5-1D63AFB58919}"/>
    <dgm:cxn modelId="{338B777D-17C8-4055-BE6D-60AD3D057092}" srcId="{99F3BCE0-B359-41DA-AB19-E0DBCC7ABFAA}" destId="{7A0861F9-16FE-4B8E-8CE4-1DDF8E171F4C}" srcOrd="1" destOrd="0" parTransId="{8860C748-8274-466F-A983-744390357541}" sibTransId="{C54DB640-6F05-408C-BA2F-021DF7523392}"/>
    <dgm:cxn modelId="{D3BCD98A-D1E0-4537-BC28-A15DECD5CB09}" type="presOf" srcId="{D22A9040-613C-4593-A3F2-A799D8A48B37}" destId="{EB61ADB0-07C5-44D7-9986-873F4F8F301E}" srcOrd="0" destOrd="0" presId="urn:microsoft.com/office/officeart/2008/layout/TitledPictureBlocks"/>
    <dgm:cxn modelId="{639375C6-A826-40C7-8D04-249930A5A48F}" type="presOf" srcId="{A9922F14-8396-4659-BD5A-2C0D57E1D6F4}" destId="{C8F9FE7B-6871-4D18-8E01-8C07193D9C4E}" srcOrd="0" destOrd="0" presId="urn:microsoft.com/office/officeart/2008/layout/TitledPictureBlocks"/>
    <dgm:cxn modelId="{BB24C2CE-775F-4DDA-BAFD-5CE0283D74D5}" type="presOf" srcId="{99F3BCE0-B359-41DA-AB19-E0DBCC7ABFAA}" destId="{E89950B9-0784-41D1-AFB3-190833B9A16A}" srcOrd="0" destOrd="0" presId="urn:microsoft.com/office/officeart/2008/layout/TitledPictureBlocks"/>
    <dgm:cxn modelId="{ED502AFB-97F6-4CC6-BC99-139DACF40ABB}" srcId="{7A0861F9-16FE-4B8E-8CE4-1DDF8E171F4C}" destId="{D22A9040-613C-4593-A3F2-A799D8A48B37}" srcOrd="0" destOrd="0" parTransId="{AB7712D1-4A8C-467F-97AB-7B5AE9DB979B}" sibTransId="{2702109C-F32A-4D69-A7DB-71CC9AFFE794}"/>
    <dgm:cxn modelId="{282DC285-B501-48A8-9127-CC371E410F06}" type="presParOf" srcId="{E89950B9-0784-41D1-AFB3-190833B9A16A}" destId="{290884FA-C8CB-4E72-AD07-974DC9D02839}" srcOrd="0" destOrd="0" presId="urn:microsoft.com/office/officeart/2008/layout/TitledPictureBlocks"/>
    <dgm:cxn modelId="{9CA0621E-EE9F-42BB-BF29-4018F992009D}" type="presParOf" srcId="{290884FA-C8CB-4E72-AD07-974DC9D02839}" destId="{4D14BCCF-77D8-40BC-A948-C497D4090D96}" srcOrd="0" destOrd="0" presId="urn:microsoft.com/office/officeart/2008/layout/TitledPictureBlocks"/>
    <dgm:cxn modelId="{DAA83946-DD17-4D47-AE1D-DB56EE7D7782}" type="presParOf" srcId="{290884FA-C8CB-4E72-AD07-974DC9D02839}" destId="{8E7B7AA9-8C00-46A9-9FD5-4DE54CE77B07}" srcOrd="1" destOrd="0" presId="urn:microsoft.com/office/officeart/2008/layout/TitledPictureBlocks"/>
    <dgm:cxn modelId="{E80A1DD6-7008-455F-8C2F-B324DAAF92D7}" type="presParOf" srcId="{290884FA-C8CB-4E72-AD07-974DC9D02839}" destId="{C8F9FE7B-6871-4D18-8E01-8C07193D9C4E}" srcOrd="2" destOrd="0" presId="urn:microsoft.com/office/officeart/2008/layout/TitledPictureBlocks"/>
    <dgm:cxn modelId="{72330692-358F-4049-95C5-B146429A2A5B}" type="presParOf" srcId="{E89950B9-0784-41D1-AFB3-190833B9A16A}" destId="{885D4260-0614-4449-B37F-A1715B6E83F7}" srcOrd="1" destOrd="0" presId="urn:microsoft.com/office/officeart/2008/layout/TitledPictureBlocks"/>
    <dgm:cxn modelId="{A258B19E-83E4-45AC-AA12-94C596F02549}" type="presParOf" srcId="{E89950B9-0784-41D1-AFB3-190833B9A16A}" destId="{1C7C46C3-5402-4A40-85E2-F428F259C34B}" srcOrd="2" destOrd="0" presId="urn:microsoft.com/office/officeart/2008/layout/TitledPictureBlocks"/>
    <dgm:cxn modelId="{6AE5423F-E1AE-4603-84DE-9EF876FD9363}" type="presParOf" srcId="{1C7C46C3-5402-4A40-85E2-F428F259C34B}" destId="{0982A90B-40E1-4E83-A53B-3D0246D94DE3}" srcOrd="0" destOrd="0" presId="urn:microsoft.com/office/officeart/2008/layout/TitledPictureBlocks"/>
    <dgm:cxn modelId="{94C50DEC-0ABF-456D-A26E-317AEF6D5A0B}" type="presParOf" srcId="{1C7C46C3-5402-4A40-85E2-F428F259C34B}" destId="{D17AE204-31B7-440C-A769-081FB0C44850}" srcOrd="1" destOrd="0" presId="urn:microsoft.com/office/officeart/2008/layout/TitledPictureBlocks"/>
    <dgm:cxn modelId="{557E4431-BD86-4E47-A730-E27E5AFA9507}" type="presParOf" srcId="{1C7C46C3-5402-4A40-85E2-F428F259C34B}" destId="{EB61ADB0-07C5-44D7-9986-873F4F8F301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6DEDF-2F53-47E3-8B16-5572E0C42CE6}" type="doc">
      <dgm:prSet loTypeId="urn:microsoft.com/office/officeart/2005/8/layout/radial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2094F5D-14F7-4E0F-B334-2933D500CB27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52AF8C6B-A58D-41DB-8D3B-F3A05D96F72E}" type="parTrans" cxnId="{C4EB3158-8F37-4941-A55D-D3D05FD323AF}">
      <dgm:prSet/>
      <dgm:spPr/>
      <dgm:t>
        <a:bodyPr/>
        <a:lstStyle/>
        <a:p>
          <a:endParaRPr lang="zh-TW" altLang="en-US"/>
        </a:p>
      </dgm:t>
    </dgm:pt>
    <dgm:pt modelId="{898274A2-C8A3-4C45-9557-581D6B90B9AD}" type="sibTrans" cxnId="{C4EB3158-8F37-4941-A55D-D3D05FD323AF}">
      <dgm:prSet/>
      <dgm:spPr/>
      <dgm:t>
        <a:bodyPr/>
        <a:lstStyle/>
        <a:p>
          <a:endParaRPr lang="zh-TW" altLang="en-US"/>
        </a:p>
      </dgm:t>
    </dgm:pt>
    <dgm:pt modelId="{56E60A4C-6483-4832-AC05-752051924A6A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A2AFBA4A-4EBE-47D5-BC9A-07E0041DB02B}" type="parTrans" cxnId="{F1AD54EE-AC46-4103-B7DA-50858BF4093D}">
      <dgm:prSet/>
      <dgm:spPr/>
      <dgm:t>
        <a:bodyPr/>
        <a:lstStyle/>
        <a:p>
          <a:endParaRPr lang="zh-TW" altLang="en-US"/>
        </a:p>
      </dgm:t>
    </dgm:pt>
    <dgm:pt modelId="{A1EE8BD7-3073-4880-9BEB-0D96F4D72683}" type="sibTrans" cxnId="{F1AD54EE-AC46-4103-B7DA-50858BF4093D}">
      <dgm:prSet/>
      <dgm:spPr/>
      <dgm:t>
        <a:bodyPr/>
        <a:lstStyle/>
        <a:p>
          <a:endParaRPr lang="zh-TW" altLang="en-US"/>
        </a:p>
      </dgm:t>
    </dgm:pt>
    <dgm:pt modelId="{B84CD5DE-ACAF-48B5-BA89-2D7C52527A08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6751E160-83BD-475C-9619-618461090A65}" type="parTrans" cxnId="{12FD23DA-591E-4585-8408-932E2B601428}">
      <dgm:prSet/>
      <dgm:spPr/>
      <dgm:t>
        <a:bodyPr/>
        <a:lstStyle/>
        <a:p>
          <a:endParaRPr lang="zh-TW" altLang="en-US"/>
        </a:p>
      </dgm:t>
    </dgm:pt>
    <dgm:pt modelId="{7DB72DAD-3D09-4E63-8052-380DAAF729EA}" type="sibTrans" cxnId="{12FD23DA-591E-4585-8408-932E2B601428}">
      <dgm:prSet/>
      <dgm:spPr/>
      <dgm:t>
        <a:bodyPr/>
        <a:lstStyle/>
        <a:p>
          <a:endParaRPr lang="zh-TW" altLang="en-US"/>
        </a:p>
      </dgm:t>
    </dgm:pt>
    <dgm:pt modelId="{4BDC09C5-3A2C-4C35-9D68-E5E769295D38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7768191F-8FED-47CC-8793-B57E666308A3}" type="parTrans" cxnId="{5A681C02-6091-40E1-A280-53EDE4F9A1CA}">
      <dgm:prSet/>
      <dgm:spPr/>
      <dgm:t>
        <a:bodyPr/>
        <a:lstStyle/>
        <a:p>
          <a:endParaRPr lang="zh-TW" altLang="en-US"/>
        </a:p>
      </dgm:t>
    </dgm:pt>
    <dgm:pt modelId="{84A79232-8C02-4B68-96AD-A5876000A0FA}" type="sibTrans" cxnId="{5A681C02-6091-40E1-A280-53EDE4F9A1CA}">
      <dgm:prSet/>
      <dgm:spPr/>
      <dgm:t>
        <a:bodyPr/>
        <a:lstStyle/>
        <a:p>
          <a:endParaRPr lang="zh-TW" altLang="en-US"/>
        </a:p>
      </dgm:t>
    </dgm:pt>
    <dgm:pt modelId="{88F85466-8C46-48B4-98EF-A3768F968FA1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678F7E5F-51D3-4BAA-9C90-9F809E98FFD8}" type="parTrans" cxnId="{AD0ABC35-4E70-4E0E-A176-6F24AF8E0EA7}">
      <dgm:prSet/>
      <dgm:spPr/>
      <dgm:t>
        <a:bodyPr/>
        <a:lstStyle/>
        <a:p>
          <a:endParaRPr lang="zh-TW" altLang="en-US"/>
        </a:p>
      </dgm:t>
    </dgm:pt>
    <dgm:pt modelId="{B14B7D78-56F4-43F2-B187-27B7090246C2}" type="sibTrans" cxnId="{AD0ABC35-4E70-4E0E-A176-6F24AF8E0EA7}">
      <dgm:prSet/>
      <dgm:spPr/>
      <dgm:t>
        <a:bodyPr/>
        <a:lstStyle/>
        <a:p>
          <a:endParaRPr lang="zh-TW" altLang="en-US"/>
        </a:p>
      </dgm:t>
    </dgm:pt>
    <dgm:pt modelId="{28606E94-0770-49D2-A6BE-840BECF4D3CB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1343C2E8-AB04-4ED4-972C-FDC84DA3E46B}" type="parTrans" cxnId="{0516D438-EA98-47D3-881E-74B0CFA4F06D}">
      <dgm:prSet/>
      <dgm:spPr/>
      <dgm:t>
        <a:bodyPr/>
        <a:lstStyle/>
        <a:p>
          <a:endParaRPr lang="zh-TW" altLang="en-US"/>
        </a:p>
      </dgm:t>
    </dgm:pt>
    <dgm:pt modelId="{A0F6C272-E338-45A2-9DB4-324311CF31C6}" type="sibTrans" cxnId="{0516D438-EA98-47D3-881E-74B0CFA4F06D}">
      <dgm:prSet/>
      <dgm:spPr/>
      <dgm:t>
        <a:bodyPr/>
        <a:lstStyle/>
        <a:p>
          <a:endParaRPr lang="zh-TW" altLang="en-US"/>
        </a:p>
      </dgm:t>
    </dgm:pt>
    <dgm:pt modelId="{4982E4FC-0EE3-46D7-BFE3-D6D30E2D7B79}" type="pres">
      <dgm:prSet presAssocID="{55D6DEDF-2F53-47E3-8B16-5572E0C42CE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3589E3A-6FE2-4F30-9154-8D6E53B49095}" type="pres">
      <dgm:prSet presAssocID="{55D6DEDF-2F53-47E3-8B16-5572E0C42CE6}" presName="cycle" presStyleCnt="0"/>
      <dgm:spPr/>
    </dgm:pt>
    <dgm:pt modelId="{B27380E3-3439-4664-A6A7-1CE248343330}" type="pres">
      <dgm:prSet presAssocID="{55D6DEDF-2F53-47E3-8B16-5572E0C42CE6}" presName="centerShape" presStyleCnt="0"/>
      <dgm:spPr/>
    </dgm:pt>
    <dgm:pt modelId="{F3C9744E-B503-41D0-8E16-3AD524574ACE}" type="pres">
      <dgm:prSet presAssocID="{55D6DEDF-2F53-47E3-8B16-5572E0C42CE6}" presName="connSite" presStyleLbl="node1" presStyleIdx="0" presStyleCnt="3"/>
      <dgm:spPr/>
    </dgm:pt>
    <dgm:pt modelId="{FFB23D00-7EDB-46F1-A9E3-6D8978C84A79}" type="pres">
      <dgm:prSet presAssocID="{55D6DEDF-2F53-47E3-8B16-5572E0C42CE6}" presName="visible" presStyleLbl="node1" presStyleIdx="0" presStyleCnt="3" custLinFactNeighborX="-2133" custLinFactNeighborY="176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F655FE-450B-4027-A05C-5E0062B1931A}" type="pres">
      <dgm:prSet presAssocID="{52AF8C6B-A58D-41DB-8D3B-F3A05D96F72E}" presName="Name25" presStyleLbl="parChTrans1D1" presStyleIdx="0" presStyleCnt="2"/>
      <dgm:spPr/>
    </dgm:pt>
    <dgm:pt modelId="{1F3A9915-DE39-4EE5-8719-FEB1505D33FA}" type="pres">
      <dgm:prSet presAssocID="{52094F5D-14F7-4E0F-B334-2933D500CB27}" presName="node" presStyleCnt="0"/>
      <dgm:spPr/>
    </dgm:pt>
    <dgm:pt modelId="{92640F36-F267-489C-A60E-1284CF061F06}" type="pres">
      <dgm:prSet presAssocID="{52094F5D-14F7-4E0F-B334-2933D500CB27}" presName="parentNode" presStyleLbl="node1" presStyleIdx="1" presStyleCnt="3" custLinFactNeighborX="-2579" custLinFactNeighborY="1664">
        <dgm:presLayoutVars>
          <dgm:chMax val="1"/>
          <dgm:bulletEnabled val="1"/>
        </dgm:presLayoutVars>
      </dgm:prSet>
      <dgm:spPr/>
    </dgm:pt>
    <dgm:pt modelId="{0908CFDF-CC5F-4851-B62C-A33FD5B3B21E}" type="pres">
      <dgm:prSet presAssocID="{52094F5D-14F7-4E0F-B334-2933D500CB27}" presName="childNode" presStyleLbl="revTx" presStyleIdx="0" presStyleCnt="2">
        <dgm:presLayoutVars>
          <dgm:bulletEnabled val="1"/>
        </dgm:presLayoutVars>
      </dgm:prSet>
      <dgm:spPr/>
    </dgm:pt>
    <dgm:pt modelId="{C8B7BB07-4980-4D7F-9F78-B6E90860CD34}" type="pres">
      <dgm:prSet presAssocID="{7768191F-8FED-47CC-8793-B57E666308A3}" presName="Name25" presStyleLbl="parChTrans1D1" presStyleIdx="1" presStyleCnt="2"/>
      <dgm:spPr/>
    </dgm:pt>
    <dgm:pt modelId="{9554E18E-F219-4180-9401-ACCF98D46EB4}" type="pres">
      <dgm:prSet presAssocID="{4BDC09C5-3A2C-4C35-9D68-E5E769295D38}" presName="node" presStyleCnt="0"/>
      <dgm:spPr/>
    </dgm:pt>
    <dgm:pt modelId="{594A2728-C63E-470B-B7CF-8BE4D920499B}" type="pres">
      <dgm:prSet presAssocID="{4BDC09C5-3A2C-4C35-9D68-E5E769295D38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9D755748-EA45-45E7-9BD2-9023C2044EBA}" type="pres">
      <dgm:prSet presAssocID="{4BDC09C5-3A2C-4C35-9D68-E5E769295D38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A681C02-6091-40E1-A280-53EDE4F9A1CA}" srcId="{55D6DEDF-2F53-47E3-8B16-5572E0C42CE6}" destId="{4BDC09C5-3A2C-4C35-9D68-E5E769295D38}" srcOrd="1" destOrd="0" parTransId="{7768191F-8FED-47CC-8793-B57E666308A3}" sibTransId="{84A79232-8C02-4B68-96AD-A5876000A0FA}"/>
    <dgm:cxn modelId="{A7300E16-FD95-400F-AB5A-340F326E93E8}" type="presOf" srcId="{52094F5D-14F7-4E0F-B334-2933D500CB27}" destId="{92640F36-F267-489C-A60E-1284CF061F06}" srcOrd="0" destOrd="0" presId="urn:microsoft.com/office/officeart/2005/8/layout/radial2"/>
    <dgm:cxn modelId="{9C42F218-2F21-4195-9249-36A856F06CD2}" type="presOf" srcId="{28606E94-0770-49D2-A6BE-840BECF4D3CB}" destId="{9D755748-EA45-45E7-9BD2-9023C2044EBA}" srcOrd="0" destOrd="1" presId="urn:microsoft.com/office/officeart/2005/8/layout/radial2"/>
    <dgm:cxn modelId="{9D2F3128-7F4E-44BF-8914-547744461CE6}" type="presOf" srcId="{4BDC09C5-3A2C-4C35-9D68-E5E769295D38}" destId="{594A2728-C63E-470B-B7CF-8BE4D920499B}" srcOrd="0" destOrd="0" presId="urn:microsoft.com/office/officeart/2005/8/layout/radial2"/>
    <dgm:cxn modelId="{AD0ABC35-4E70-4E0E-A176-6F24AF8E0EA7}" srcId="{4BDC09C5-3A2C-4C35-9D68-E5E769295D38}" destId="{88F85466-8C46-48B4-98EF-A3768F968FA1}" srcOrd="0" destOrd="0" parTransId="{678F7E5F-51D3-4BAA-9C90-9F809E98FFD8}" sibTransId="{B14B7D78-56F4-43F2-B187-27B7090246C2}"/>
    <dgm:cxn modelId="{0516D438-EA98-47D3-881E-74B0CFA4F06D}" srcId="{4BDC09C5-3A2C-4C35-9D68-E5E769295D38}" destId="{28606E94-0770-49D2-A6BE-840BECF4D3CB}" srcOrd="1" destOrd="0" parTransId="{1343C2E8-AB04-4ED4-972C-FDC84DA3E46B}" sibTransId="{A0F6C272-E338-45A2-9DB4-324311CF31C6}"/>
    <dgm:cxn modelId="{C4EB3158-8F37-4941-A55D-D3D05FD323AF}" srcId="{55D6DEDF-2F53-47E3-8B16-5572E0C42CE6}" destId="{52094F5D-14F7-4E0F-B334-2933D500CB27}" srcOrd="0" destOrd="0" parTransId="{52AF8C6B-A58D-41DB-8D3B-F3A05D96F72E}" sibTransId="{898274A2-C8A3-4C45-9557-581D6B90B9AD}"/>
    <dgm:cxn modelId="{D623A788-CB45-4F5A-9CF9-CE87BBDEBA3B}" type="presOf" srcId="{56E60A4C-6483-4832-AC05-752051924A6A}" destId="{0908CFDF-CC5F-4851-B62C-A33FD5B3B21E}" srcOrd="0" destOrd="0" presId="urn:microsoft.com/office/officeart/2005/8/layout/radial2"/>
    <dgm:cxn modelId="{7686178A-8A97-4777-B129-9887E47743CA}" type="presOf" srcId="{7768191F-8FED-47CC-8793-B57E666308A3}" destId="{C8B7BB07-4980-4D7F-9F78-B6E90860CD34}" srcOrd="0" destOrd="0" presId="urn:microsoft.com/office/officeart/2005/8/layout/radial2"/>
    <dgm:cxn modelId="{88C9759B-CF6A-46E2-A1B7-7CCF1624156B}" type="presOf" srcId="{52AF8C6B-A58D-41DB-8D3B-F3A05D96F72E}" destId="{4DF655FE-450B-4027-A05C-5E0062B1931A}" srcOrd="0" destOrd="0" presId="urn:microsoft.com/office/officeart/2005/8/layout/radial2"/>
    <dgm:cxn modelId="{F4D9FCB9-F7BC-4D8D-8060-484B1DCA9F40}" type="presOf" srcId="{88F85466-8C46-48B4-98EF-A3768F968FA1}" destId="{9D755748-EA45-45E7-9BD2-9023C2044EBA}" srcOrd="0" destOrd="0" presId="urn:microsoft.com/office/officeart/2005/8/layout/radial2"/>
    <dgm:cxn modelId="{12FD23DA-591E-4585-8408-932E2B601428}" srcId="{52094F5D-14F7-4E0F-B334-2933D500CB27}" destId="{B84CD5DE-ACAF-48B5-BA89-2D7C52527A08}" srcOrd="1" destOrd="0" parTransId="{6751E160-83BD-475C-9619-618461090A65}" sibTransId="{7DB72DAD-3D09-4E63-8052-380DAAF729EA}"/>
    <dgm:cxn modelId="{F1AD54EE-AC46-4103-B7DA-50858BF4093D}" srcId="{52094F5D-14F7-4E0F-B334-2933D500CB27}" destId="{56E60A4C-6483-4832-AC05-752051924A6A}" srcOrd="0" destOrd="0" parTransId="{A2AFBA4A-4EBE-47D5-BC9A-07E0041DB02B}" sibTransId="{A1EE8BD7-3073-4880-9BEB-0D96F4D72683}"/>
    <dgm:cxn modelId="{90E82AF1-947B-4CE6-BC80-76C6DC409EA8}" type="presOf" srcId="{55D6DEDF-2F53-47E3-8B16-5572E0C42CE6}" destId="{4982E4FC-0EE3-46D7-BFE3-D6D30E2D7B79}" srcOrd="0" destOrd="0" presId="urn:microsoft.com/office/officeart/2005/8/layout/radial2"/>
    <dgm:cxn modelId="{172443F2-0C40-4848-A3B2-2D7E79B0AFCF}" type="presOf" srcId="{B84CD5DE-ACAF-48B5-BA89-2D7C52527A08}" destId="{0908CFDF-CC5F-4851-B62C-A33FD5B3B21E}" srcOrd="0" destOrd="1" presId="urn:microsoft.com/office/officeart/2005/8/layout/radial2"/>
    <dgm:cxn modelId="{C47288F1-EC34-4394-AF12-56E8E646FC13}" type="presParOf" srcId="{4982E4FC-0EE3-46D7-BFE3-D6D30E2D7B79}" destId="{E3589E3A-6FE2-4F30-9154-8D6E53B49095}" srcOrd="0" destOrd="0" presId="urn:microsoft.com/office/officeart/2005/8/layout/radial2"/>
    <dgm:cxn modelId="{8BD43EFA-45AB-4E0C-9B04-B2688FB9931D}" type="presParOf" srcId="{E3589E3A-6FE2-4F30-9154-8D6E53B49095}" destId="{B27380E3-3439-4664-A6A7-1CE248343330}" srcOrd="0" destOrd="0" presId="urn:microsoft.com/office/officeart/2005/8/layout/radial2"/>
    <dgm:cxn modelId="{A00DFB8C-008A-41FC-A956-6D153A5B0591}" type="presParOf" srcId="{B27380E3-3439-4664-A6A7-1CE248343330}" destId="{F3C9744E-B503-41D0-8E16-3AD524574ACE}" srcOrd="0" destOrd="0" presId="urn:microsoft.com/office/officeart/2005/8/layout/radial2"/>
    <dgm:cxn modelId="{6E91BFA8-2700-4B04-92BC-3BDC8F4BEE9F}" type="presParOf" srcId="{B27380E3-3439-4664-A6A7-1CE248343330}" destId="{FFB23D00-7EDB-46F1-A9E3-6D8978C84A79}" srcOrd="1" destOrd="0" presId="urn:microsoft.com/office/officeart/2005/8/layout/radial2"/>
    <dgm:cxn modelId="{5FBB4AB1-B335-47C9-8F85-4EC5DCD5FF42}" type="presParOf" srcId="{E3589E3A-6FE2-4F30-9154-8D6E53B49095}" destId="{4DF655FE-450B-4027-A05C-5E0062B1931A}" srcOrd="1" destOrd="0" presId="urn:microsoft.com/office/officeart/2005/8/layout/radial2"/>
    <dgm:cxn modelId="{F3DD974B-E654-4108-A963-1C45456BBB2F}" type="presParOf" srcId="{E3589E3A-6FE2-4F30-9154-8D6E53B49095}" destId="{1F3A9915-DE39-4EE5-8719-FEB1505D33FA}" srcOrd="2" destOrd="0" presId="urn:microsoft.com/office/officeart/2005/8/layout/radial2"/>
    <dgm:cxn modelId="{BD5FF60E-8CE6-448F-8C6E-1EC9230D0BBC}" type="presParOf" srcId="{1F3A9915-DE39-4EE5-8719-FEB1505D33FA}" destId="{92640F36-F267-489C-A60E-1284CF061F06}" srcOrd="0" destOrd="0" presId="urn:microsoft.com/office/officeart/2005/8/layout/radial2"/>
    <dgm:cxn modelId="{DC352CA5-6D2C-4A5E-B674-39DCBC861BAD}" type="presParOf" srcId="{1F3A9915-DE39-4EE5-8719-FEB1505D33FA}" destId="{0908CFDF-CC5F-4851-B62C-A33FD5B3B21E}" srcOrd="1" destOrd="0" presId="urn:microsoft.com/office/officeart/2005/8/layout/radial2"/>
    <dgm:cxn modelId="{4DA6E03C-0E88-4222-9F48-FDE7046D6B06}" type="presParOf" srcId="{E3589E3A-6FE2-4F30-9154-8D6E53B49095}" destId="{C8B7BB07-4980-4D7F-9F78-B6E90860CD34}" srcOrd="3" destOrd="0" presId="urn:microsoft.com/office/officeart/2005/8/layout/radial2"/>
    <dgm:cxn modelId="{B801CE60-0A67-48E1-8AF4-669115EB3BBF}" type="presParOf" srcId="{E3589E3A-6FE2-4F30-9154-8D6E53B49095}" destId="{9554E18E-F219-4180-9401-ACCF98D46EB4}" srcOrd="4" destOrd="0" presId="urn:microsoft.com/office/officeart/2005/8/layout/radial2"/>
    <dgm:cxn modelId="{175065C8-D698-4070-90A7-FD1B72F68446}" type="presParOf" srcId="{9554E18E-F219-4180-9401-ACCF98D46EB4}" destId="{594A2728-C63E-470B-B7CF-8BE4D920499B}" srcOrd="0" destOrd="0" presId="urn:microsoft.com/office/officeart/2005/8/layout/radial2"/>
    <dgm:cxn modelId="{93354E1B-7C9E-4B8D-A4A1-577D7233E672}" type="presParOf" srcId="{9554E18E-F219-4180-9401-ACCF98D46EB4}" destId="{9D755748-EA45-45E7-9BD2-9023C2044EB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B588-C736-473E-83B2-F8A0FB6DAFDB}">
      <dsp:nvSpPr>
        <dsp:cNvPr id="0" name=""/>
        <dsp:cNvSpPr/>
      </dsp:nvSpPr>
      <dsp:spPr>
        <a:xfrm>
          <a:off x="0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雙手肥皂清潔，搓洗</a:t>
          </a:r>
          <a:r>
            <a:rPr lang="en-US" sz="2800" kern="1200" dirty="0"/>
            <a:t>40~60</a:t>
          </a:r>
          <a:r>
            <a:rPr lang="zh-TW" sz="2800" kern="1200" dirty="0"/>
            <a:t>秒</a:t>
          </a:r>
        </a:p>
      </dsp:txBody>
      <dsp:txXfrm>
        <a:off x="0" y="1810385"/>
        <a:ext cx="2011188" cy="1810385"/>
      </dsp:txXfrm>
    </dsp:sp>
    <dsp:sp modelId="{C0641DDC-A5BF-4056-A2D4-CAC6869C04F6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EC7B6C-A7C6-47A3-9BD6-D362D2732D3C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8EB030FA-2337-44EB-AA4C-30A1D4D4DF83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D3672B-E8E6-4D89-915F-32AF8F6E6A75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3C1EAA38-8C2C-438E-B4E5-467DACC0F185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53AA52-7D3C-4CB0-982B-6703D211600A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4E02F6B4-8E4E-433C-9018-9DCCAEE3D8A8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A562AB-CB4C-4CD1-84CC-71C94D1679C1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B7AA9-8C00-46A9-9FD5-4DE54CE77B07}">
      <dsp:nvSpPr>
        <dsp:cNvPr id="0" name=""/>
        <dsp:cNvSpPr/>
      </dsp:nvSpPr>
      <dsp:spPr>
        <a:xfrm>
          <a:off x="285" y="1141447"/>
          <a:ext cx="3271050" cy="277154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F9FE7B-6871-4D18-8E01-8C07193D9C4E}">
      <dsp:nvSpPr>
        <dsp:cNvPr id="0" name=""/>
        <dsp:cNvSpPr/>
      </dsp:nvSpPr>
      <dsp:spPr>
        <a:xfrm>
          <a:off x="3292126" y="1211203"/>
          <a:ext cx="729381" cy="206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>
              <a:solidFill>
                <a:srgbClr val="00B050"/>
              </a:solidFill>
            </a:rPr>
            <a:t>大約</a:t>
          </a:r>
          <a:r>
            <a:rPr lang="en-US" sz="1600" kern="1200" dirty="0">
              <a:solidFill>
                <a:srgbClr val="00B050"/>
              </a:solidFill>
            </a:rPr>
            <a:t>3</a:t>
          </a:r>
          <a:r>
            <a:rPr lang="zh-TW" sz="1600" kern="1200" dirty="0">
              <a:solidFill>
                <a:srgbClr val="00B050"/>
              </a:solidFill>
            </a:rPr>
            <a:t>個步伐</a:t>
          </a:r>
        </a:p>
      </dsp:txBody>
      <dsp:txXfrm>
        <a:off x="3313489" y="1232566"/>
        <a:ext cx="686655" cy="2026947"/>
      </dsp:txXfrm>
    </dsp:sp>
    <dsp:sp modelId="{4D14BCCF-77D8-40BC-A948-C497D4090D96}">
      <dsp:nvSpPr>
        <dsp:cNvPr id="0" name=""/>
        <dsp:cNvSpPr/>
      </dsp:nvSpPr>
      <dsp:spPr>
        <a:xfrm>
          <a:off x="285" y="612974"/>
          <a:ext cx="3271050" cy="477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室外至少</a:t>
          </a:r>
          <a:r>
            <a:rPr lang="en-US" sz="2000" kern="1200"/>
            <a:t>1</a:t>
          </a:r>
          <a:r>
            <a:rPr lang="zh-TW" sz="2000" kern="1200"/>
            <a:t>公尺</a:t>
          </a:r>
        </a:p>
      </dsp:txBody>
      <dsp:txXfrm>
        <a:off x="285" y="612974"/>
        <a:ext cx="3271050" cy="477248"/>
      </dsp:txXfrm>
    </dsp:sp>
    <dsp:sp modelId="{D17AE204-31B7-440C-A769-081FB0C44850}">
      <dsp:nvSpPr>
        <dsp:cNvPr id="0" name=""/>
        <dsp:cNvSpPr/>
      </dsp:nvSpPr>
      <dsp:spPr>
        <a:xfrm>
          <a:off x="4600738" y="1141447"/>
          <a:ext cx="3271050" cy="277154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61ADB0-07C5-44D7-9986-873F4F8F301E}">
      <dsp:nvSpPr>
        <dsp:cNvPr id="0" name=""/>
        <dsp:cNvSpPr/>
      </dsp:nvSpPr>
      <dsp:spPr>
        <a:xfrm>
          <a:off x="7916774" y="1540769"/>
          <a:ext cx="590513" cy="161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kern="1200" dirty="0">
              <a:solidFill>
                <a:srgbClr val="00B050"/>
              </a:solidFill>
            </a:rPr>
            <a:t>大約手臂的兩倍長</a:t>
          </a:r>
        </a:p>
      </dsp:txBody>
      <dsp:txXfrm>
        <a:off x="7934070" y="1558065"/>
        <a:ext cx="555921" cy="1579780"/>
      </dsp:txXfrm>
    </dsp:sp>
    <dsp:sp modelId="{0982A90B-40E1-4E83-A53B-3D0246D94DE3}">
      <dsp:nvSpPr>
        <dsp:cNvPr id="0" name=""/>
        <dsp:cNvSpPr/>
      </dsp:nvSpPr>
      <dsp:spPr>
        <a:xfrm>
          <a:off x="4600738" y="612974"/>
          <a:ext cx="3271050" cy="47724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600738" y="612974"/>
        <a:ext cx="3271050" cy="477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7BB07-4980-4D7F-9F78-B6E90860CD34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655FE-450B-4027-A05C-5E0062B1931A}">
      <dsp:nvSpPr>
        <dsp:cNvPr id="0" name=""/>
        <dsp:cNvSpPr/>
      </dsp:nvSpPr>
      <dsp:spPr>
        <a:xfrm rot="19844795">
          <a:off x="2720492" y="1470648"/>
          <a:ext cx="836252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36252" y="310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23D00-7EDB-46F1-A9E3-6D8978C84A79}">
      <dsp:nvSpPr>
        <dsp:cNvPr id="0" name=""/>
        <dsp:cNvSpPr/>
      </dsp:nvSpPr>
      <dsp:spPr>
        <a:xfrm>
          <a:off x="298386" y="8926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40F36-F267-489C-A60E-1284CF061F06}">
      <dsp:nvSpPr>
        <dsp:cNvPr id="0" name=""/>
        <dsp:cNvSpPr/>
      </dsp:nvSpPr>
      <dsp:spPr>
        <a:xfrm>
          <a:off x="3394725" y="28603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644356" y="278234"/>
        <a:ext cx="1205326" cy="1205326"/>
      </dsp:txXfrm>
    </dsp:sp>
    <dsp:sp modelId="{0908CFDF-CC5F-4851-B62C-A33FD5B3B21E}">
      <dsp:nvSpPr>
        <dsp:cNvPr id="0" name=""/>
        <dsp:cNvSpPr/>
      </dsp:nvSpPr>
      <dsp:spPr>
        <a:xfrm>
          <a:off x="5269771" y="28603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269771" y="28603"/>
        <a:ext cx="2556882" cy="1704588"/>
      </dsp:txXfrm>
    </dsp:sp>
    <dsp:sp modelId="{594A2728-C63E-470B-B7CF-8BE4D920499B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9D755748-EA45-45E7-9BD2-9023C2044EBA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防疫大作戰</a:t>
            </a:r>
            <a:endParaRPr lang="zh-TW" altLang="en-US" sz="4800" dirty="0">
              <a:solidFill>
                <a:srgbClr val="00B050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1B1F5-966C-4532-AD7B-CE4A2B031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61" y="2603015"/>
            <a:ext cx="5529677" cy="40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新型冠狀病毒 防疫須知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594FF46-3123-48D6-B507-54CB840BB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027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85E5C02-2C71-4F8D-A3C6-E0449ADF5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83018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6CDE414-95C2-4446-8FCC-44E3E3635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172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文鼎俏黑體P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53</cp:revision>
  <dcterms:created xsi:type="dcterms:W3CDTF">2014-02-08T16:25:00Z</dcterms:created>
  <dcterms:modified xsi:type="dcterms:W3CDTF">2024-11-19T02:09:05Z</dcterms:modified>
</cp:coreProperties>
</file>