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102" d="100"/>
          <a:sy n="102" d="100"/>
        </p:scale>
        <p:origin x="169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C36CD3-60F5-4D1F-995F-E467996D4942}" type="doc">
      <dgm:prSet loTypeId="urn:microsoft.com/office/officeart/2005/8/layout/hList7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04DC8D14-F427-4725-8868-1DA79239E682}">
      <dgm:prSet/>
      <dgm:spPr/>
      <dgm:t>
        <a:bodyPr/>
        <a:lstStyle/>
        <a:p>
          <a:r>
            <a:rPr lang="zh-TW" dirty="0"/>
            <a:t>雙手肥皂清潔，搓洗</a:t>
          </a:r>
          <a:r>
            <a:rPr lang="en-US" dirty="0"/>
            <a:t>40~60</a:t>
          </a:r>
          <a:r>
            <a:rPr lang="zh-TW" dirty="0"/>
            <a:t>秒</a:t>
          </a:r>
        </a:p>
      </dgm:t>
    </dgm:pt>
    <dgm:pt modelId="{4CB64787-BB68-4555-997E-176E91334F6D}" type="parTrans" cxnId="{D9B6456A-7058-4BB8-B450-24579187E365}">
      <dgm:prSet/>
      <dgm:spPr/>
      <dgm:t>
        <a:bodyPr/>
        <a:lstStyle/>
        <a:p>
          <a:endParaRPr lang="zh-TW" altLang="en-US"/>
        </a:p>
      </dgm:t>
    </dgm:pt>
    <dgm:pt modelId="{D1D39E2E-1758-49C0-968B-867640050B11}" type="sibTrans" cxnId="{D9B6456A-7058-4BB8-B450-24579187E365}">
      <dgm:prSet/>
      <dgm:spPr/>
      <dgm:t>
        <a:bodyPr/>
        <a:lstStyle/>
        <a:p>
          <a:endParaRPr lang="zh-TW" altLang="en-US"/>
        </a:p>
      </dgm:t>
    </dgm:pt>
    <dgm:pt modelId="{79F03C99-4FCF-430D-B029-64419507AE44}">
      <dgm:prSet/>
      <dgm:spPr/>
      <dgm:t>
        <a:bodyPr/>
        <a:lstStyle/>
        <a:p>
          <a:r>
            <a:rPr lang="zh-TW" dirty="0"/>
            <a:t>口罩要遮住口鼻、蓋住下巴  </a:t>
          </a:r>
        </a:p>
      </dgm:t>
    </dgm:pt>
    <dgm:pt modelId="{DA4D5CD9-58AA-4957-99E8-3511F084A1E7}" type="parTrans" cxnId="{EEE3D5A6-4540-4D6E-BCB1-4BD3BE5E3BE2}">
      <dgm:prSet/>
      <dgm:spPr/>
      <dgm:t>
        <a:bodyPr/>
        <a:lstStyle/>
        <a:p>
          <a:endParaRPr lang="zh-TW" altLang="en-US"/>
        </a:p>
      </dgm:t>
    </dgm:pt>
    <dgm:pt modelId="{0275C5D5-2D4C-4DA3-B7C5-1BE26249DAFC}" type="sibTrans" cxnId="{EEE3D5A6-4540-4D6E-BCB1-4BD3BE5E3BE2}">
      <dgm:prSet/>
      <dgm:spPr/>
      <dgm:t>
        <a:bodyPr/>
        <a:lstStyle/>
        <a:p>
          <a:endParaRPr lang="zh-TW" altLang="en-US"/>
        </a:p>
      </dgm:t>
    </dgm:pt>
    <dgm:pt modelId="{DBEDF9F0-66F1-44E1-B008-F513D5C0D33B}">
      <dgm:prSet/>
      <dgm:spPr/>
      <dgm:t>
        <a:bodyPr/>
        <a:lstStyle/>
        <a:p>
          <a:r>
            <a:rPr lang="zh-TW"/>
            <a:t>噴</a:t>
          </a:r>
          <a:r>
            <a:rPr lang="en-US"/>
            <a:t>75%</a:t>
          </a:r>
          <a:r>
            <a:rPr lang="zh-TW"/>
            <a:t>酒精搓洗雙手</a:t>
          </a:r>
          <a:r>
            <a:rPr lang="en-US"/>
            <a:t>20-30</a:t>
          </a:r>
          <a:r>
            <a:rPr lang="zh-TW"/>
            <a:t>秒</a:t>
          </a:r>
        </a:p>
      </dgm:t>
    </dgm:pt>
    <dgm:pt modelId="{FFBEE58D-DBFB-4650-9342-80AF6E36E49D}" type="parTrans" cxnId="{1E1D57A5-0476-4953-BB5A-F70F9ED8B915}">
      <dgm:prSet/>
      <dgm:spPr/>
      <dgm:t>
        <a:bodyPr/>
        <a:lstStyle/>
        <a:p>
          <a:endParaRPr lang="zh-TW" altLang="en-US"/>
        </a:p>
      </dgm:t>
    </dgm:pt>
    <dgm:pt modelId="{A5461929-E373-4E0A-9358-73BEAD09DBAC}" type="sibTrans" cxnId="{1E1D57A5-0476-4953-BB5A-F70F9ED8B915}">
      <dgm:prSet/>
      <dgm:spPr/>
      <dgm:t>
        <a:bodyPr/>
        <a:lstStyle/>
        <a:p>
          <a:endParaRPr lang="zh-TW" altLang="en-US"/>
        </a:p>
      </dgm:t>
    </dgm:pt>
    <dgm:pt modelId="{373A3EF9-8E92-44A7-AF21-38DFBD4D1B66}">
      <dgm:prSet/>
      <dgm:spPr/>
      <dgm:t>
        <a:bodyPr/>
        <a:lstStyle/>
        <a:p>
          <a:r>
            <a:rPr lang="zh-TW"/>
            <a:t>有發燒、呼吸道症狀速就醫</a:t>
          </a:r>
        </a:p>
      </dgm:t>
    </dgm:pt>
    <dgm:pt modelId="{C159C4F9-0D85-4C4F-827C-034E6B6DA934}" type="parTrans" cxnId="{B28E0246-B47B-41D1-88E0-721FB9BA2B5C}">
      <dgm:prSet/>
      <dgm:spPr/>
      <dgm:t>
        <a:bodyPr/>
        <a:lstStyle/>
        <a:p>
          <a:endParaRPr lang="zh-TW" altLang="en-US"/>
        </a:p>
      </dgm:t>
    </dgm:pt>
    <dgm:pt modelId="{991D4787-098C-44FC-893E-967C50AD7067}" type="sibTrans" cxnId="{B28E0246-B47B-41D1-88E0-721FB9BA2B5C}">
      <dgm:prSet/>
      <dgm:spPr/>
      <dgm:t>
        <a:bodyPr/>
        <a:lstStyle/>
        <a:p>
          <a:endParaRPr lang="zh-TW" altLang="en-US"/>
        </a:p>
      </dgm:t>
    </dgm:pt>
    <dgm:pt modelId="{064164F7-853A-4DF0-A0E9-B02A9ADAD30F}" type="pres">
      <dgm:prSet presAssocID="{9CC36CD3-60F5-4D1F-995F-E467996D4942}" presName="Name0" presStyleCnt="0">
        <dgm:presLayoutVars>
          <dgm:dir/>
          <dgm:resizeHandles val="exact"/>
        </dgm:presLayoutVars>
      </dgm:prSet>
      <dgm:spPr/>
    </dgm:pt>
    <dgm:pt modelId="{BEF0F1E4-1757-4354-A40F-663EEFC493BD}" type="pres">
      <dgm:prSet presAssocID="{9CC36CD3-60F5-4D1F-995F-E467996D4942}" presName="fgShape" presStyleLbl="fgShp" presStyleIdx="0" presStyleCnt="1" custScaleY="144561"/>
      <dgm:spPr/>
    </dgm:pt>
    <dgm:pt modelId="{1680468E-6CB4-4AD9-8D85-9E5D85D6993C}" type="pres">
      <dgm:prSet presAssocID="{9CC36CD3-60F5-4D1F-995F-E467996D4942}" presName="linComp" presStyleCnt="0"/>
      <dgm:spPr/>
    </dgm:pt>
    <dgm:pt modelId="{5F31E519-A365-4989-9737-E4BE375A3665}" type="pres">
      <dgm:prSet presAssocID="{04DC8D14-F427-4725-8868-1DA79239E682}" presName="compNode" presStyleCnt="0"/>
      <dgm:spPr/>
    </dgm:pt>
    <dgm:pt modelId="{19A24A3C-5CAE-492F-BA98-CCF1DB2CA06E}" type="pres">
      <dgm:prSet presAssocID="{04DC8D14-F427-4725-8868-1DA79239E682}" presName="bkgdShape" presStyleLbl="node1" presStyleIdx="0" presStyleCnt="4" custLinFactNeighborX="7580" custLinFactNeighborY="-959"/>
      <dgm:spPr/>
    </dgm:pt>
    <dgm:pt modelId="{5E35BC04-A529-449E-8DE4-A1A6C79288D1}" type="pres">
      <dgm:prSet presAssocID="{04DC8D14-F427-4725-8868-1DA79239E682}" presName="nodeTx" presStyleLbl="node1" presStyleIdx="0" presStyleCnt="4">
        <dgm:presLayoutVars>
          <dgm:bulletEnabled val="1"/>
        </dgm:presLayoutVars>
      </dgm:prSet>
      <dgm:spPr/>
    </dgm:pt>
    <dgm:pt modelId="{2C0AE0FA-89A7-4D30-9D91-FDDFC99F3484}" type="pres">
      <dgm:prSet presAssocID="{04DC8D14-F427-4725-8868-1DA79239E682}" presName="invisiNode" presStyleLbl="node1" presStyleIdx="0" presStyleCnt="4"/>
      <dgm:spPr/>
    </dgm:pt>
    <dgm:pt modelId="{3571518A-1340-4E11-B0D2-4D02BBC132D5}" type="pres">
      <dgm:prSet presAssocID="{04DC8D14-F427-4725-8868-1DA79239E682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961BEB7-E473-450D-886C-2F14E4655B43}" type="pres">
      <dgm:prSet presAssocID="{D1D39E2E-1758-49C0-968B-867640050B11}" presName="sibTrans" presStyleLbl="sibTrans2D1" presStyleIdx="0" presStyleCnt="0"/>
      <dgm:spPr/>
    </dgm:pt>
    <dgm:pt modelId="{11EEB7B5-2EDF-4D0F-A74A-6ED2E2932B2E}" type="pres">
      <dgm:prSet presAssocID="{79F03C99-4FCF-430D-B029-64419507AE44}" presName="compNode" presStyleCnt="0"/>
      <dgm:spPr/>
    </dgm:pt>
    <dgm:pt modelId="{40957FC1-9560-45EF-BB00-0E91E18DE050}" type="pres">
      <dgm:prSet presAssocID="{79F03C99-4FCF-430D-B029-64419507AE44}" presName="bkgdShape" presStyleLbl="node1" presStyleIdx="1" presStyleCnt="4" custLinFactNeighborX="4830" custLinFactNeighborY="632"/>
      <dgm:spPr/>
    </dgm:pt>
    <dgm:pt modelId="{DE7E16B2-B825-4CD9-B6EF-0CBA75751D29}" type="pres">
      <dgm:prSet presAssocID="{79F03C99-4FCF-430D-B029-64419507AE44}" presName="nodeTx" presStyleLbl="node1" presStyleIdx="1" presStyleCnt="4">
        <dgm:presLayoutVars>
          <dgm:bulletEnabled val="1"/>
        </dgm:presLayoutVars>
      </dgm:prSet>
      <dgm:spPr/>
    </dgm:pt>
    <dgm:pt modelId="{32088BBB-7BF4-4E26-A258-73C2BE2E6498}" type="pres">
      <dgm:prSet presAssocID="{79F03C99-4FCF-430D-B029-64419507AE44}" presName="invisiNode" presStyleLbl="node1" presStyleIdx="1" presStyleCnt="4"/>
      <dgm:spPr/>
    </dgm:pt>
    <dgm:pt modelId="{D19C29CB-2DC3-4D91-AB11-4D52CCE4678F}" type="pres">
      <dgm:prSet presAssocID="{79F03C99-4FCF-430D-B029-64419507AE44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7CDBBFF-519A-4CD8-A7FA-CCAE0578B128}" type="pres">
      <dgm:prSet presAssocID="{0275C5D5-2D4C-4DA3-B7C5-1BE26249DAFC}" presName="sibTrans" presStyleLbl="sibTrans2D1" presStyleIdx="0" presStyleCnt="0"/>
      <dgm:spPr/>
    </dgm:pt>
    <dgm:pt modelId="{5FF3C20A-4F2C-4D27-BF31-964273526919}" type="pres">
      <dgm:prSet presAssocID="{DBEDF9F0-66F1-44E1-B008-F513D5C0D33B}" presName="compNode" presStyleCnt="0"/>
      <dgm:spPr/>
    </dgm:pt>
    <dgm:pt modelId="{5D730D48-4437-4A71-AA1E-346AAB59A01E}" type="pres">
      <dgm:prSet presAssocID="{DBEDF9F0-66F1-44E1-B008-F513D5C0D33B}" presName="bkgdShape" presStyleLbl="node1" presStyleIdx="2" presStyleCnt="4"/>
      <dgm:spPr/>
    </dgm:pt>
    <dgm:pt modelId="{A40D907F-FA9A-4721-9F0E-91057B09C138}" type="pres">
      <dgm:prSet presAssocID="{DBEDF9F0-66F1-44E1-B008-F513D5C0D33B}" presName="nodeTx" presStyleLbl="node1" presStyleIdx="2" presStyleCnt="4">
        <dgm:presLayoutVars>
          <dgm:bulletEnabled val="1"/>
        </dgm:presLayoutVars>
      </dgm:prSet>
      <dgm:spPr/>
    </dgm:pt>
    <dgm:pt modelId="{DC2699C1-C4D6-4691-A763-1D60829FA6DD}" type="pres">
      <dgm:prSet presAssocID="{DBEDF9F0-66F1-44E1-B008-F513D5C0D33B}" presName="invisiNode" presStyleLbl="node1" presStyleIdx="2" presStyleCnt="4"/>
      <dgm:spPr/>
    </dgm:pt>
    <dgm:pt modelId="{3837C291-9AAD-4326-997E-8347CC292F0D}" type="pres">
      <dgm:prSet presAssocID="{DBEDF9F0-66F1-44E1-B008-F513D5C0D33B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C93292F-C9D5-4C80-8550-0D1EB73C17DE}" type="pres">
      <dgm:prSet presAssocID="{A5461929-E373-4E0A-9358-73BEAD09DBAC}" presName="sibTrans" presStyleLbl="sibTrans2D1" presStyleIdx="0" presStyleCnt="0"/>
      <dgm:spPr/>
    </dgm:pt>
    <dgm:pt modelId="{E1EC4D14-FA17-4C83-98FA-D1641A3EBE1C}" type="pres">
      <dgm:prSet presAssocID="{373A3EF9-8E92-44A7-AF21-38DFBD4D1B66}" presName="compNode" presStyleCnt="0"/>
      <dgm:spPr/>
    </dgm:pt>
    <dgm:pt modelId="{80D30A13-0E06-4405-AE26-E05C5F68DE23}" type="pres">
      <dgm:prSet presAssocID="{373A3EF9-8E92-44A7-AF21-38DFBD4D1B66}" presName="bkgdShape" presStyleLbl="node1" presStyleIdx="3" presStyleCnt="4"/>
      <dgm:spPr/>
    </dgm:pt>
    <dgm:pt modelId="{04A090CE-6816-4C81-88CB-AB3346CD0924}" type="pres">
      <dgm:prSet presAssocID="{373A3EF9-8E92-44A7-AF21-38DFBD4D1B66}" presName="nodeTx" presStyleLbl="node1" presStyleIdx="3" presStyleCnt="4">
        <dgm:presLayoutVars>
          <dgm:bulletEnabled val="1"/>
        </dgm:presLayoutVars>
      </dgm:prSet>
      <dgm:spPr/>
    </dgm:pt>
    <dgm:pt modelId="{233E59AD-632F-4888-8A14-971177288BBF}" type="pres">
      <dgm:prSet presAssocID="{373A3EF9-8E92-44A7-AF21-38DFBD4D1B66}" presName="invisiNode" presStyleLbl="node1" presStyleIdx="3" presStyleCnt="4"/>
      <dgm:spPr/>
    </dgm:pt>
    <dgm:pt modelId="{ED41940E-34AE-4B3C-9A41-5BCE432E6249}" type="pres">
      <dgm:prSet presAssocID="{373A3EF9-8E92-44A7-AF21-38DFBD4D1B66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B28E0246-B47B-41D1-88E0-721FB9BA2B5C}" srcId="{9CC36CD3-60F5-4D1F-995F-E467996D4942}" destId="{373A3EF9-8E92-44A7-AF21-38DFBD4D1B66}" srcOrd="3" destOrd="0" parTransId="{C159C4F9-0D85-4C4F-827C-034E6B6DA934}" sibTransId="{991D4787-098C-44FC-893E-967C50AD7067}"/>
    <dgm:cxn modelId="{031A0F49-B8C8-4440-955B-EF0333BB0C12}" type="presOf" srcId="{DBEDF9F0-66F1-44E1-B008-F513D5C0D33B}" destId="{5D730D48-4437-4A71-AA1E-346AAB59A01E}" srcOrd="0" destOrd="0" presId="urn:microsoft.com/office/officeart/2005/8/layout/hList7"/>
    <dgm:cxn modelId="{D9B6456A-7058-4BB8-B450-24579187E365}" srcId="{9CC36CD3-60F5-4D1F-995F-E467996D4942}" destId="{04DC8D14-F427-4725-8868-1DA79239E682}" srcOrd="0" destOrd="0" parTransId="{4CB64787-BB68-4555-997E-176E91334F6D}" sibTransId="{D1D39E2E-1758-49C0-968B-867640050B11}"/>
    <dgm:cxn modelId="{D13A8A6A-3592-407C-A12F-34A674878AE6}" type="presOf" srcId="{373A3EF9-8E92-44A7-AF21-38DFBD4D1B66}" destId="{04A090CE-6816-4C81-88CB-AB3346CD0924}" srcOrd="1" destOrd="0" presId="urn:microsoft.com/office/officeart/2005/8/layout/hList7"/>
    <dgm:cxn modelId="{9B02AB53-1A37-44DB-8199-DA23FC3C6D6D}" type="presOf" srcId="{0275C5D5-2D4C-4DA3-B7C5-1BE26249DAFC}" destId="{97CDBBFF-519A-4CD8-A7FA-CCAE0578B128}" srcOrd="0" destOrd="0" presId="urn:microsoft.com/office/officeart/2005/8/layout/hList7"/>
    <dgm:cxn modelId="{20C42455-7448-45EF-ABD0-68F5B09BE033}" type="presOf" srcId="{04DC8D14-F427-4725-8868-1DA79239E682}" destId="{5E35BC04-A529-449E-8DE4-A1A6C79288D1}" srcOrd="1" destOrd="0" presId="urn:microsoft.com/office/officeart/2005/8/layout/hList7"/>
    <dgm:cxn modelId="{3B194778-F309-4D8B-9413-ED7BC400F31F}" type="presOf" srcId="{9CC36CD3-60F5-4D1F-995F-E467996D4942}" destId="{064164F7-853A-4DF0-A0E9-B02A9ADAD30F}" srcOrd="0" destOrd="0" presId="urn:microsoft.com/office/officeart/2005/8/layout/hList7"/>
    <dgm:cxn modelId="{BF37C68A-B151-4ECB-98B8-30FDC67E33A8}" type="presOf" srcId="{373A3EF9-8E92-44A7-AF21-38DFBD4D1B66}" destId="{80D30A13-0E06-4405-AE26-E05C5F68DE23}" srcOrd="0" destOrd="0" presId="urn:microsoft.com/office/officeart/2005/8/layout/hList7"/>
    <dgm:cxn modelId="{5C83B18F-D830-4E47-AD1E-0F0279CB1A7D}" type="presOf" srcId="{DBEDF9F0-66F1-44E1-B008-F513D5C0D33B}" destId="{A40D907F-FA9A-4721-9F0E-91057B09C138}" srcOrd="1" destOrd="0" presId="urn:microsoft.com/office/officeart/2005/8/layout/hList7"/>
    <dgm:cxn modelId="{DA240A9B-B207-4430-879F-58C4B8FA5723}" type="presOf" srcId="{79F03C99-4FCF-430D-B029-64419507AE44}" destId="{40957FC1-9560-45EF-BB00-0E91E18DE050}" srcOrd="0" destOrd="0" presId="urn:microsoft.com/office/officeart/2005/8/layout/hList7"/>
    <dgm:cxn modelId="{E2EFF79D-24EC-4522-AC7A-C10B134012F0}" type="presOf" srcId="{D1D39E2E-1758-49C0-968B-867640050B11}" destId="{2961BEB7-E473-450D-886C-2F14E4655B43}" srcOrd="0" destOrd="0" presId="urn:microsoft.com/office/officeart/2005/8/layout/hList7"/>
    <dgm:cxn modelId="{1E1D57A5-0476-4953-BB5A-F70F9ED8B915}" srcId="{9CC36CD3-60F5-4D1F-995F-E467996D4942}" destId="{DBEDF9F0-66F1-44E1-B008-F513D5C0D33B}" srcOrd="2" destOrd="0" parTransId="{FFBEE58D-DBFB-4650-9342-80AF6E36E49D}" sibTransId="{A5461929-E373-4E0A-9358-73BEAD09DBAC}"/>
    <dgm:cxn modelId="{EEE3D5A6-4540-4D6E-BCB1-4BD3BE5E3BE2}" srcId="{9CC36CD3-60F5-4D1F-995F-E467996D4942}" destId="{79F03C99-4FCF-430D-B029-64419507AE44}" srcOrd="1" destOrd="0" parTransId="{DA4D5CD9-58AA-4957-99E8-3511F084A1E7}" sibTransId="{0275C5D5-2D4C-4DA3-B7C5-1BE26249DAFC}"/>
    <dgm:cxn modelId="{B22055BB-0ABA-47EE-BA33-65FA7F70B325}" type="presOf" srcId="{04DC8D14-F427-4725-8868-1DA79239E682}" destId="{19A24A3C-5CAE-492F-BA98-CCF1DB2CA06E}" srcOrd="0" destOrd="0" presId="urn:microsoft.com/office/officeart/2005/8/layout/hList7"/>
    <dgm:cxn modelId="{860311D4-9F23-4F50-8BB9-C99C6F7742B5}" type="presOf" srcId="{A5461929-E373-4E0A-9358-73BEAD09DBAC}" destId="{EC93292F-C9D5-4C80-8550-0D1EB73C17DE}" srcOrd="0" destOrd="0" presId="urn:microsoft.com/office/officeart/2005/8/layout/hList7"/>
    <dgm:cxn modelId="{85FD9FED-F572-4D13-8E0B-0C4C2B415794}" type="presOf" srcId="{79F03C99-4FCF-430D-B029-64419507AE44}" destId="{DE7E16B2-B825-4CD9-B6EF-0CBA75751D29}" srcOrd="1" destOrd="0" presId="urn:microsoft.com/office/officeart/2005/8/layout/hList7"/>
    <dgm:cxn modelId="{EC9E1696-6F55-47A8-B345-DA7C3AF7D5B9}" type="presParOf" srcId="{064164F7-853A-4DF0-A0E9-B02A9ADAD30F}" destId="{BEF0F1E4-1757-4354-A40F-663EEFC493BD}" srcOrd="0" destOrd="0" presId="urn:microsoft.com/office/officeart/2005/8/layout/hList7"/>
    <dgm:cxn modelId="{260D1CFE-8350-4D6A-A043-5CA6BDD95D48}" type="presParOf" srcId="{064164F7-853A-4DF0-A0E9-B02A9ADAD30F}" destId="{1680468E-6CB4-4AD9-8D85-9E5D85D6993C}" srcOrd="1" destOrd="0" presId="urn:microsoft.com/office/officeart/2005/8/layout/hList7"/>
    <dgm:cxn modelId="{93A4903C-5E06-4659-BCB9-98273CD46EF5}" type="presParOf" srcId="{1680468E-6CB4-4AD9-8D85-9E5D85D6993C}" destId="{5F31E519-A365-4989-9737-E4BE375A3665}" srcOrd="0" destOrd="0" presId="urn:microsoft.com/office/officeart/2005/8/layout/hList7"/>
    <dgm:cxn modelId="{A2361B35-5DF4-45FB-886B-AC31396599BE}" type="presParOf" srcId="{5F31E519-A365-4989-9737-E4BE375A3665}" destId="{19A24A3C-5CAE-492F-BA98-CCF1DB2CA06E}" srcOrd="0" destOrd="0" presId="urn:microsoft.com/office/officeart/2005/8/layout/hList7"/>
    <dgm:cxn modelId="{CF2965E4-22BA-4D24-825C-F70179815D52}" type="presParOf" srcId="{5F31E519-A365-4989-9737-E4BE375A3665}" destId="{5E35BC04-A529-449E-8DE4-A1A6C79288D1}" srcOrd="1" destOrd="0" presId="urn:microsoft.com/office/officeart/2005/8/layout/hList7"/>
    <dgm:cxn modelId="{E74696AF-D341-4063-99E6-4116DA4F95A3}" type="presParOf" srcId="{5F31E519-A365-4989-9737-E4BE375A3665}" destId="{2C0AE0FA-89A7-4D30-9D91-FDDFC99F3484}" srcOrd="2" destOrd="0" presId="urn:microsoft.com/office/officeart/2005/8/layout/hList7"/>
    <dgm:cxn modelId="{1DF9A415-C672-4472-9B55-98D9AB23049B}" type="presParOf" srcId="{5F31E519-A365-4989-9737-E4BE375A3665}" destId="{3571518A-1340-4E11-B0D2-4D02BBC132D5}" srcOrd="3" destOrd="0" presId="urn:microsoft.com/office/officeart/2005/8/layout/hList7"/>
    <dgm:cxn modelId="{65395A2D-F392-4A0A-889D-F9E6E56A8756}" type="presParOf" srcId="{1680468E-6CB4-4AD9-8D85-9E5D85D6993C}" destId="{2961BEB7-E473-450D-886C-2F14E4655B43}" srcOrd="1" destOrd="0" presId="urn:microsoft.com/office/officeart/2005/8/layout/hList7"/>
    <dgm:cxn modelId="{AEEF766B-03C9-470F-AD68-A5E48B97E8AF}" type="presParOf" srcId="{1680468E-6CB4-4AD9-8D85-9E5D85D6993C}" destId="{11EEB7B5-2EDF-4D0F-A74A-6ED2E2932B2E}" srcOrd="2" destOrd="0" presId="urn:microsoft.com/office/officeart/2005/8/layout/hList7"/>
    <dgm:cxn modelId="{65EEE181-E739-48F8-AAF1-6E58BE17B955}" type="presParOf" srcId="{11EEB7B5-2EDF-4D0F-A74A-6ED2E2932B2E}" destId="{40957FC1-9560-45EF-BB00-0E91E18DE050}" srcOrd="0" destOrd="0" presId="urn:microsoft.com/office/officeart/2005/8/layout/hList7"/>
    <dgm:cxn modelId="{D087634C-42CD-4B42-93A7-F6EBED271F81}" type="presParOf" srcId="{11EEB7B5-2EDF-4D0F-A74A-6ED2E2932B2E}" destId="{DE7E16B2-B825-4CD9-B6EF-0CBA75751D29}" srcOrd="1" destOrd="0" presId="urn:microsoft.com/office/officeart/2005/8/layout/hList7"/>
    <dgm:cxn modelId="{4B04DB80-43EE-42B4-BEC0-4827A2B74B3D}" type="presParOf" srcId="{11EEB7B5-2EDF-4D0F-A74A-6ED2E2932B2E}" destId="{32088BBB-7BF4-4E26-A258-73C2BE2E6498}" srcOrd="2" destOrd="0" presId="urn:microsoft.com/office/officeart/2005/8/layout/hList7"/>
    <dgm:cxn modelId="{3391F46D-D909-48BC-95E4-A5668861EDBC}" type="presParOf" srcId="{11EEB7B5-2EDF-4D0F-A74A-6ED2E2932B2E}" destId="{D19C29CB-2DC3-4D91-AB11-4D52CCE4678F}" srcOrd="3" destOrd="0" presId="urn:microsoft.com/office/officeart/2005/8/layout/hList7"/>
    <dgm:cxn modelId="{A0D0A687-9EB8-4570-84AF-D4CBC8C40302}" type="presParOf" srcId="{1680468E-6CB4-4AD9-8D85-9E5D85D6993C}" destId="{97CDBBFF-519A-4CD8-A7FA-CCAE0578B128}" srcOrd="3" destOrd="0" presId="urn:microsoft.com/office/officeart/2005/8/layout/hList7"/>
    <dgm:cxn modelId="{3843AAB5-14A6-473D-B1CB-8DE2FEB18D14}" type="presParOf" srcId="{1680468E-6CB4-4AD9-8D85-9E5D85D6993C}" destId="{5FF3C20A-4F2C-4D27-BF31-964273526919}" srcOrd="4" destOrd="0" presId="urn:microsoft.com/office/officeart/2005/8/layout/hList7"/>
    <dgm:cxn modelId="{AEBFC58B-F3BF-4E89-97F1-C5064AEDCFC8}" type="presParOf" srcId="{5FF3C20A-4F2C-4D27-BF31-964273526919}" destId="{5D730D48-4437-4A71-AA1E-346AAB59A01E}" srcOrd="0" destOrd="0" presId="urn:microsoft.com/office/officeart/2005/8/layout/hList7"/>
    <dgm:cxn modelId="{D55EAA6B-8475-43AB-9603-376FC99EF2A5}" type="presParOf" srcId="{5FF3C20A-4F2C-4D27-BF31-964273526919}" destId="{A40D907F-FA9A-4721-9F0E-91057B09C138}" srcOrd="1" destOrd="0" presId="urn:microsoft.com/office/officeart/2005/8/layout/hList7"/>
    <dgm:cxn modelId="{E81F63E4-0140-4935-A61D-87DD982FC03A}" type="presParOf" srcId="{5FF3C20A-4F2C-4D27-BF31-964273526919}" destId="{DC2699C1-C4D6-4691-A763-1D60829FA6DD}" srcOrd="2" destOrd="0" presId="urn:microsoft.com/office/officeart/2005/8/layout/hList7"/>
    <dgm:cxn modelId="{C4AA3301-E648-40A1-934E-255E951C8E95}" type="presParOf" srcId="{5FF3C20A-4F2C-4D27-BF31-964273526919}" destId="{3837C291-9AAD-4326-997E-8347CC292F0D}" srcOrd="3" destOrd="0" presId="urn:microsoft.com/office/officeart/2005/8/layout/hList7"/>
    <dgm:cxn modelId="{8770CA2B-A15F-4AC8-809B-3FC7742CC945}" type="presParOf" srcId="{1680468E-6CB4-4AD9-8D85-9E5D85D6993C}" destId="{EC93292F-C9D5-4C80-8550-0D1EB73C17DE}" srcOrd="5" destOrd="0" presId="urn:microsoft.com/office/officeart/2005/8/layout/hList7"/>
    <dgm:cxn modelId="{E1FD283E-A344-4CDF-8BB8-86738C762E66}" type="presParOf" srcId="{1680468E-6CB4-4AD9-8D85-9E5D85D6993C}" destId="{E1EC4D14-FA17-4C83-98FA-D1641A3EBE1C}" srcOrd="6" destOrd="0" presId="urn:microsoft.com/office/officeart/2005/8/layout/hList7"/>
    <dgm:cxn modelId="{8D64A59E-AB7F-43B6-B1CA-C0AFDD26E4DE}" type="presParOf" srcId="{E1EC4D14-FA17-4C83-98FA-D1641A3EBE1C}" destId="{80D30A13-0E06-4405-AE26-E05C5F68DE23}" srcOrd="0" destOrd="0" presId="urn:microsoft.com/office/officeart/2005/8/layout/hList7"/>
    <dgm:cxn modelId="{7922C4A6-AEDE-4310-A792-0DBCE200D375}" type="presParOf" srcId="{E1EC4D14-FA17-4C83-98FA-D1641A3EBE1C}" destId="{04A090CE-6816-4C81-88CB-AB3346CD0924}" srcOrd="1" destOrd="0" presId="urn:microsoft.com/office/officeart/2005/8/layout/hList7"/>
    <dgm:cxn modelId="{C228ADB8-FD63-49EB-8B20-50C5CA2E3A61}" type="presParOf" srcId="{E1EC4D14-FA17-4C83-98FA-D1641A3EBE1C}" destId="{233E59AD-632F-4888-8A14-971177288BBF}" srcOrd="2" destOrd="0" presId="urn:microsoft.com/office/officeart/2005/8/layout/hList7"/>
    <dgm:cxn modelId="{45EA5CB5-A86C-41B0-8447-082788E64ACE}" type="presParOf" srcId="{E1EC4D14-FA17-4C83-98FA-D1641A3EBE1C}" destId="{ED41940E-34AE-4B3C-9A41-5BCE432E6249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94E9B1-C2D1-4223-81A0-920F4D5289FB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8B87F21D-2C2F-46B3-9FCB-E5A710C39C81}">
      <dgm:prSet/>
      <dgm:spPr/>
      <dgm:t>
        <a:bodyPr/>
        <a:lstStyle/>
        <a:p>
          <a:r>
            <a:rPr lang="zh-TW"/>
            <a:t>室外至少</a:t>
          </a:r>
          <a:r>
            <a:rPr lang="en-US"/>
            <a:t>1</a:t>
          </a:r>
          <a:r>
            <a:rPr lang="zh-TW"/>
            <a:t>公尺</a:t>
          </a:r>
        </a:p>
      </dgm:t>
    </dgm:pt>
    <dgm:pt modelId="{AE9DCD78-C843-457A-92D8-EF8FE3713E98}" type="parTrans" cxnId="{2B7A90C9-B53B-4173-82CD-D50506071FB1}">
      <dgm:prSet/>
      <dgm:spPr/>
      <dgm:t>
        <a:bodyPr/>
        <a:lstStyle/>
        <a:p>
          <a:endParaRPr lang="zh-TW" altLang="en-US"/>
        </a:p>
      </dgm:t>
    </dgm:pt>
    <dgm:pt modelId="{E91DFCB9-8AB4-4702-8AF8-5B91D4CAA91E}" type="sibTrans" cxnId="{2B7A90C9-B53B-4173-82CD-D50506071FB1}">
      <dgm:prSet/>
      <dgm:spPr/>
      <dgm:t>
        <a:bodyPr/>
        <a:lstStyle/>
        <a:p>
          <a:endParaRPr lang="zh-TW" altLang="en-US"/>
        </a:p>
      </dgm:t>
    </dgm:pt>
    <dgm:pt modelId="{67CF9FAA-6CFC-490B-9748-BC2CF40FE1DA}">
      <dgm:prSet/>
      <dgm:spPr/>
      <dgm:t>
        <a:bodyPr/>
        <a:lstStyle/>
        <a:p>
          <a:r>
            <a:rPr lang="zh-TW" dirty="0"/>
            <a:t>大約</a:t>
          </a:r>
          <a:r>
            <a:rPr lang="en-US" dirty="0"/>
            <a:t>3</a:t>
          </a:r>
          <a:r>
            <a:rPr lang="zh-TW" dirty="0"/>
            <a:t>個步伐</a:t>
          </a:r>
        </a:p>
      </dgm:t>
    </dgm:pt>
    <dgm:pt modelId="{16A56FF5-7DAE-4AB7-8897-4CF964F31DC5}" type="parTrans" cxnId="{0D6849E1-C545-4FD7-ACCB-9789996485F8}">
      <dgm:prSet/>
      <dgm:spPr/>
      <dgm:t>
        <a:bodyPr/>
        <a:lstStyle/>
        <a:p>
          <a:endParaRPr lang="zh-TW" altLang="en-US"/>
        </a:p>
      </dgm:t>
    </dgm:pt>
    <dgm:pt modelId="{0DC989C7-9DAF-4EEC-9352-C23737EE6710}" type="sibTrans" cxnId="{0D6849E1-C545-4FD7-ACCB-9789996485F8}">
      <dgm:prSet/>
      <dgm:spPr/>
      <dgm:t>
        <a:bodyPr/>
        <a:lstStyle/>
        <a:p>
          <a:endParaRPr lang="zh-TW" altLang="en-US"/>
        </a:p>
      </dgm:t>
    </dgm:pt>
    <dgm:pt modelId="{7739A132-FE3D-4A46-842B-A0ED43F85BEB}">
      <dgm:prSet/>
      <dgm:spPr/>
      <dgm:t>
        <a:bodyPr/>
        <a:lstStyle/>
        <a:p>
          <a:r>
            <a:rPr lang="zh-TW"/>
            <a:t>室內至少</a:t>
          </a:r>
          <a:r>
            <a:rPr lang="en-US"/>
            <a:t>1.5</a:t>
          </a:r>
          <a:r>
            <a:rPr lang="zh-TW"/>
            <a:t>公尺</a:t>
          </a:r>
        </a:p>
      </dgm:t>
    </dgm:pt>
    <dgm:pt modelId="{2815040E-16FD-4308-942D-7C9EA81BE519}" type="parTrans" cxnId="{291E4015-8129-4E9D-B20B-FFD9D0E5F941}">
      <dgm:prSet/>
      <dgm:spPr/>
      <dgm:t>
        <a:bodyPr/>
        <a:lstStyle/>
        <a:p>
          <a:endParaRPr lang="zh-TW" altLang="en-US"/>
        </a:p>
      </dgm:t>
    </dgm:pt>
    <dgm:pt modelId="{EAC25752-3E26-4C0A-8311-ACFDF455EBAF}" type="sibTrans" cxnId="{291E4015-8129-4E9D-B20B-FFD9D0E5F941}">
      <dgm:prSet/>
      <dgm:spPr/>
      <dgm:t>
        <a:bodyPr/>
        <a:lstStyle/>
        <a:p>
          <a:endParaRPr lang="zh-TW" altLang="en-US"/>
        </a:p>
      </dgm:t>
    </dgm:pt>
    <dgm:pt modelId="{06D1AD9A-1AAE-45A4-BD6A-1D3117B3BA29}">
      <dgm:prSet/>
      <dgm:spPr/>
      <dgm:t>
        <a:bodyPr/>
        <a:lstStyle/>
        <a:p>
          <a:r>
            <a:rPr lang="zh-TW" dirty="0"/>
            <a:t>大約手臂的兩倍長</a:t>
          </a:r>
        </a:p>
      </dgm:t>
    </dgm:pt>
    <dgm:pt modelId="{44B89FAB-1049-4949-A173-7ACFF281C300}" type="parTrans" cxnId="{395367E3-D070-468A-9AD8-E29CF3509C2F}">
      <dgm:prSet/>
      <dgm:spPr/>
      <dgm:t>
        <a:bodyPr/>
        <a:lstStyle/>
        <a:p>
          <a:endParaRPr lang="zh-TW" altLang="en-US"/>
        </a:p>
      </dgm:t>
    </dgm:pt>
    <dgm:pt modelId="{492202FE-5596-4568-B1B5-3E08C13DF11B}" type="sibTrans" cxnId="{395367E3-D070-468A-9AD8-E29CF3509C2F}">
      <dgm:prSet/>
      <dgm:spPr/>
      <dgm:t>
        <a:bodyPr/>
        <a:lstStyle/>
        <a:p>
          <a:endParaRPr lang="zh-TW" altLang="en-US"/>
        </a:p>
      </dgm:t>
    </dgm:pt>
    <dgm:pt modelId="{22EA48F9-D587-48C5-BCBB-032F252FA427}" type="pres">
      <dgm:prSet presAssocID="{7894E9B1-C2D1-4223-81A0-920F4D5289FB}" presName="rootNode" presStyleCnt="0">
        <dgm:presLayoutVars>
          <dgm:chMax/>
          <dgm:chPref/>
          <dgm:dir/>
          <dgm:animLvl val="lvl"/>
        </dgm:presLayoutVars>
      </dgm:prSet>
      <dgm:spPr/>
    </dgm:pt>
    <dgm:pt modelId="{06D43C54-03D7-4F6D-A04B-59B603C96DCA}" type="pres">
      <dgm:prSet presAssocID="{8B87F21D-2C2F-46B3-9FCB-E5A710C39C81}" presName="composite" presStyleCnt="0"/>
      <dgm:spPr/>
    </dgm:pt>
    <dgm:pt modelId="{E119A9C0-8245-47B0-9BED-DB228C68A71A}" type="pres">
      <dgm:prSet presAssocID="{8B87F21D-2C2F-46B3-9FCB-E5A710C39C81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FDBB8D72-40B0-4D75-BE8C-75563F718B2D}" type="pres">
      <dgm:prSet presAssocID="{8B87F21D-2C2F-46B3-9FCB-E5A710C39C81}" presName="Image" presStyleLbl="bgImgPlace1" presStyleIdx="0" presStyleCnt="2" custLinFactNeighborX="461" custLinFactNeighborY="-106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DBB9816-2DE7-489B-9478-BE0A893BA60D}" type="pres">
      <dgm:prSet presAssocID="{8B87F21D-2C2F-46B3-9FCB-E5A710C39C81}" presName="ChildText" presStyleLbl="fgAcc1" presStyleIdx="0" presStyleCnt="2" custScaleX="99466">
        <dgm:presLayoutVars>
          <dgm:chMax val="0"/>
          <dgm:chPref val="0"/>
          <dgm:bulletEnabled val="1"/>
        </dgm:presLayoutVars>
      </dgm:prSet>
      <dgm:spPr/>
    </dgm:pt>
    <dgm:pt modelId="{F01600FC-1FBF-4057-811F-C875EC5B872A}" type="pres">
      <dgm:prSet presAssocID="{E91DFCB9-8AB4-4702-8AF8-5B91D4CAA91E}" presName="sibTrans" presStyleCnt="0"/>
      <dgm:spPr/>
    </dgm:pt>
    <dgm:pt modelId="{7F1E9CD8-8B65-440B-95E7-B751A67CF606}" type="pres">
      <dgm:prSet presAssocID="{7739A132-FE3D-4A46-842B-A0ED43F85BEB}" presName="composite" presStyleCnt="0"/>
      <dgm:spPr/>
    </dgm:pt>
    <dgm:pt modelId="{F1503C3A-13AD-4A74-9BD8-DFA463F41F8D}" type="pres">
      <dgm:prSet presAssocID="{7739A132-FE3D-4A46-842B-A0ED43F85BEB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F6B3C36F-0A1F-4E2B-A570-2D530C8BBAF2}" type="pres">
      <dgm:prSet presAssocID="{7739A132-FE3D-4A46-842B-A0ED43F85BEB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FAD7875-0E32-4F43-9520-DD252EDFBA4D}" type="pres">
      <dgm:prSet presAssocID="{7739A132-FE3D-4A46-842B-A0ED43F85BEB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291E4015-8129-4E9D-B20B-FFD9D0E5F941}" srcId="{7894E9B1-C2D1-4223-81A0-920F4D5289FB}" destId="{7739A132-FE3D-4A46-842B-A0ED43F85BEB}" srcOrd="1" destOrd="0" parTransId="{2815040E-16FD-4308-942D-7C9EA81BE519}" sibTransId="{EAC25752-3E26-4C0A-8311-ACFDF455EBAF}"/>
    <dgm:cxn modelId="{2E5E9739-22E0-44E3-9AD2-5B6E457E5133}" type="presOf" srcId="{67CF9FAA-6CFC-490B-9748-BC2CF40FE1DA}" destId="{DDBB9816-2DE7-489B-9478-BE0A893BA60D}" srcOrd="0" destOrd="0" presId="urn:microsoft.com/office/officeart/2008/layout/TitledPictureBlocks"/>
    <dgm:cxn modelId="{EDD72375-7ED2-47AA-936B-5C9409CE1CDA}" type="presOf" srcId="{7894E9B1-C2D1-4223-81A0-920F4D5289FB}" destId="{22EA48F9-D587-48C5-BCBB-032F252FA427}" srcOrd="0" destOrd="0" presId="urn:microsoft.com/office/officeart/2008/layout/TitledPictureBlocks"/>
    <dgm:cxn modelId="{1C9401AE-109E-4FA2-A233-8DF41F4BF6CD}" type="presOf" srcId="{8B87F21D-2C2F-46B3-9FCB-E5A710C39C81}" destId="{E119A9C0-8245-47B0-9BED-DB228C68A71A}" srcOrd="0" destOrd="0" presId="urn:microsoft.com/office/officeart/2008/layout/TitledPictureBlocks"/>
    <dgm:cxn modelId="{FA4D5AB0-8F1E-4F29-9115-642510A47194}" type="presOf" srcId="{7739A132-FE3D-4A46-842B-A0ED43F85BEB}" destId="{F1503C3A-13AD-4A74-9BD8-DFA463F41F8D}" srcOrd="0" destOrd="0" presId="urn:microsoft.com/office/officeart/2008/layout/TitledPictureBlocks"/>
    <dgm:cxn modelId="{1A378DB9-BE7D-48D3-ABD8-11B38D36AEAE}" type="presOf" srcId="{06D1AD9A-1AAE-45A4-BD6A-1D3117B3BA29}" destId="{7FAD7875-0E32-4F43-9520-DD252EDFBA4D}" srcOrd="0" destOrd="0" presId="urn:microsoft.com/office/officeart/2008/layout/TitledPictureBlocks"/>
    <dgm:cxn modelId="{2B7A90C9-B53B-4173-82CD-D50506071FB1}" srcId="{7894E9B1-C2D1-4223-81A0-920F4D5289FB}" destId="{8B87F21D-2C2F-46B3-9FCB-E5A710C39C81}" srcOrd="0" destOrd="0" parTransId="{AE9DCD78-C843-457A-92D8-EF8FE3713E98}" sibTransId="{E91DFCB9-8AB4-4702-8AF8-5B91D4CAA91E}"/>
    <dgm:cxn modelId="{0D6849E1-C545-4FD7-ACCB-9789996485F8}" srcId="{8B87F21D-2C2F-46B3-9FCB-E5A710C39C81}" destId="{67CF9FAA-6CFC-490B-9748-BC2CF40FE1DA}" srcOrd="0" destOrd="0" parTransId="{16A56FF5-7DAE-4AB7-8897-4CF964F31DC5}" sibTransId="{0DC989C7-9DAF-4EEC-9352-C23737EE6710}"/>
    <dgm:cxn modelId="{395367E3-D070-468A-9AD8-E29CF3509C2F}" srcId="{7739A132-FE3D-4A46-842B-A0ED43F85BEB}" destId="{06D1AD9A-1AAE-45A4-BD6A-1D3117B3BA29}" srcOrd="0" destOrd="0" parTransId="{44B89FAB-1049-4949-A173-7ACFF281C300}" sibTransId="{492202FE-5596-4568-B1B5-3E08C13DF11B}"/>
    <dgm:cxn modelId="{0B3B6573-AE28-4DF7-B9AF-D64CD5952A0D}" type="presParOf" srcId="{22EA48F9-D587-48C5-BCBB-032F252FA427}" destId="{06D43C54-03D7-4F6D-A04B-59B603C96DCA}" srcOrd="0" destOrd="0" presId="urn:microsoft.com/office/officeart/2008/layout/TitledPictureBlocks"/>
    <dgm:cxn modelId="{53F8E07C-1FC6-4EDC-83F0-C5C90944970F}" type="presParOf" srcId="{06D43C54-03D7-4F6D-A04B-59B603C96DCA}" destId="{E119A9C0-8245-47B0-9BED-DB228C68A71A}" srcOrd="0" destOrd="0" presId="urn:microsoft.com/office/officeart/2008/layout/TitledPictureBlocks"/>
    <dgm:cxn modelId="{69D17E61-E9E6-425A-A32A-E21DC189F250}" type="presParOf" srcId="{06D43C54-03D7-4F6D-A04B-59B603C96DCA}" destId="{FDBB8D72-40B0-4D75-BE8C-75563F718B2D}" srcOrd="1" destOrd="0" presId="urn:microsoft.com/office/officeart/2008/layout/TitledPictureBlocks"/>
    <dgm:cxn modelId="{2EF6FEF6-8F6A-49FA-8758-497A8FF3614C}" type="presParOf" srcId="{06D43C54-03D7-4F6D-A04B-59B603C96DCA}" destId="{DDBB9816-2DE7-489B-9478-BE0A893BA60D}" srcOrd="2" destOrd="0" presId="urn:microsoft.com/office/officeart/2008/layout/TitledPictureBlocks"/>
    <dgm:cxn modelId="{DEA93D2C-E187-4491-B34D-A14F0015E209}" type="presParOf" srcId="{22EA48F9-D587-48C5-BCBB-032F252FA427}" destId="{F01600FC-1FBF-4057-811F-C875EC5B872A}" srcOrd="1" destOrd="0" presId="urn:microsoft.com/office/officeart/2008/layout/TitledPictureBlocks"/>
    <dgm:cxn modelId="{DD2CDE44-FE53-4796-9876-D3A72373AB0B}" type="presParOf" srcId="{22EA48F9-D587-48C5-BCBB-032F252FA427}" destId="{7F1E9CD8-8B65-440B-95E7-B751A67CF606}" srcOrd="2" destOrd="0" presId="urn:microsoft.com/office/officeart/2008/layout/TitledPictureBlocks"/>
    <dgm:cxn modelId="{EF0C37DF-E452-43A2-AAF7-E07AA19E4898}" type="presParOf" srcId="{7F1E9CD8-8B65-440B-95E7-B751A67CF606}" destId="{F1503C3A-13AD-4A74-9BD8-DFA463F41F8D}" srcOrd="0" destOrd="0" presId="urn:microsoft.com/office/officeart/2008/layout/TitledPictureBlocks"/>
    <dgm:cxn modelId="{7FFD93C4-F3E4-4246-8DD0-89F836041713}" type="presParOf" srcId="{7F1E9CD8-8B65-440B-95E7-B751A67CF606}" destId="{F6B3C36F-0A1F-4E2B-A570-2D530C8BBAF2}" srcOrd="1" destOrd="0" presId="urn:microsoft.com/office/officeart/2008/layout/TitledPictureBlocks"/>
    <dgm:cxn modelId="{B14B658D-FCAB-4D46-9892-367C52557F2D}" type="presParOf" srcId="{7F1E9CD8-8B65-440B-95E7-B751A67CF606}" destId="{7FAD7875-0E32-4F43-9520-DD252EDFBA4D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23927D-064D-4814-AE2B-7E94F3F97BBC}" type="doc">
      <dgm:prSet loTypeId="urn:microsoft.com/office/officeart/2005/8/layout/radial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85756837-0964-4C7B-BDBD-2FF08BBE3AC5}">
      <dgm:prSet/>
      <dgm:spPr/>
      <dgm:t>
        <a:bodyPr/>
        <a:lstStyle/>
        <a:p>
          <a:r>
            <a:rPr lang="zh-TW"/>
            <a:t>衛福部疾管署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E2212758-E691-42D6-BB74-669DDD41B786}" type="parTrans" cxnId="{1DA820D7-117E-4E6B-BA0C-DB4D3CEA302B}">
      <dgm:prSet/>
      <dgm:spPr/>
      <dgm:t>
        <a:bodyPr/>
        <a:lstStyle/>
        <a:p>
          <a:endParaRPr lang="zh-TW" altLang="en-US"/>
        </a:p>
      </dgm:t>
    </dgm:pt>
    <dgm:pt modelId="{AC0593EB-749F-40DC-9769-CC10571474FD}" type="sibTrans" cxnId="{1DA820D7-117E-4E6B-BA0C-DB4D3CEA302B}">
      <dgm:prSet/>
      <dgm:spPr/>
      <dgm:t>
        <a:bodyPr/>
        <a:lstStyle/>
        <a:p>
          <a:endParaRPr lang="zh-TW" altLang="en-US"/>
        </a:p>
      </dgm:t>
    </dgm:pt>
    <dgm:pt modelId="{63016CCF-4566-44A2-B16B-D0774E9E3C8C}">
      <dgm:prSet/>
      <dgm:spPr/>
      <dgm:t>
        <a:bodyPr/>
        <a:lstStyle/>
        <a:p>
          <a:r>
            <a:rPr lang="zh-TW"/>
            <a:t>掌握最新疫情</a:t>
          </a:r>
        </a:p>
      </dgm:t>
    </dgm:pt>
    <dgm:pt modelId="{6F333EE3-3CB9-4D55-8EE1-440E44F99751}" type="parTrans" cxnId="{99F09803-7FEE-4672-89FF-E13146B1FF89}">
      <dgm:prSet/>
      <dgm:spPr/>
      <dgm:t>
        <a:bodyPr/>
        <a:lstStyle/>
        <a:p>
          <a:endParaRPr lang="zh-TW" altLang="en-US"/>
        </a:p>
      </dgm:t>
    </dgm:pt>
    <dgm:pt modelId="{FDB52E56-FEC0-462F-A3D7-FE0679CF1470}" type="sibTrans" cxnId="{99F09803-7FEE-4672-89FF-E13146B1FF89}">
      <dgm:prSet/>
      <dgm:spPr/>
      <dgm:t>
        <a:bodyPr/>
        <a:lstStyle/>
        <a:p>
          <a:endParaRPr lang="zh-TW" altLang="en-US"/>
        </a:p>
      </dgm:t>
    </dgm:pt>
    <dgm:pt modelId="{A5768862-41AB-4B88-9567-38B4188BCF44}">
      <dgm:prSet/>
      <dgm:spPr/>
      <dgm:t>
        <a:bodyPr/>
        <a:lstStyle/>
        <a:p>
          <a:r>
            <a:rPr lang="zh-TW"/>
            <a:t>了解防疫議題</a:t>
          </a:r>
        </a:p>
      </dgm:t>
    </dgm:pt>
    <dgm:pt modelId="{510AAD9E-F0AD-4866-A897-1A0125D0B31A}" type="parTrans" cxnId="{83B80D8C-BD13-4C5B-89A4-D56730573916}">
      <dgm:prSet/>
      <dgm:spPr/>
      <dgm:t>
        <a:bodyPr/>
        <a:lstStyle/>
        <a:p>
          <a:endParaRPr lang="zh-TW" altLang="en-US"/>
        </a:p>
      </dgm:t>
    </dgm:pt>
    <dgm:pt modelId="{FFE38879-1838-4077-BBF0-6CBD400BBA7B}" type="sibTrans" cxnId="{83B80D8C-BD13-4C5B-89A4-D56730573916}">
      <dgm:prSet/>
      <dgm:spPr/>
      <dgm:t>
        <a:bodyPr/>
        <a:lstStyle/>
        <a:p>
          <a:endParaRPr lang="zh-TW" altLang="en-US"/>
        </a:p>
      </dgm:t>
    </dgm:pt>
    <dgm:pt modelId="{AB869346-CC15-4B86-AA4B-838AB82DB7E1}">
      <dgm:prSet/>
      <dgm:spPr/>
      <dgm:t>
        <a:bodyPr/>
        <a:lstStyle/>
        <a:p>
          <a:r>
            <a:rPr lang="zh-TW"/>
            <a:t>防疫小測驗</a:t>
          </a:r>
        </a:p>
      </dgm:t>
    </dgm:pt>
    <dgm:pt modelId="{E6F4C8B6-F7F0-45A0-8D18-22798CD5A03D}" type="parTrans" cxnId="{2F46BA39-8998-4CB3-8076-B4614BA95EDA}">
      <dgm:prSet/>
      <dgm:spPr/>
      <dgm:t>
        <a:bodyPr/>
        <a:lstStyle/>
        <a:p>
          <a:endParaRPr lang="zh-TW" altLang="en-US"/>
        </a:p>
      </dgm:t>
    </dgm:pt>
    <dgm:pt modelId="{2B7C5A55-48CB-4363-9148-9DDBFF93153C}" type="sibTrans" cxnId="{2F46BA39-8998-4CB3-8076-B4614BA95EDA}">
      <dgm:prSet/>
      <dgm:spPr/>
      <dgm:t>
        <a:bodyPr/>
        <a:lstStyle/>
        <a:p>
          <a:endParaRPr lang="zh-TW" altLang="en-US"/>
        </a:p>
      </dgm:t>
    </dgm:pt>
    <dgm:pt modelId="{887DB0B9-F706-4B1D-9B03-0B15CA576E01}">
      <dgm:prSet/>
      <dgm:spPr/>
      <dgm:t>
        <a:bodyPr/>
        <a:lstStyle/>
        <a:p>
          <a:r>
            <a:rPr lang="zh-TW"/>
            <a:t>你的防疫觀念正確嗎？</a:t>
          </a:r>
        </a:p>
      </dgm:t>
    </dgm:pt>
    <dgm:pt modelId="{D2CCF53D-3E4B-4BB8-987F-96C81E5C309F}" type="parTrans" cxnId="{33F62FF2-00AA-4A65-BADF-28E3064AC4F6}">
      <dgm:prSet/>
      <dgm:spPr/>
      <dgm:t>
        <a:bodyPr/>
        <a:lstStyle/>
        <a:p>
          <a:endParaRPr lang="zh-TW" altLang="en-US"/>
        </a:p>
      </dgm:t>
    </dgm:pt>
    <dgm:pt modelId="{80AFCA38-E6B8-46EA-971A-8C7556A951A7}" type="sibTrans" cxnId="{33F62FF2-00AA-4A65-BADF-28E3064AC4F6}">
      <dgm:prSet/>
      <dgm:spPr/>
      <dgm:t>
        <a:bodyPr/>
        <a:lstStyle/>
        <a:p>
          <a:endParaRPr lang="zh-TW" altLang="en-US"/>
        </a:p>
      </dgm:t>
    </dgm:pt>
    <dgm:pt modelId="{22FC13D1-0009-4B4F-9253-8A3ACE6F7DE3}">
      <dgm:prSet/>
      <dgm:spPr/>
      <dgm:t>
        <a:bodyPr/>
        <a:lstStyle/>
        <a:p>
          <a:r>
            <a:rPr lang="zh-TW"/>
            <a:t>擊敗新冠病毒，健康久久！</a:t>
          </a:r>
        </a:p>
      </dgm:t>
    </dgm:pt>
    <dgm:pt modelId="{BB6D9CC9-98E3-45CF-9149-E8BFEFF95FED}" type="parTrans" cxnId="{F06B1F46-A16C-4ABE-8A41-E389104C919B}">
      <dgm:prSet/>
      <dgm:spPr/>
      <dgm:t>
        <a:bodyPr/>
        <a:lstStyle/>
        <a:p>
          <a:endParaRPr lang="zh-TW" altLang="en-US"/>
        </a:p>
      </dgm:t>
    </dgm:pt>
    <dgm:pt modelId="{114EDF43-DE50-4EEC-9030-61D6D624AA84}" type="sibTrans" cxnId="{F06B1F46-A16C-4ABE-8A41-E389104C919B}">
      <dgm:prSet/>
      <dgm:spPr/>
      <dgm:t>
        <a:bodyPr/>
        <a:lstStyle/>
        <a:p>
          <a:endParaRPr lang="zh-TW" altLang="en-US"/>
        </a:p>
      </dgm:t>
    </dgm:pt>
    <dgm:pt modelId="{85AB03C2-6205-4CEE-8C97-8A81E64CF88F}" type="pres">
      <dgm:prSet presAssocID="{D023927D-064D-4814-AE2B-7E94F3F97BBC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42BF3632-3861-4119-8DDA-3C6D7B1A2361}" type="pres">
      <dgm:prSet presAssocID="{D023927D-064D-4814-AE2B-7E94F3F97BBC}" presName="cycle" presStyleCnt="0"/>
      <dgm:spPr/>
    </dgm:pt>
    <dgm:pt modelId="{88098470-97BE-4434-A630-693D66653823}" type="pres">
      <dgm:prSet presAssocID="{D023927D-064D-4814-AE2B-7E94F3F97BBC}" presName="centerShape" presStyleCnt="0"/>
      <dgm:spPr/>
    </dgm:pt>
    <dgm:pt modelId="{706BE1D7-5CB6-4D1E-9402-42B64F949E89}" type="pres">
      <dgm:prSet presAssocID="{D023927D-064D-4814-AE2B-7E94F3F97BBC}" presName="connSite" presStyleLbl="node1" presStyleIdx="0" presStyleCnt="3"/>
      <dgm:spPr/>
    </dgm:pt>
    <dgm:pt modelId="{019D51C7-8970-452A-8CCC-62FC45AFF78C}" type="pres">
      <dgm:prSet presAssocID="{D023927D-064D-4814-AE2B-7E94F3F97BBC}" presName="visible" presStyleLbl="node1" presStyleIdx="0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45AC217-047D-49EC-8897-C7FDACB304E5}" type="pres">
      <dgm:prSet presAssocID="{E2212758-E691-42D6-BB74-669DDD41B786}" presName="Name25" presStyleLbl="parChTrans1D1" presStyleIdx="0" presStyleCnt="2"/>
      <dgm:spPr/>
    </dgm:pt>
    <dgm:pt modelId="{475106F3-0586-4B16-A4A6-4DA824691D40}" type="pres">
      <dgm:prSet presAssocID="{85756837-0964-4C7B-BDBD-2FF08BBE3AC5}" presName="node" presStyleCnt="0"/>
      <dgm:spPr/>
    </dgm:pt>
    <dgm:pt modelId="{C0DC0D03-2F8E-4B3D-A80B-6498B8FFC855}" type="pres">
      <dgm:prSet presAssocID="{85756837-0964-4C7B-BDBD-2FF08BBE3AC5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37994A38-94B0-4283-842B-B728A89592ED}" type="pres">
      <dgm:prSet presAssocID="{85756837-0964-4C7B-BDBD-2FF08BBE3AC5}" presName="childNode" presStyleLbl="revTx" presStyleIdx="0" presStyleCnt="2">
        <dgm:presLayoutVars>
          <dgm:bulletEnabled val="1"/>
        </dgm:presLayoutVars>
      </dgm:prSet>
      <dgm:spPr/>
    </dgm:pt>
    <dgm:pt modelId="{54F6F880-9C4A-41DD-8FFC-2FD59473055E}" type="pres">
      <dgm:prSet presAssocID="{E6F4C8B6-F7F0-45A0-8D18-22798CD5A03D}" presName="Name25" presStyleLbl="parChTrans1D1" presStyleIdx="1" presStyleCnt="2"/>
      <dgm:spPr/>
    </dgm:pt>
    <dgm:pt modelId="{BAF38620-B416-47F3-8187-338FF24B4134}" type="pres">
      <dgm:prSet presAssocID="{AB869346-CC15-4B86-AA4B-838AB82DB7E1}" presName="node" presStyleCnt="0"/>
      <dgm:spPr/>
    </dgm:pt>
    <dgm:pt modelId="{52301BA7-9D45-4220-926C-943F21408E52}" type="pres">
      <dgm:prSet presAssocID="{AB869346-CC15-4B86-AA4B-838AB82DB7E1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DA31935E-37B7-45C2-A8ED-2A9EE04DAF65}" type="pres">
      <dgm:prSet presAssocID="{AB869346-CC15-4B86-AA4B-838AB82DB7E1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99F09803-7FEE-4672-89FF-E13146B1FF89}" srcId="{85756837-0964-4C7B-BDBD-2FF08BBE3AC5}" destId="{63016CCF-4566-44A2-B16B-D0774E9E3C8C}" srcOrd="0" destOrd="0" parTransId="{6F333EE3-3CB9-4D55-8EE1-440E44F99751}" sibTransId="{FDB52E56-FEC0-462F-A3D7-FE0679CF1470}"/>
    <dgm:cxn modelId="{EF44372B-4D22-4396-8642-7F5DCFA8CD3B}" type="presOf" srcId="{AB869346-CC15-4B86-AA4B-838AB82DB7E1}" destId="{52301BA7-9D45-4220-926C-943F21408E52}" srcOrd="0" destOrd="0" presId="urn:microsoft.com/office/officeart/2005/8/layout/radial2"/>
    <dgm:cxn modelId="{2F46BA39-8998-4CB3-8076-B4614BA95EDA}" srcId="{D023927D-064D-4814-AE2B-7E94F3F97BBC}" destId="{AB869346-CC15-4B86-AA4B-838AB82DB7E1}" srcOrd="1" destOrd="0" parTransId="{E6F4C8B6-F7F0-45A0-8D18-22798CD5A03D}" sibTransId="{2B7C5A55-48CB-4363-9148-9DDBFF93153C}"/>
    <dgm:cxn modelId="{F06B1F46-A16C-4ABE-8A41-E389104C919B}" srcId="{AB869346-CC15-4B86-AA4B-838AB82DB7E1}" destId="{22FC13D1-0009-4B4F-9253-8A3ACE6F7DE3}" srcOrd="1" destOrd="0" parTransId="{BB6D9CC9-98E3-45CF-9149-E8BFEFF95FED}" sibTransId="{114EDF43-DE50-4EEC-9030-61D6D624AA84}"/>
    <dgm:cxn modelId="{BF83594D-3D4E-4E4F-A515-02A8B133A650}" type="presOf" srcId="{22FC13D1-0009-4B4F-9253-8A3ACE6F7DE3}" destId="{DA31935E-37B7-45C2-A8ED-2A9EE04DAF65}" srcOrd="0" destOrd="1" presId="urn:microsoft.com/office/officeart/2005/8/layout/radial2"/>
    <dgm:cxn modelId="{7C81805A-9EE3-4013-873D-BB3ED06E7FF3}" type="presOf" srcId="{85756837-0964-4C7B-BDBD-2FF08BBE3AC5}" destId="{C0DC0D03-2F8E-4B3D-A80B-6498B8FFC855}" srcOrd="0" destOrd="0" presId="urn:microsoft.com/office/officeart/2005/8/layout/radial2"/>
    <dgm:cxn modelId="{CE8C7080-AA23-4915-905C-A06C9AAAFD54}" type="presOf" srcId="{A5768862-41AB-4B88-9567-38B4188BCF44}" destId="{37994A38-94B0-4283-842B-B728A89592ED}" srcOrd="0" destOrd="1" presId="urn:microsoft.com/office/officeart/2005/8/layout/radial2"/>
    <dgm:cxn modelId="{83B80D8C-BD13-4C5B-89A4-D56730573916}" srcId="{85756837-0964-4C7B-BDBD-2FF08BBE3AC5}" destId="{A5768862-41AB-4B88-9567-38B4188BCF44}" srcOrd="1" destOrd="0" parTransId="{510AAD9E-F0AD-4866-A897-1A0125D0B31A}" sibTransId="{FFE38879-1838-4077-BBF0-6CBD400BBA7B}"/>
    <dgm:cxn modelId="{A0C49099-2581-4C1B-A462-81A4344213F0}" type="presOf" srcId="{63016CCF-4566-44A2-B16B-D0774E9E3C8C}" destId="{37994A38-94B0-4283-842B-B728A89592ED}" srcOrd="0" destOrd="0" presId="urn:microsoft.com/office/officeart/2005/8/layout/radial2"/>
    <dgm:cxn modelId="{75CAB49D-DA5B-4194-93FC-9642EA5F47B6}" type="presOf" srcId="{D023927D-064D-4814-AE2B-7E94F3F97BBC}" destId="{85AB03C2-6205-4CEE-8C97-8A81E64CF88F}" srcOrd="0" destOrd="0" presId="urn:microsoft.com/office/officeart/2005/8/layout/radial2"/>
    <dgm:cxn modelId="{7AC12AC0-F9D4-44C8-8453-9F485DC88611}" type="presOf" srcId="{887DB0B9-F706-4B1D-9B03-0B15CA576E01}" destId="{DA31935E-37B7-45C2-A8ED-2A9EE04DAF65}" srcOrd="0" destOrd="0" presId="urn:microsoft.com/office/officeart/2005/8/layout/radial2"/>
    <dgm:cxn modelId="{1DA820D7-117E-4E6B-BA0C-DB4D3CEA302B}" srcId="{D023927D-064D-4814-AE2B-7E94F3F97BBC}" destId="{85756837-0964-4C7B-BDBD-2FF08BBE3AC5}" srcOrd="0" destOrd="0" parTransId="{E2212758-E691-42D6-BB74-669DDD41B786}" sibTransId="{AC0593EB-749F-40DC-9769-CC10571474FD}"/>
    <dgm:cxn modelId="{33F62FF2-00AA-4A65-BADF-28E3064AC4F6}" srcId="{AB869346-CC15-4B86-AA4B-838AB82DB7E1}" destId="{887DB0B9-F706-4B1D-9B03-0B15CA576E01}" srcOrd="0" destOrd="0" parTransId="{D2CCF53D-3E4B-4BB8-987F-96C81E5C309F}" sibTransId="{80AFCA38-E6B8-46EA-971A-8C7556A951A7}"/>
    <dgm:cxn modelId="{19C161F5-B2B3-4F0C-9913-1A222C4E4CF0}" type="presOf" srcId="{E6F4C8B6-F7F0-45A0-8D18-22798CD5A03D}" destId="{54F6F880-9C4A-41DD-8FFC-2FD59473055E}" srcOrd="0" destOrd="0" presId="urn:microsoft.com/office/officeart/2005/8/layout/radial2"/>
    <dgm:cxn modelId="{385D05FA-68B7-4760-839E-4192308D6C22}" type="presOf" srcId="{E2212758-E691-42D6-BB74-669DDD41B786}" destId="{C45AC217-047D-49EC-8897-C7FDACB304E5}" srcOrd="0" destOrd="0" presId="urn:microsoft.com/office/officeart/2005/8/layout/radial2"/>
    <dgm:cxn modelId="{CDB73272-9FB0-436C-81F9-1D99A3660F6C}" type="presParOf" srcId="{85AB03C2-6205-4CEE-8C97-8A81E64CF88F}" destId="{42BF3632-3861-4119-8DDA-3C6D7B1A2361}" srcOrd="0" destOrd="0" presId="urn:microsoft.com/office/officeart/2005/8/layout/radial2"/>
    <dgm:cxn modelId="{A025BC45-3239-419B-B574-D55908600D2A}" type="presParOf" srcId="{42BF3632-3861-4119-8DDA-3C6D7B1A2361}" destId="{88098470-97BE-4434-A630-693D66653823}" srcOrd="0" destOrd="0" presId="urn:microsoft.com/office/officeart/2005/8/layout/radial2"/>
    <dgm:cxn modelId="{783AF633-A1E0-437C-9006-88E32556B47C}" type="presParOf" srcId="{88098470-97BE-4434-A630-693D66653823}" destId="{706BE1D7-5CB6-4D1E-9402-42B64F949E89}" srcOrd="0" destOrd="0" presId="urn:microsoft.com/office/officeart/2005/8/layout/radial2"/>
    <dgm:cxn modelId="{EEC46D9E-C443-4926-8109-6D63B86041C5}" type="presParOf" srcId="{88098470-97BE-4434-A630-693D66653823}" destId="{019D51C7-8970-452A-8CCC-62FC45AFF78C}" srcOrd="1" destOrd="0" presId="urn:microsoft.com/office/officeart/2005/8/layout/radial2"/>
    <dgm:cxn modelId="{A24D1EAB-4149-46CC-A4E5-F5229B9E5ECC}" type="presParOf" srcId="{42BF3632-3861-4119-8DDA-3C6D7B1A2361}" destId="{C45AC217-047D-49EC-8897-C7FDACB304E5}" srcOrd="1" destOrd="0" presId="urn:microsoft.com/office/officeart/2005/8/layout/radial2"/>
    <dgm:cxn modelId="{C12C0D85-69D0-4A93-BDBA-4C80CEE81BA9}" type="presParOf" srcId="{42BF3632-3861-4119-8DDA-3C6D7B1A2361}" destId="{475106F3-0586-4B16-A4A6-4DA824691D40}" srcOrd="2" destOrd="0" presId="urn:microsoft.com/office/officeart/2005/8/layout/radial2"/>
    <dgm:cxn modelId="{629D20EF-75EE-41EB-A0C8-ADE3DD5CF566}" type="presParOf" srcId="{475106F3-0586-4B16-A4A6-4DA824691D40}" destId="{C0DC0D03-2F8E-4B3D-A80B-6498B8FFC855}" srcOrd="0" destOrd="0" presId="urn:microsoft.com/office/officeart/2005/8/layout/radial2"/>
    <dgm:cxn modelId="{B83A8024-B516-4B8C-BD08-499B4988377A}" type="presParOf" srcId="{475106F3-0586-4B16-A4A6-4DA824691D40}" destId="{37994A38-94B0-4283-842B-B728A89592ED}" srcOrd="1" destOrd="0" presId="urn:microsoft.com/office/officeart/2005/8/layout/radial2"/>
    <dgm:cxn modelId="{FD28DF9A-A5AF-45AB-B0C9-F0984149A988}" type="presParOf" srcId="{42BF3632-3861-4119-8DDA-3C6D7B1A2361}" destId="{54F6F880-9C4A-41DD-8FFC-2FD59473055E}" srcOrd="3" destOrd="0" presId="urn:microsoft.com/office/officeart/2005/8/layout/radial2"/>
    <dgm:cxn modelId="{701AB1C2-A5D6-4C65-9CE6-688274CF02AE}" type="presParOf" srcId="{42BF3632-3861-4119-8DDA-3C6D7B1A2361}" destId="{BAF38620-B416-47F3-8187-338FF24B4134}" srcOrd="4" destOrd="0" presId="urn:microsoft.com/office/officeart/2005/8/layout/radial2"/>
    <dgm:cxn modelId="{D58B1B5A-7FB2-415A-8AE8-0FA61A39C01F}" type="presParOf" srcId="{BAF38620-B416-47F3-8187-338FF24B4134}" destId="{52301BA7-9D45-4220-926C-943F21408E52}" srcOrd="0" destOrd="0" presId="urn:microsoft.com/office/officeart/2005/8/layout/radial2"/>
    <dgm:cxn modelId="{FA2E0AEF-05D1-46BF-940A-D97D8AE7EF94}" type="presParOf" srcId="{BAF38620-B416-47F3-8187-338FF24B4134}" destId="{DA31935E-37B7-45C2-A8ED-2A9EE04DAF6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A24A3C-5CAE-492F-BA98-CCF1DB2CA06E}">
      <dsp:nvSpPr>
        <dsp:cNvPr id="0" name=""/>
        <dsp:cNvSpPr/>
      </dsp:nvSpPr>
      <dsp:spPr>
        <a:xfrm>
          <a:off x="154366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 dirty="0"/>
            <a:t>雙手肥皂清潔，搓洗</a:t>
          </a:r>
          <a:r>
            <a:rPr lang="en-US" sz="2800" kern="1200" dirty="0"/>
            <a:t>40~60</a:t>
          </a:r>
          <a:r>
            <a:rPr lang="zh-TW" sz="2800" kern="1200" dirty="0"/>
            <a:t>秒</a:t>
          </a:r>
        </a:p>
      </dsp:txBody>
      <dsp:txXfrm>
        <a:off x="154366" y="1810385"/>
        <a:ext cx="2011188" cy="1810385"/>
      </dsp:txXfrm>
    </dsp:sp>
    <dsp:sp modelId="{3571518A-1340-4E11-B0D2-4D02BBC132D5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0957FC1-9560-45EF-BB00-0E91E18DE050}">
      <dsp:nvSpPr>
        <dsp:cNvPr id="0" name=""/>
        <dsp:cNvSpPr/>
      </dsp:nvSpPr>
      <dsp:spPr>
        <a:xfrm>
          <a:off x="217058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 dirty="0"/>
            <a:t>口罩要遮住口鼻、蓋住下巴  </a:t>
          </a:r>
        </a:p>
      </dsp:txBody>
      <dsp:txXfrm>
        <a:off x="2170583" y="1810385"/>
        <a:ext cx="2011188" cy="1810385"/>
      </dsp:txXfrm>
    </dsp:sp>
    <dsp:sp modelId="{D19C29CB-2DC3-4D91-AB11-4D52CCE4678F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D730D48-4437-4A71-AA1E-346AAB59A01E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噴</a:t>
          </a:r>
          <a:r>
            <a:rPr lang="en-US" sz="2800" kern="1200"/>
            <a:t>75%</a:t>
          </a:r>
          <a:r>
            <a:rPr lang="zh-TW" sz="2800" kern="1200"/>
            <a:t>酒精搓洗雙手</a:t>
          </a:r>
          <a:r>
            <a:rPr lang="en-US" sz="2800" kern="1200"/>
            <a:t>20-30</a:t>
          </a:r>
          <a:r>
            <a:rPr lang="zh-TW" sz="2800" kern="1200"/>
            <a:t>秒</a:t>
          </a:r>
        </a:p>
      </dsp:txBody>
      <dsp:txXfrm>
        <a:off x="4144967" y="1810385"/>
        <a:ext cx="2011188" cy="1810385"/>
      </dsp:txXfrm>
    </dsp:sp>
    <dsp:sp modelId="{3837C291-9AAD-4326-997E-8347CC292F0D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0D30A13-0E06-4405-AE26-E05C5F68DE23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有發燒、呼吸道症狀速就醫</a:t>
          </a:r>
        </a:p>
      </dsp:txBody>
      <dsp:txXfrm>
        <a:off x="6216492" y="1810385"/>
        <a:ext cx="2011188" cy="1810385"/>
      </dsp:txXfrm>
    </dsp:sp>
    <dsp:sp modelId="{ED41940E-34AE-4B3C-9A41-5BCE432E6249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EF0F1E4-1757-4354-A40F-663EEFC493BD}">
      <dsp:nvSpPr>
        <dsp:cNvPr id="0" name=""/>
        <dsp:cNvSpPr/>
      </dsp:nvSpPr>
      <dsp:spPr>
        <a:xfrm>
          <a:off x="329183" y="3469509"/>
          <a:ext cx="7571232" cy="981416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BB8D72-40B0-4D75-BE8C-75563F718B2D}">
      <dsp:nvSpPr>
        <dsp:cNvPr id="0" name=""/>
        <dsp:cNvSpPr/>
      </dsp:nvSpPr>
      <dsp:spPr>
        <a:xfrm>
          <a:off x="14742" y="1252726"/>
          <a:ext cx="2870868" cy="2432469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DBB9816-2DE7-489B-9478-BE0A893BA60D}">
      <dsp:nvSpPr>
        <dsp:cNvPr id="0" name=""/>
        <dsp:cNvSpPr/>
      </dsp:nvSpPr>
      <dsp:spPr>
        <a:xfrm>
          <a:off x="2493716" y="1619051"/>
          <a:ext cx="1354054" cy="14168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 dirty="0"/>
            <a:t>大約</a:t>
          </a:r>
          <a:r>
            <a:rPr lang="en-US" sz="2500" kern="1200" dirty="0"/>
            <a:t>3</a:t>
          </a:r>
          <a:r>
            <a:rPr lang="zh-TW" sz="2500" kern="1200" dirty="0"/>
            <a:t>個步伐</a:t>
          </a:r>
        </a:p>
      </dsp:txBody>
      <dsp:txXfrm>
        <a:off x="2533375" y="1658710"/>
        <a:ext cx="1274736" cy="1337551"/>
      </dsp:txXfrm>
    </dsp:sp>
    <dsp:sp modelId="{E119A9C0-8245-47B0-9BED-DB228C68A71A}">
      <dsp:nvSpPr>
        <dsp:cNvPr id="0" name=""/>
        <dsp:cNvSpPr/>
      </dsp:nvSpPr>
      <dsp:spPr>
        <a:xfrm>
          <a:off x="1508" y="814837"/>
          <a:ext cx="2870868" cy="41886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800" kern="1200"/>
            <a:t>室外至少</a:t>
          </a:r>
          <a:r>
            <a:rPr lang="en-US" sz="1800" kern="1200"/>
            <a:t>1</a:t>
          </a:r>
          <a:r>
            <a:rPr lang="zh-TW" sz="1800" kern="1200"/>
            <a:t>公尺</a:t>
          </a:r>
        </a:p>
      </dsp:txBody>
      <dsp:txXfrm>
        <a:off x="1508" y="814837"/>
        <a:ext cx="2870868" cy="418861"/>
      </dsp:txXfrm>
    </dsp:sp>
    <dsp:sp modelId="{F6B3C36F-0A1F-4E2B-A570-2D530C8BBAF2}">
      <dsp:nvSpPr>
        <dsp:cNvPr id="0" name=""/>
        <dsp:cNvSpPr/>
      </dsp:nvSpPr>
      <dsp:spPr>
        <a:xfrm>
          <a:off x="4378194" y="1278656"/>
          <a:ext cx="2870868" cy="2432469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FAD7875-0E32-4F43-9520-DD252EDFBA4D}">
      <dsp:nvSpPr>
        <dsp:cNvPr id="0" name=""/>
        <dsp:cNvSpPr/>
      </dsp:nvSpPr>
      <dsp:spPr>
        <a:xfrm>
          <a:off x="6866768" y="1619051"/>
          <a:ext cx="1361323" cy="14168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 dirty="0"/>
            <a:t>大約手臂的兩倍長</a:t>
          </a:r>
        </a:p>
      </dsp:txBody>
      <dsp:txXfrm>
        <a:off x="6906640" y="1658923"/>
        <a:ext cx="1281579" cy="1337125"/>
      </dsp:txXfrm>
    </dsp:sp>
    <dsp:sp modelId="{F1503C3A-13AD-4A74-9BD8-DFA463F41F8D}">
      <dsp:nvSpPr>
        <dsp:cNvPr id="0" name=""/>
        <dsp:cNvSpPr/>
      </dsp:nvSpPr>
      <dsp:spPr>
        <a:xfrm>
          <a:off x="4378194" y="814837"/>
          <a:ext cx="2870868" cy="418861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800" kern="1200"/>
            <a:t>室內至少</a:t>
          </a:r>
          <a:r>
            <a:rPr lang="en-US" sz="1800" kern="1200"/>
            <a:t>1.5</a:t>
          </a:r>
          <a:r>
            <a:rPr lang="zh-TW" sz="1800" kern="1200"/>
            <a:t>公尺</a:t>
          </a:r>
        </a:p>
      </dsp:txBody>
      <dsp:txXfrm>
        <a:off x="4378194" y="814837"/>
        <a:ext cx="2870868" cy="4188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F6F880-9C4A-41DD-8FFC-2FD59473055E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5AC217-047D-49EC-8897-C7FDACB304E5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9D51C7-8970-452A-8CCC-62FC45AFF78C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0DC0D03-2F8E-4B3D-A80B-6498B8FFC855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000" kern="1200"/>
            <a:t>衛福部疾管署</a:t>
          </a:r>
        </a:p>
      </dsp:txBody>
      <dsp:txXfrm>
        <a:off x="3688317" y="249869"/>
        <a:ext cx="1205326" cy="1205326"/>
      </dsp:txXfrm>
    </dsp:sp>
    <dsp:sp modelId="{37994A38-94B0-4283-842B-B728A89592ED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掌握最新疫情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了解防疫議題</a:t>
          </a:r>
        </a:p>
      </dsp:txBody>
      <dsp:txXfrm>
        <a:off x="5313733" y="238"/>
        <a:ext cx="2556882" cy="1704588"/>
      </dsp:txXfrm>
    </dsp:sp>
    <dsp:sp modelId="{52301BA7-9D45-4220-926C-943F21408E52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000" kern="1200"/>
            <a:t>防疫小測驗</a:t>
          </a:r>
        </a:p>
      </dsp:txBody>
      <dsp:txXfrm>
        <a:off x="3688317" y="3070767"/>
        <a:ext cx="1205326" cy="1205326"/>
      </dsp:txXfrm>
    </dsp:sp>
    <dsp:sp modelId="{DA31935E-37B7-45C2-A8ED-2A9EE04DAF65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你的防疫觀念正確嗎？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擊敗新冠病毒，健康久久！</a:t>
          </a:r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3000">
              <a:srgbClr val="ABA797"/>
            </a:gs>
            <a:gs pos="57000">
              <a:srgbClr val="C6C2AE"/>
            </a:gs>
            <a:gs pos="0">
              <a:schemeClr val="bg2">
                <a:tint val="80000"/>
                <a:satMod val="300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文鼎勘亭流" panose="020B0609010101010101" pitchFamily="49" charset="-120"/>
          <a:ea typeface="文鼎勘亭流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zh-TW" altLang="en-US" sz="7200" dirty="0">
                <a:latin typeface="+mj-ea"/>
              </a:rPr>
              <a:t>防疫大作戰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2EC9E3A4-0FE5-4E0F-9E6B-1F2877285E6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1" y="2529076"/>
            <a:ext cx="5616624" cy="3996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83DB9222-01F8-48EF-80C4-AE429C574E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749453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97269FC6-CF74-4EF2-9549-128120A37C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7754284"/>
              </p:ext>
            </p:extLst>
          </p:nvPr>
        </p:nvGraphicFramePr>
        <p:xfrm>
          <a:off x="395536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517B90FE-691B-4886-8D25-4C11BC1BF2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080360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文鼎勘亭流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user</cp:lastModifiedBy>
  <cp:revision>53</cp:revision>
  <dcterms:created xsi:type="dcterms:W3CDTF">2014-02-08T16:25:00Z</dcterms:created>
  <dcterms:modified xsi:type="dcterms:W3CDTF">2024-11-19T02:04:42Z</dcterms:modified>
</cp:coreProperties>
</file>