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3" r:id="rId4"/>
    <p:sldId id="274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7" autoAdjust="0"/>
    <p:restoredTop sz="94779" autoAdjust="0"/>
  </p:normalViewPr>
  <p:slideViewPr>
    <p:cSldViewPr>
      <p:cViewPr varScale="1">
        <p:scale>
          <a:sx n="102" d="100"/>
          <a:sy n="102" d="100"/>
        </p:scale>
        <p:origin x="16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hyperlink" Target="https://www.cdc.gov.tw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5C9ED-1792-44AC-868E-AD0FAC4B8735}" type="doc">
      <dgm:prSet loTypeId="urn:microsoft.com/office/officeart/2005/8/layout/hList7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zh-TW" altLang="en-US"/>
        </a:p>
      </dgm:t>
    </dgm:pt>
    <dgm:pt modelId="{E23968D9-6F3C-4551-99B9-58D31FC30CFF}">
      <dgm:prSet/>
      <dgm:spPr/>
      <dgm:t>
        <a:bodyPr/>
        <a:lstStyle/>
        <a:p>
          <a:r>
            <a:rPr lang="zh-TW"/>
            <a:t>雙手肥皂清潔，搓洗</a:t>
          </a:r>
          <a:r>
            <a:rPr lang="en-US"/>
            <a:t>40~60</a:t>
          </a:r>
          <a:r>
            <a:rPr lang="zh-TW"/>
            <a:t>秒</a:t>
          </a:r>
        </a:p>
      </dgm:t>
    </dgm:pt>
    <dgm:pt modelId="{CD3AEDD1-7546-411B-AF61-7DB07B6A5FB2}" type="parTrans" cxnId="{E43F864C-CDAD-45F0-88EE-C68F6E07D6F5}">
      <dgm:prSet/>
      <dgm:spPr/>
      <dgm:t>
        <a:bodyPr/>
        <a:lstStyle/>
        <a:p>
          <a:endParaRPr lang="zh-TW" altLang="en-US"/>
        </a:p>
      </dgm:t>
    </dgm:pt>
    <dgm:pt modelId="{C3097C63-607A-4B8F-8249-18316FDCBF5B}" type="sibTrans" cxnId="{E43F864C-CDAD-45F0-88EE-C68F6E07D6F5}">
      <dgm:prSet/>
      <dgm:spPr/>
      <dgm:t>
        <a:bodyPr/>
        <a:lstStyle/>
        <a:p>
          <a:endParaRPr lang="zh-TW" altLang="en-US"/>
        </a:p>
      </dgm:t>
    </dgm:pt>
    <dgm:pt modelId="{CCD23A11-A187-480E-933A-B0D95724C4ED}">
      <dgm:prSet/>
      <dgm:spPr/>
      <dgm:t>
        <a:bodyPr/>
        <a:lstStyle/>
        <a:p>
          <a:r>
            <a:rPr lang="zh-TW"/>
            <a:t>口罩要遮住口鼻、蓋住下巴  </a:t>
          </a:r>
        </a:p>
      </dgm:t>
    </dgm:pt>
    <dgm:pt modelId="{D41BF156-DE69-46CE-8104-22F3749B21BC}" type="parTrans" cxnId="{9827F449-2448-4397-AD71-42D385DB5796}">
      <dgm:prSet/>
      <dgm:spPr/>
      <dgm:t>
        <a:bodyPr/>
        <a:lstStyle/>
        <a:p>
          <a:endParaRPr lang="zh-TW" altLang="en-US"/>
        </a:p>
      </dgm:t>
    </dgm:pt>
    <dgm:pt modelId="{37FBD196-5D14-4966-8AD3-265C31828502}" type="sibTrans" cxnId="{9827F449-2448-4397-AD71-42D385DB5796}">
      <dgm:prSet/>
      <dgm:spPr/>
      <dgm:t>
        <a:bodyPr/>
        <a:lstStyle/>
        <a:p>
          <a:endParaRPr lang="zh-TW" altLang="en-US"/>
        </a:p>
      </dgm:t>
    </dgm:pt>
    <dgm:pt modelId="{111A0C23-B26A-41BC-BDC2-1D6E9CA490FA}">
      <dgm:prSet/>
      <dgm:spPr/>
      <dgm:t>
        <a:bodyPr/>
        <a:lstStyle/>
        <a:p>
          <a:r>
            <a:rPr lang="zh-TW"/>
            <a:t>噴</a:t>
          </a:r>
          <a:r>
            <a:rPr lang="en-US"/>
            <a:t>75%</a:t>
          </a:r>
          <a:r>
            <a:rPr lang="zh-TW"/>
            <a:t>酒精搓洗雙手</a:t>
          </a:r>
          <a:r>
            <a:rPr lang="en-US"/>
            <a:t>20-30</a:t>
          </a:r>
          <a:r>
            <a:rPr lang="zh-TW"/>
            <a:t>秒</a:t>
          </a:r>
        </a:p>
      </dgm:t>
    </dgm:pt>
    <dgm:pt modelId="{D2B5F6C5-C339-4EC9-BFB7-0FADC55D212F}" type="parTrans" cxnId="{557C7F41-75B7-4BA6-9E85-26774621C38E}">
      <dgm:prSet/>
      <dgm:spPr/>
      <dgm:t>
        <a:bodyPr/>
        <a:lstStyle/>
        <a:p>
          <a:endParaRPr lang="zh-TW" altLang="en-US"/>
        </a:p>
      </dgm:t>
    </dgm:pt>
    <dgm:pt modelId="{A6D392D0-72D7-434E-B78E-0FABBF4794EA}" type="sibTrans" cxnId="{557C7F41-75B7-4BA6-9E85-26774621C38E}">
      <dgm:prSet/>
      <dgm:spPr/>
      <dgm:t>
        <a:bodyPr/>
        <a:lstStyle/>
        <a:p>
          <a:endParaRPr lang="zh-TW" altLang="en-US"/>
        </a:p>
      </dgm:t>
    </dgm:pt>
    <dgm:pt modelId="{974C32D4-E584-4A0E-8299-CBE07F1D1F0F}">
      <dgm:prSet/>
      <dgm:spPr/>
      <dgm:t>
        <a:bodyPr/>
        <a:lstStyle/>
        <a:p>
          <a:r>
            <a:rPr lang="zh-TW"/>
            <a:t>有發燒、呼吸道症狀速就醫</a:t>
          </a:r>
        </a:p>
      </dgm:t>
    </dgm:pt>
    <dgm:pt modelId="{1FB2CCF3-3E41-44FD-B76C-8615E8E92CD7}" type="parTrans" cxnId="{C9A713E6-7EFE-4DA6-B193-2AD9EB8EF18E}">
      <dgm:prSet/>
      <dgm:spPr/>
      <dgm:t>
        <a:bodyPr/>
        <a:lstStyle/>
        <a:p>
          <a:endParaRPr lang="zh-TW" altLang="en-US"/>
        </a:p>
      </dgm:t>
    </dgm:pt>
    <dgm:pt modelId="{01515A0F-3AD0-4D41-9C56-A6BADAF523F3}" type="sibTrans" cxnId="{C9A713E6-7EFE-4DA6-B193-2AD9EB8EF18E}">
      <dgm:prSet/>
      <dgm:spPr/>
      <dgm:t>
        <a:bodyPr/>
        <a:lstStyle/>
        <a:p>
          <a:endParaRPr lang="zh-TW" altLang="en-US"/>
        </a:p>
      </dgm:t>
    </dgm:pt>
    <dgm:pt modelId="{927F582F-D3B9-4446-B514-1C25C0A67CF7}" type="pres">
      <dgm:prSet presAssocID="{D475C9ED-1792-44AC-868E-AD0FAC4B8735}" presName="Name0" presStyleCnt="0">
        <dgm:presLayoutVars>
          <dgm:dir/>
          <dgm:resizeHandles val="exact"/>
        </dgm:presLayoutVars>
      </dgm:prSet>
      <dgm:spPr/>
    </dgm:pt>
    <dgm:pt modelId="{392D7650-A731-4135-8621-55B78AE07457}" type="pres">
      <dgm:prSet presAssocID="{D475C9ED-1792-44AC-868E-AD0FAC4B8735}" presName="fgShape" presStyleLbl="fgShp" presStyleIdx="0" presStyleCnt="1"/>
      <dgm:spPr/>
    </dgm:pt>
    <dgm:pt modelId="{F62C3E20-A4ED-4528-B24A-AE16BF850002}" type="pres">
      <dgm:prSet presAssocID="{D475C9ED-1792-44AC-868E-AD0FAC4B8735}" presName="linComp" presStyleCnt="0"/>
      <dgm:spPr/>
    </dgm:pt>
    <dgm:pt modelId="{3ECBF332-DFE4-4C3A-8E46-830E668DFDE7}" type="pres">
      <dgm:prSet presAssocID="{E23968D9-6F3C-4551-99B9-58D31FC30CFF}" presName="compNode" presStyleCnt="0"/>
      <dgm:spPr/>
    </dgm:pt>
    <dgm:pt modelId="{8A2530AF-5A99-4B9A-918E-640E0B8E2785}" type="pres">
      <dgm:prSet presAssocID="{E23968D9-6F3C-4551-99B9-58D31FC30CFF}" presName="bkgdShape" presStyleLbl="node1" presStyleIdx="0" presStyleCnt="4"/>
      <dgm:spPr/>
    </dgm:pt>
    <dgm:pt modelId="{FFDBBB76-37BA-4B62-906E-8252B1A7FA6B}" type="pres">
      <dgm:prSet presAssocID="{E23968D9-6F3C-4551-99B9-58D31FC30CFF}" presName="nodeTx" presStyleLbl="node1" presStyleIdx="0" presStyleCnt="4">
        <dgm:presLayoutVars>
          <dgm:bulletEnabled val="1"/>
        </dgm:presLayoutVars>
      </dgm:prSet>
      <dgm:spPr/>
    </dgm:pt>
    <dgm:pt modelId="{F5291371-42CF-4BE5-B735-61DEE7208517}" type="pres">
      <dgm:prSet presAssocID="{E23968D9-6F3C-4551-99B9-58D31FC30CFF}" presName="invisiNode" presStyleLbl="node1" presStyleIdx="0" presStyleCnt="4"/>
      <dgm:spPr/>
    </dgm:pt>
    <dgm:pt modelId="{65EB9D19-ED5B-4986-A9C3-3F48D5EDA46F}" type="pres">
      <dgm:prSet presAssocID="{E23968D9-6F3C-4551-99B9-58D31FC30CFF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75EB7AE-9335-4002-9867-8F86CC81B12E}" type="pres">
      <dgm:prSet presAssocID="{C3097C63-607A-4B8F-8249-18316FDCBF5B}" presName="sibTrans" presStyleLbl="sibTrans2D1" presStyleIdx="0" presStyleCnt="0"/>
      <dgm:spPr/>
    </dgm:pt>
    <dgm:pt modelId="{CFD3255A-3D26-448C-AA05-98E5EAD94BA4}" type="pres">
      <dgm:prSet presAssocID="{CCD23A11-A187-480E-933A-B0D95724C4ED}" presName="compNode" presStyleCnt="0"/>
      <dgm:spPr/>
    </dgm:pt>
    <dgm:pt modelId="{EDC4C9BF-EF3E-48B6-A592-C2C720BCF49E}" type="pres">
      <dgm:prSet presAssocID="{CCD23A11-A187-480E-933A-B0D95724C4ED}" presName="bkgdShape" presStyleLbl="node1" presStyleIdx="1" presStyleCnt="4"/>
      <dgm:spPr/>
    </dgm:pt>
    <dgm:pt modelId="{E9702BE7-2D27-4810-B7DD-F14EADC1E48F}" type="pres">
      <dgm:prSet presAssocID="{CCD23A11-A187-480E-933A-B0D95724C4ED}" presName="nodeTx" presStyleLbl="node1" presStyleIdx="1" presStyleCnt="4">
        <dgm:presLayoutVars>
          <dgm:bulletEnabled val="1"/>
        </dgm:presLayoutVars>
      </dgm:prSet>
      <dgm:spPr/>
    </dgm:pt>
    <dgm:pt modelId="{966A2A67-A03D-4AC7-B689-1D98E03BEFA5}" type="pres">
      <dgm:prSet presAssocID="{CCD23A11-A187-480E-933A-B0D95724C4ED}" presName="invisiNode" presStyleLbl="node1" presStyleIdx="1" presStyleCnt="4"/>
      <dgm:spPr/>
    </dgm:pt>
    <dgm:pt modelId="{4595344E-9B06-42CA-92DF-C1945862D0AF}" type="pres">
      <dgm:prSet presAssocID="{CCD23A11-A187-480E-933A-B0D95724C4ED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BF33738-5D8F-479F-A915-20CD9E1F9A13}" type="pres">
      <dgm:prSet presAssocID="{37FBD196-5D14-4966-8AD3-265C31828502}" presName="sibTrans" presStyleLbl="sibTrans2D1" presStyleIdx="0" presStyleCnt="0"/>
      <dgm:spPr/>
    </dgm:pt>
    <dgm:pt modelId="{3F938091-BBEF-4256-B6B0-04F604BA4A2E}" type="pres">
      <dgm:prSet presAssocID="{111A0C23-B26A-41BC-BDC2-1D6E9CA490FA}" presName="compNode" presStyleCnt="0"/>
      <dgm:spPr/>
    </dgm:pt>
    <dgm:pt modelId="{89E2B083-53F2-4664-9828-F70531CA6F95}" type="pres">
      <dgm:prSet presAssocID="{111A0C23-B26A-41BC-BDC2-1D6E9CA490FA}" presName="bkgdShape" presStyleLbl="node1" presStyleIdx="2" presStyleCnt="4"/>
      <dgm:spPr/>
    </dgm:pt>
    <dgm:pt modelId="{C7A4C943-FFAD-4D5A-B440-D738EC024DFF}" type="pres">
      <dgm:prSet presAssocID="{111A0C23-B26A-41BC-BDC2-1D6E9CA490FA}" presName="nodeTx" presStyleLbl="node1" presStyleIdx="2" presStyleCnt="4">
        <dgm:presLayoutVars>
          <dgm:bulletEnabled val="1"/>
        </dgm:presLayoutVars>
      </dgm:prSet>
      <dgm:spPr/>
    </dgm:pt>
    <dgm:pt modelId="{0904FA4F-2655-49EA-8F15-6F4BDB9E2C82}" type="pres">
      <dgm:prSet presAssocID="{111A0C23-B26A-41BC-BDC2-1D6E9CA490FA}" presName="invisiNode" presStyleLbl="node1" presStyleIdx="2" presStyleCnt="4"/>
      <dgm:spPr/>
    </dgm:pt>
    <dgm:pt modelId="{5829D1F0-8700-4798-8CF7-86A2E8678730}" type="pres">
      <dgm:prSet presAssocID="{111A0C23-B26A-41BC-BDC2-1D6E9CA490FA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6882ECF-198B-4FBF-B0CA-114A8855B377}" type="pres">
      <dgm:prSet presAssocID="{A6D392D0-72D7-434E-B78E-0FABBF4794EA}" presName="sibTrans" presStyleLbl="sibTrans2D1" presStyleIdx="0" presStyleCnt="0"/>
      <dgm:spPr/>
    </dgm:pt>
    <dgm:pt modelId="{9E702365-40C4-4ECB-ACE6-263699199A3D}" type="pres">
      <dgm:prSet presAssocID="{974C32D4-E584-4A0E-8299-CBE07F1D1F0F}" presName="compNode" presStyleCnt="0"/>
      <dgm:spPr/>
    </dgm:pt>
    <dgm:pt modelId="{623B4C86-9822-4692-BD5E-1FBDAD56FBFF}" type="pres">
      <dgm:prSet presAssocID="{974C32D4-E584-4A0E-8299-CBE07F1D1F0F}" presName="bkgdShape" presStyleLbl="node1" presStyleIdx="3" presStyleCnt="4"/>
      <dgm:spPr/>
    </dgm:pt>
    <dgm:pt modelId="{7238FC0F-D7F4-4BB7-8065-5E2E6154DA39}" type="pres">
      <dgm:prSet presAssocID="{974C32D4-E584-4A0E-8299-CBE07F1D1F0F}" presName="nodeTx" presStyleLbl="node1" presStyleIdx="3" presStyleCnt="4">
        <dgm:presLayoutVars>
          <dgm:bulletEnabled val="1"/>
        </dgm:presLayoutVars>
      </dgm:prSet>
      <dgm:spPr/>
    </dgm:pt>
    <dgm:pt modelId="{ACD0C0EB-68AB-4A26-AB76-866DCF2DD992}" type="pres">
      <dgm:prSet presAssocID="{974C32D4-E584-4A0E-8299-CBE07F1D1F0F}" presName="invisiNode" presStyleLbl="node1" presStyleIdx="3" presStyleCnt="4"/>
      <dgm:spPr/>
    </dgm:pt>
    <dgm:pt modelId="{9DEFC250-B9E4-4042-AEC4-A924C1FDDAC1}" type="pres">
      <dgm:prSet presAssocID="{974C32D4-E584-4A0E-8299-CBE07F1D1F0F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7C42FB06-AF4C-40DD-9C19-46C0A2AB383E}" type="presOf" srcId="{C3097C63-607A-4B8F-8249-18316FDCBF5B}" destId="{F75EB7AE-9335-4002-9867-8F86CC81B12E}" srcOrd="0" destOrd="0" presId="urn:microsoft.com/office/officeart/2005/8/layout/hList7"/>
    <dgm:cxn modelId="{6FCC5927-6BF6-4286-A966-D8ACD582A98F}" type="presOf" srcId="{974C32D4-E584-4A0E-8299-CBE07F1D1F0F}" destId="{7238FC0F-D7F4-4BB7-8065-5E2E6154DA39}" srcOrd="1" destOrd="0" presId="urn:microsoft.com/office/officeart/2005/8/layout/hList7"/>
    <dgm:cxn modelId="{B039B035-B342-444B-A0BD-F3DA02A9AB9D}" type="presOf" srcId="{E23968D9-6F3C-4551-99B9-58D31FC30CFF}" destId="{FFDBBB76-37BA-4B62-906E-8252B1A7FA6B}" srcOrd="1" destOrd="0" presId="urn:microsoft.com/office/officeart/2005/8/layout/hList7"/>
    <dgm:cxn modelId="{79D0273D-62DC-470F-8E30-B01127415552}" type="presOf" srcId="{111A0C23-B26A-41BC-BDC2-1D6E9CA490FA}" destId="{C7A4C943-FFAD-4D5A-B440-D738EC024DFF}" srcOrd="1" destOrd="0" presId="urn:microsoft.com/office/officeart/2005/8/layout/hList7"/>
    <dgm:cxn modelId="{CF38D93F-5498-4FBC-AF4A-2C651B543CC2}" type="presOf" srcId="{37FBD196-5D14-4966-8AD3-265C31828502}" destId="{6BF33738-5D8F-479F-A915-20CD9E1F9A13}" srcOrd="0" destOrd="0" presId="urn:microsoft.com/office/officeart/2005/8/layout/hList7"/>
    <dgm:cxn modelId="{557C7F41-75B7-4BA6-9E85-26774621C38E}" srcId="{D475C9ED-1792-44AC-868E-AD0FAC4B8735}" destId="{111A0C23-B26A-41BC-BDC2-1D6E9CA490FA}" srcOrd="2" destOrd="0" parTransId="{D2B5F6C5-C339-4EC9-BFB7-0FADC55D212F}" sibTransId="{A6D392D0-72D7-434E-B78E-0FABBF4794EA}"/>
    <dgm:cxn modelId="{9827F449-2448-4397-AD71-42D385DB5796}" srcId="{D475C9ED-1792-44AC-868E-AD0FAC4B8735}" destId="{CCD23A11-A187-480E-933A-B0D95724C4ED}" srcOrd="1" destOrd="0" parTransId="{D41BF156-DE69-46CE-8104-22F3749B21BC}" sibTransId="{37FBD196-5D14-4966-8AD3-265C31828502}"/>
    <dgm:cxn modelId="{E43F864C-CDAD-45F0-88EE-C68F6E07D6F5}" srcId="{D475C9ED-1792-44AC-868E-AD0FAC4B8735}" destId="{E23968D9-6F3C-4551-99B9-58D31FC30CFF}" srcOrd="0" destOrd="0" parTransId="{CD3AEDD1-7546-411B-AF61-7DB07B6A5FB2}" sibTransId="{C3097C63-607A-4B8F-8249-18316FDCBF5B}"/>
    <dgm:cxn modelId="{63B89A57-1C5B-434F-8F89-66F046331661}" type="presOf" srcId="{CCD23A11-A187-480E-933A-B0D95724C4ED}" destId="{E9702BE7-2D27-4810-B7DD-F14EADC1E48F}" srcOrd="1" destOrd="0" presId="urn:microsoft.com/office/officeart/2005/8/layout/hList7"/>
    <dgm:cxn modelId="{E1ACFF7A-29CE-4B89-A140-D7AD4017BE97}" type="presOf" srcId="{111A0C23-B26A-41BC-BDC2-1D6E9CA490FA}" destId="{89E2B083-53F2-4664-9828-F70531CA6F95}" srcOrd="0" destOrd="0" presId="urn:microsoft.com/office/officeart/2005/8/layout/hList7"/>
    <dgm:cxn modelId="{C99F1BA3-C8EC-42D3-8310-1E3A39478F25}" type="presOf" srcId="{CCD23A11-A187-480E-933A-B0D95724C4ED}" destId="{EDC4C9BF-EF3E-48B6-A592-C2C720BCF49E}" srcOrd="0" destOrd="0" presId="urn:microsoft.com/office/officeart/2005/8/layout/hList7"/>
    <dgm:cxn modelId="{D0BD8DA9-382F-4A9C-AA1A-BAA8BB47FF81}" type="presOf" srcId="{E23968D9-6F3C-4551-99B9-58D31FC30CFF}" destId="{8A2530AF-5A99-4B9A-918E-640E0B8E2785}" srcOrd="0" destOrd="0" presId="urn:microsoft.com/office/officeart/2005/8/layout/hList7"/>
    <dgm:cxn modelId="{1CE8D2AD-AD70-45F8-8CEB-0EE336271226}" type="presOf" srcId="{974C32D4-E584-4A0E-8299-CBE07F1D1F0F}" destId="{623B4C86-9822-4692-BD5E-1FBDAD56FBFF}" srcOrd="0" destOrd="0" presId="urn:microsoft.com/office/officeart/2005/8/layout/hList7"/>
    <dgm:cxn modelId="{FEB9B0D4-1762-41FF-A4A5-CFEF0DF47C5A}" type="presOf" srcId="{D475C9ED-1792-44AC-868E-AD0FAC4B8735}" destId="{927F582F-D3B9-4446-B514-1C25C0A67CF7}" srcOrd="0" destOrd="0" presId="urn:microsoft.com/office/officeart/2005/8/layout/hList7"/>
    <dgm:cxn modelId="{C9A713E6-7EFE-4DA6-B193-2AD9EB8EF18E}" srcId="{D475C9ED-1792-44AC-868E-AD0FAC4B8735}" destId="{974C32D4-E584-4A0E-8299-CBE07F1D1F0F}" srcOrd="3" destOrd="0" parTransId="{1FB2CCF3-3E41-44FD-B76C-8615E8E92CD7}" sibTransId="{01515A0F-3AD0-4D41-9C56-A6BADAF523F3}"/>
    <dgm:cxn modelId="{8866D3FA-6D38-4020-A215-E3AB3F2622B2}" type="presOf" srcId="{A6D392D0-72D7-434E-B78E-0FABBF4794EA}" destId="{66882ECF-198B-4FBF-B0CA-114A8855B377}" srcOrd="0" destOrd="0" presId="urn:microsoft.com/office/officeart/2005/8/layout/hList7"/>
    <dgm:cxn modelId="{F27BBA26-BC4F-4A90-A0ED-C907AF75072A}" type="presParOf" srcId="{927F582F-D3B9-4446-B514-1C25C0A67CF7}" destId="{392D7650-A731-4135-8621-55B78AE07457}" srcOrd="0" destOrd="0" presId="urn:microsoft.com/office/officeart/2005/8/layout/hList7"/>
    <dgm:cxn modelId="{42756155-1BBB-4201-B834-1D98207ABCD7}" type="presParOf" srcId="{927F582F-D3B9-4446-B514-1C25C0A67CF7}" destId="{F62C3E20-A4ED-4528-B24A-AE16BF850002}" srcOrd="1" destOrd="0" presId="urn:microsoft.com/office/officeart/2005/8/layout/hList7"/>
    <dgm:cxn modelId="{5735AAB7-E2E6-4157-B094-A022070E433A}" type="presParOf" srcId="{F62C3E20-A4ED-4528-B24A-AE16BF850002}" destId="{3ECBF332-DFE4-4C3A-8E46-830E668DFDE7}" srcOrd="0" destOrd="0" presId="urn:microsoft.com/office/officeart/2005/8/layout/hList7"/>
    <dgm:cxn modelId="{BAF1751D-1FB7-4C6D-B386-0D4E5A367364}" type="presParOf" srcId="{3ECBF332-DFE4-4C3A-8E46-830E668DFDE7}" destId="{8A2530AF-5A99-4B9A-918E-640E0B8E2785}" srcOrd="0" destOrd="0" presId="urn:microsoft.com/office/officeart/2005/8/layout/hList7"/>
    <dgm:cxn modelId="{7AB2E2DD-1007-46D2-A608-DCBE82E5DD02}" type="presParOf" srcId="{3ECBF332-DFE4-4C3A-8E46-830E668DFDE7}" destId="{FFDBBB76-37BA-4B62-906E-8252B1A7FA6B}" srcOrd="1" destOrd="0" presId="urn:microsoft.com/office/officeart/2005/8/layout/hList7"/>
    <dgm:cxn modelId="{0AF7BD59-F432-4861-A955-796B2B8FF185}" type="presParOf" srcId="{3ECBF332-DFE4-4C3A-8E46-830E668DFDE7}" destId="{F5291371-42CF-4BE5-B735-61DEE7208517}" srcOrd="2" destOrd="0" presId="urn:microsoft.com/office/officeart/2005/8/layout/hList7"/>
    <dgm:cxn modelId="{A2A3B659-BA2B-4EC3-A2A2-97FABB9E0448}" type="presParOf" srcId="{3ECBF332-DFE4-4C3A-8E46-830E668DFDE7}" destId="{65EB9D19-ED5B-4986-A9C3-3F48D5EDA46F}" srcOrd="3" destOrd="0" presId="urn:microsoft.com/office/officeart/2005/8/layout/hList7"/>
    <dgm:cxn modelId="{AD57E4FE-A589-47C7-8C49-E3B739E6EAD8}" type="presParOf" srcId="{F62C3E20-A4ED-4528-B24A-AE16BF850002}" destId="{F75EB7AE-9335-4002-9867-8F86CC81B12E}" srcOrd="1" destOrd="0" presId="urn:microsoft.com/office/officeart/2005/8/layout/hList7"/>
    <dgm:cxn modelId="{19FBB7C2-E885-4EF4-8ED4-DC522775730F}" type="presParOf" srcId="{F62C3E20-A4ED-4528-B24A-AE16BF850002}" destId="{CFD3255A-3D26-448C-AA05-98E5EAD94BA4}" srcOrd="2" destOrd="0" presId="urn:microsoft.com/office/officeart/2005/8/layout/hList7"/>
    <dgm:cxn modelId="{16F4CACD-63D1-43C6-83CD-72614E394ABF}" type="presParOf" srcId="{CFD3255A-3D26-448C-AA05-98E5EAD94BA4}" destId="{EDC4C9BF-EF3E-48B6-A592-C2C720BCF49E}" srcOrd="0" destOrd="0" presId="urn:microsoft.com/office/officeart/2005/8/layout/hList7"/>
    <dgm:cxn modelId="{8226991E-592D-466D-A3EF-7540246ECAEB}" type="presParOf" srcId="{CFD3255A-3D26-448C-AA05-98E5EAD94BA4}" destId="{E9702BE7-2D27-4810-B7DD-F14EADC1E48F}" srcOrd="1" destOrd="0" presId="urn:microsoft.com/office/officeart/2005/8/layout/hList7"/>
    <dgm:cxn modelId="{E7D7E58F-F4D5-4056-AEB4-42537CD558A4}" type="presParOf" srcId="{CFD3255A-3D26-448C-AA05-98E5EAD94BA4}" destId="{966A2A67-A03D-4AC7-B689-1D98E03BEFA5}" srcOrd="2" destOrd="0" presId="urn:microsoft.com/office/officeart/2005/8/layout/hList7"/>
    <dgm:cxn modelId="{0C974F78-6E20-48B8-82BC-3CC20DC5D694}" type="presParOf" srcId="{CFD3255A-3D26-448C-AA05-98E5EAD94BA4}" destId="{4595344E-9B06-42CA-92DF-C1945862D0AF}" srcOrd="3" destOrd="0" presId="urn:microsoft.com/office/officeart/2005/8/layout/hList7"/>
    <dgm:cxn modelId="{4BBB7364-98DE-4E51-BB25-B8F303E95EB4}" type="presParOf" srcId="{F62C3E20-A4ED-4528-B24A-AE16BF850002}" destId="{6BF33738-5D8F-479F-A915-20CD9E1F9A13}" srcOrd="3" destOrd="0" presId="urn:microsoft.com/office/officeart/2005/8/layout/hList7"/>
    <dgm:cxn modelId="{FE5DC0FB-4CF1-4E84-85F3-076131B89152}" type="presParOf" srcId="{F62C3E20-A4ED-4528-B24A-AE16BF850002}" destId="{3F938091-BBEF-4256-B6B0-04F604BA4A2E}" srcOrd="4" destOrd="0" presId="urn:microsoft.com/office/officeart/2005/8/layout/hList7"/>
    <dgm:cxn modelId="{BA8F9E20-6ED2-4CDD-A470-65D020E75EA8}" type="presParOf" srcId="{3F938091-BBEF-4256-B6B0-04F604BA4A2E}" destId="{89E2B083-53F2-4664-9828-F70531CA6F95}" srcOrd="0" destOrd="0" presId="urn:microsoft.com/office/officeart/2005/8/layout/hList7"/>
    <dgm:cxn modelId="{BFE2E74A-AE96-4609-9D53-51CF6E214B41}" type="presParOf" srcId="{3F938091-BBEF-4256-B6B0-04F604BA4A2E}" destId="{C7A4C943-FFAD-4D5A-B440-D738EC024DFF}" srcOrd="1" destOrd="0" presId="urn:microsoft.com/office/officeart/2005/8/layout/hList7"/>
    <dgm:cxn modelId="{44BC0CB1-6E65-49BD-923D-366C4D14C5BC}" type="presParOf" srcId="{3F938091-BBEF-4256-B6B0-04F604BA4A2E}" destId="{0904FA4F-2655-49EA-8F15-6F4BDB9E2C82}" srcOrd="2" destOrd="0" presId="urn:microsoft.com/office/officeart/2005/8/layout/hList7"/>
    <dgm:cxn modelId="{9B6325FC-1D2D-40ED-8633-61DB9C269163}" type="presParOf" srcId="{3F938091-BBEF-4256-B6B0-04F604BA4A2E}" destId="{5829D1F0-8700-4798-8CF7-86A2E8678730}" srcOrd="3" destOrd="0" presId="urn:microsoft.com/office/officeart/2005/8/layout/hList7"/>
    <dgm:cxn modelId="{ED933072-AC2E-43C9-888E-7A1CBD364961}" type="presParOf" srcId="{F62C3E20-A4ED-4528-B24A-AE16BF850002}" destId="{66882ECF-198B-4FBF-B0CA-114A8855B377}" srcOrd="5" destOrd="0" presId="urn:microsoft.com/office/officeart/2005/8/layout/hList7"/>
    <dgm:cxn modelId="{7463D524-1804-4405-B6C9-DF7CCE90CC4A}" type="presParOf" srcId="{F62C3E20-A4ED-4528-B24A-AE16BF850002}" destId="{9E702365-40C4-4ECB-ACE6-263699199A3D}" srcOrd="6" destOrd="0" presId="urn:microsoft.com/office/officeart/2005/8/layout/hList7"/>
    <dgm:cxn modelId="{AC870C66-3737-4909-BD17-3F112407080C}" type="presParOf" srcId="{9E702365-40C4-4ECB-ACE6-263699199A3D}" destId="{623B4C86-9822-4692-BD5E-1FBDAD56FBFF}" srcOrd="0" destOrd="0" presId="urn:microsoft.com/office/officeart/2005/8/layout/hList7"/>
    <dgm:cxn modelId="{1D0FCDD4-74A8-4454-888A-54B8B0D7DFDC}" type="presParOf" srcId="{9E702365-40C4-4ECB-ACE6-263699199A3D}" destId="{7238FC0F-D7F4-4BB7-8065-5E2E6154DA39}" srcOrd="1" destOrd="0" presId="urn:microsoft.com/office/officeart/2005/8/layout/hList7"/>
    <dgm:cxn modelId="{B6EB9BEF-7692-4339-9CA1-D10A8B3F0E93}" type="presParOf" srcId="{9E702365-40C4-4ECB-ACE6-263699199A3D}" destId="{ACD0C0EB-68AB-4A26-AB76-866DCF2DD992}" srcOrd="2" destOrd="0" presId="urn:microsoft.com/office/officeart/2005/8/layout/hList7"/>
    <dgm:cxn modelId="{15081831-0A2C-4CD2-977E-F51DE29D80A1}" type="presParOf" srcId="{9E702365-40C4-4ECB-ACE6-263699199A3D}" destId="{9DEFC250-B9E4-4042-AEC4-A924C1FDDAC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DB831C-001B-4294-BB78-C0A3AD3605F9}" type="doc">
      <dgm:prSet loTypeId="urn:microsoft.com/office/officeart/2008/layout/TitledPictureBlocks" loCatId="pictur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EEF28304-2A6C-462D-8026-3225ECB4EDA7}">
      <dgm:prSet/>
      <dgm:spPr/>
      <dgm:t>
        <a:bodyPr/>
        <a:lstStyle/>
        <a:p>
          <a:r>
            <a:rPr lang="zh-TW"/>
            <a:t>室外至少</a:t>
          </a:r>
          <a:r>
            <a:rPr lang="en-US"/>
            <a:t>1</a:t>
          </a:r>
          <a:r>
            <a:rPr lang="zh-TW"/>
            <a:t>公尺</a:t>
          </a:r>
        </a:p>
      </dgm:t>
    </dgm:pt>
    <dgm:pt modelId="{2FB9CBDB-9226-4245-A1B2-531699DAAABB}" type="parTrans" cxnId="{4256976C-FC81-4AB5-A801-BBDF62E64F98}">
      <dgm:prSet/>
      <dgm:spPr/>
      <dgm:t>
        <a:bodyPr/>
        <a:lstStyle/>
        <a:p>
          <a:endParaRPr lang="zh-TW" altLang="en-US"/>
        </a:p>
      </dgm:t>
    </dgm:pt>
    <dgm:pt modelId="{7963A493-6183-4531-BEE1-0AD9A457DBAB}" type="sibTrans" cxnId="{4256976C-FC81-4AB5-A801-BBDF62E64F98}">
      <dgm:prSet/>
      <dgm:spPr/>
      <dgm:t>
        <a:bodyPr/>
        <a:lstStyle/>
        <a:p>
          <a:endParaRPr lang="zh-TW" altLang="en-US"/>
        </a:p>
      </dgm:t>
    </dgm:pt>
    <dgm:pt modelId="{17AD5AD5-8C11-41F0-9097-DEA98211E808}">
      <dgm:prSet/>
      <dgm:spPr/>
      <dgm:t>
        <a:bodyPr/>
        <a:lstStyle/>
        <a:p>
          <a:r>
            <a:rPr lang="zh-TW" dirty="0">
              <a:solidFill>
                <a:schemeClr val="accent3">
                  <a:lumMod val="75000"/>
                </a:schemeClr>
              </a:solidFill>
              <a:latin typeface="文鼎粗毛楷" panose="020B0609010101010101" pitchFamily="49" charset="-120"/>
              <a:ea typeface="文鼎粗毛楷" panose="020B0609010101010101" pitchFamily="49" charset="-120"/>
            </a:rPr>
            <a:t>大約</a:t>
          </a:r>
          <a:r>
            <a:rPr lang="en-US" dirty="0">
              <a:solidFill>
                <a:schemeClr val="accent3">
                  <a:lumMod val="75000"/>
                </a:schemeClr>
              </a:solidFill>
              <a:latin typeface="文鼎粗毛楷" panose="020B0609010101010101" pitchFamily="49" charset="-120"/>
              <a:ea typeface="文鼎粗毛楷" panose="020B0609010101010101" pitchFamily="49" charset="-120"/>
            </a:rPr>
            <a:t>3</a:t>
          </a:r>
          <a:r>
            <a:rPr lang="zh-TW" dirty="0">
              <a:solidFill>
                <a:schemeClr val="accent3">
                  <a:lumMod val="75000"/>
                </a:schemeClr>
              </a:solidFill>
              <a:latin typeface="文鼎粗毛楷" panose="020B0609010101010101" pitchFamily="49" charset="-120"/>
              <a:ea typeface="文鼎粗毛楷" panose="020B0609010101010101" pitchFamily="49" charset="-120"/>
            </a:rPr>
            <a:t>個步伐</a:t>
          </a:r>
        </a:p>
      </dgm:t>
    </dgm:pt>
    <dgm:pt modelId="{A3D3E595-62DD-40D4-A54E-5579ACAEE254}" type="parTrans" cxnId="{58602472-222F-4A98-B32B-77E70F5016F8}">
      <dgm:prSet/>
      <dgm:spPr/>
      <dgm:t>
        <a:bodyPr/>
        <a:lstStyle/>
        <a:p>
          <a:endParaRPr lang="zh-TW" altLang="en-US"/>
        </a:p>
      </dgm:t>
    </dgm:pt>
    <dgm:pt modelId="{3C5B704D-4D08-4155-A790-D7CDD7BD6CA3}" type="sibTrans" cxnId="{58602472-222F-4A98-B32B-77E70F5016F8}">
      <dgm:prSet/>
      <dgm:spPr/>
      <dgm:t>
        <a:bodyPr/>
        <a:lstStyle/>
        <a:p>
          <a:endParaRPr lang="zh-TW" altLang="en-US"/>
        </a:p>
      </dgm:t>
    </dgm:pt>
    <dgm:pt modelId="{47A2AB05-6C7F-47E0-A860-E1572D7C15FF}">
      <dgm:prSet/>
      <dgm:spPr/>
      <dgm:t>
        <a:bodyPr/>
        <a:lstStyle/>
        <a:p>
          <a:r>
            <a:rPr lang="zh-TW"/>
            <a:t>室內至少</a:t>
          </a:r>
          <a:r>
            <a:rPr lang="en-US"/>
            <a:t>1.5</a:t>
          </a:r>
          <a:r>
            <a:rPr lang="zh-TW"/>
            <a:t>公尺</a:t>
          </a:r>
        </a:p>
      </dgm:t>
    </dgm:pt>
    <dgm:pt modelId="{E909A59D-3C8D-4064-84ED-9F8FB6D4D735}" type="parTrans" cxnId="{52CDAA26-595F-4E74-9F2A-66B4AE9F9BBB}">
      <dgm:prSet/>
      <dgm:spPr/>
      <dgm:t>
        <a:bodyPr/>
        <a:lstStyle/>
        <a:p>
          <a:endParaRPr lang="zh-TW" altLang="en-US"/>
        </a:p>
      </dgm:t>
    </dgm:pt>
    <dgm:pt modelId="{B09A0F62-63A7-4034-8E38-CECA28541129}" type="sibTrans" cxnId="{52CDAA26-595F-4E74-9F2A-66B4AE9F9BBB}">
      <dgm:prSet/>
      <dgm:spPr/>
      <dgm:t>
        <a:bodyPr/>
        <a:lstStyle/>
        <a:p>
          <a:endParaRPr lang="zh-TW" altLang="en-US"/>
        </a:p>
      </dgm:t>
    </dgm:pt>
    <dgm:pt modelId="{BD54B37C-4189-496C-A33B-A0CB320C621E}">
      <dgm:prSet/>
      <dgm:spPr/>
      <dgm:t>
        <a:bodyPr/>
        <a:lstStyle/>
        <a:p>
          <a:r>
            <a:rPr lang="zh-TW" dirty="0">
              <a:solidFill>
                <a:schemeClr val="accent4">
                  <a:lumMod val="75000"/>
                </a:schemeClr>
              </a:solidFill>
              <a:latin typeface="文鼎粗毛楷" panose="020B0609010101010101" pitchFamily="49" charset="-120"/>
              <a:ea typeface="文鼎粗毛楷" panose="020B0609010101010101" pitchFamily="49" charset="-120"/>
            </a:rPr>
            <a:t>大約手臂的兩倍長</a:t>
          </a:r>
        </a:p>
      </dgm:t>
    </dgm:pt>
    <dgm:pt modelId="{F64BDE07-844A-4B1A-AE05-FCE09A5DA99B}" type="parTrans" cxnId="{712CFFA1-5CF8-44D3-9C81-C4915548B9E4}">
      <dgm:prSet/>
      <dgm:spPr/>
      <dgm:t>
        <a:bodyPr/>
        <a:lstStyle/>
        <a:p>
          <a:endParaRPr lang="zh-TW" altLang="en-US"/>
        </a:p>
      </dgm:t>
    </dgm:pt>
    <dgm:pt modelId="{327FCDBE-06D9-41B4-8E17-C8EE03239BB5}" type="sibTrans" cxnId="{712CFFA1-5CF8-44D3-9C81-C4915548B9E4}">
      <dgm:prSet/>
      <dgm:spPr/>
      <dgm:t>
        <a:bodyPr/>
        <a:lstStyle/>
        <a:p>
          <a:endParaRPr lang="zh-TW" altLang="en-US"/>
        </a:p>
      </dgm:t>
    </dgm:pt>
    <dgm:pt modelId="{62E159DA-F8C3-40BA-BEF8-4099E3602B29}" type="pres">
      <dgm:prSet presAssocID="{90DB831C-001B-4294-BB78-C0A3AD3605F9}" presName="rootNode" presStyleCnt="0">
        <dgm:presLayoutVars>
          <dgm:chMax/>
          <dgm:chPref/>
          <dgm:dir/>
          <dgm:animLvl val="lvl"/>
        </dgm:presLayoutVars>
      </dgm:prSet>
      <dgm:spPr/>
    </dgm:pt>
    <dgm:pt modelId="{467B6C08-DF90-45BE-9E6D-986C7DE70501}" type="pres">
      <dgm:prSet presAssocID="{EEF28304-2A6C-462D-8026-3225ECB4EDA7}" presName="composite" presStyleCnt="0"/>
      <dgm:spPr/>
    </dgm:pt>
    <dgm:pt modelId="{EC69C446-D3DA-4954-9317-121E625A6D7A}" type="pres">
      <dgm:prSet presAssocID="{EEF28304-2A6C-462D-8026-3225ECB4EDA7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83907B98-20F2-40B0-B364-DFF46B7C97C0}" type="pres">
      <dgm:prSet presAssocID="{EEF28304-2A6C-462D-8026-3225ECB4EDA7}" presName="Image" presStyleLbl="bgImgPlace1" presStyleIdx="0" presStyleCnt="2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8E2AC05D-DCF0-4FC5-9F79-F3A9A0B04C78}" type="pres">
      <dgm:prSet presAssocID="{EEF28304-2A6C-462D-8026-3225ECB4EDA7}" presName="ChildText" presStyleLbl="fgAcc1" presStyleIdx="0" presStyleCnt="2">
        <dgm:presLayoutVars>
          <dgm:chMax val="0"/>
          <dgm:chPref val="0"/>
          <dgm:bulletEnabled val="1"/>
        </dgm:presLayoutVars>
      </dgm:prSet>
      <dgm:spPr/>
    </dgm:pt>
    <dgm:pt modelId="{5591C74D-1E69-48B9-AE48-85462CDBF647}" type="pres">
      <dgm:prSet presAssocID="{7963A493-6183-4531-BEE1-0AD9A457DBAB}" presName="sibTrans" presStyleCnt="0"/>
      <dgm:spPr/>
    </dgm:pt>
    <dgm:pt modelId="{D54295BB-FCBB-4DCD-BE00-18B166AA2F29}" type="pres">
      <dgm:prSet presAssocID="{47A2AB05-6C7F-47E0-A860-E1572D7C15FF}" presName="composite" presStyleCnt="0"/>
      <dgm:spPr/>
    </dgm:pt>
    <dgm:pt modelId="{F3B0717A-E3AE-4F9F-B8E6-B975E29367D1}" type="pres">
      <dgm:prSet presAssocID="{47A2AB05-6C7F-47E0-A860-E1572D7C15FF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</dgm:pt>
    <dgm:pt modelId="{49C3AD2F-811E-4FF2-B1CB-B0AEE7CDD02E}" type="pres">
      <dgm:prSet presAssocID="{47A2AB05-6C7F-47E0-A860-E1572D7C15FF}" presName="Image" presStyleLbl="bgImgPlace1" presStyleIdx="1" presStyleCnt="2"/>
      <dgm:spPr>
        <a:blipFill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F9EDBA72-FB8B-4742-ADB6-63E475B95B9B}" type="pres">
      <dgm:prSet presAssocID="{47A2AB05-6C7F-47E0-A860-E1572D7C15FF}" presName="ChildText" presStyleLbl="fgAcc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52CDAA26-595F-4E74-9F2A-66B4AE9F9BBB}" srcId="{90DB831C-001B-4294-BB78-C0A3AD3605F9}" destId="{47A2AB05-6C7F-47E0-A860-E1572D7C15FF}" srcOrd="1" destOrd="0" parTransId="{E909A59D-3C8D-4064-84ED-9F8FB6D4D735}" sibTransId="{B09A0F62-63A7-4034-8E38-CECA28541129}"/>
    <dgm:cxn modelId="{DC50BE65-773B-42B5-BDA9-0FB3F9FEC3F2}" type="presOf" srcId="{EEF28304-2A6C-462D-8026-3225ECB4EDA7}" destId="{EC69C446-D3DA-4954-9317-121E625A6D7A}" srcOrd="0" destOrd="0" presId="urn:microsoft.com/office/officeart/2008/layout/TitledPictureBlocks"/>
    <dgm:cxn modelId="{4256976C-FC81-4AB5-A801-BBDF62E64F98}" srcId="{90DB831C-001B-4294-BB78-C0A3AD3605F9}" destId="{EEF28304-2A6C-462D-8026-3225ECB4EDA7}" srcOrd="0" destOrd="0" parTransId="{2FB9CBDB-9226-4245-A1B2-531699DAAABB}" sibTransId="{7963A493-6183-4531-BEE1-0AD9A457DBAB}"/>
    <dgm:cxn modelId="{58602472-222F-4A98-B32B-77E70F5016F8}" srcId="{EEF28304-2A6C-462D-8026-3225ECB4EDA7}" destId="{17AD5AD5-8C11-41F0-9097-DEA98211E808}" srcOrd="0" destOrd="0" parTransId="{A3D3E595-62DD-40D4-A54E-5579ACAEE254}" sibTransId="{3C5B704D-4D08-4155-A790-D7CDD7BD6CA3}"/>
    <dgm:cxn modelId="{8208DE74-6DF1-471A-9ACD-E09013788591}" type="presOf" srcId="{BD54B37C-4189-496C-A33B-A0CB320C621E}" destId="{F9EDBA72-FB8B-4742-ADB6-63E475B95B9B}" srcOrd="0" destOrd="0" presId="urn:microsoft.com/office/officeart/2008/layout/TitledPictureBlocks"/>
    <dgm:cxn modelId="{35C15598-74E5-457F-86D2-04A2ACA42CEC}" type="presOf" srcId="{90DB831C-001B-4294-BB78-C0A3AD3605F9}" destId="{62E159DA-F8C3-40BA-BEF8-4099E3602B29}" srcOrd="0" destOrd="0" presId="urn:microsoft.com/office/officeart/2008/layout/TitledPictureBlocks"/>
    <dgm:cxn modelId="{712CFFA1-5CF8-44D3-9C81-C4915548B9E4}" srcId="{47A2AB05-6C7F-47E0-A860-E1572D7C15FF}" destId="{BD54B37C-4189-496C-A33B-A0CB320C621E}" srcOrd="0" destOrd="0" parTransId="{F64BDE07-844A-4B1A-AE05-FCE09A5DA99B}" sibTransId="{327FCDBE-06D9-41B4-8E17-C8EE03239BB5}"/>
    <dgm:cxn modelId="{F564E4EA-97AC-4ADA-9F11-A4C97BD05175}" type="presOf" srcId="{47A2AB05-6C7F-47E0-A860-E1572D7C15FF}" destId="{F3B0717A-E3AE-4F9F-B8E6-B975E29367D1}" srcOrd="0" destOrd="0" presId="urn:microsoft.com/office/officeart/2008/layout/TitledPictureBlocks"/>
    <dgm:cxn modelId="{06E6FBEE-EB2E-4492-9EC0-DC1738DFC1F5}" type="presOf" srcId="{17AD5AD5-8C11-41F0-9097-DEA98211E808}" destId="{8E2AC05D-DCF0-4FC5-9F79-F3A9A0B04C78}" srcOrd="0" destOrd="0" presId="urn:microsoft.com/office/officeart/2008/layout/TitledPictureBlocks"/>
    <dgm:cxn modelId="{8A6A19A8-7AD1-4A21-8B8D-92EE4D6BF4F4}" type="presParOf" srcId="{62E159DA-F8C3-40BA-BEF8-4099E3602B29}" destId="{467B6C08-DF90-45BE-9E6D-986C7DE70501}" srcOrd="0" destOrd="0" presId="urn:microsoft.com/office/officeart/2008/layout/TitledPictureBlocks"/>
    <dgm:cxn modelId="{C8B5AC7C-AABF-475C-81DA-F1938B116B59}" type="presParOf" srcId="{467B6C08-DF90-45BE-9E6D-986C7DE70501}" destId="{EC69C446-D3DA-4954-9317-121E625A6D7A}" srcOrd="0" destOrd="0" presId="urn:microsoft.com/office/officeart/2008/layout/TitledPictureBlocks"/>
    <dgm:cxn modelId="{7F224370-3977-4492-B106-92A8F85DABD1}" type="presParOf" srcId="{467B6C08-DF90-45BE-9E6D-986C7DE70501}" destId="{83907B98-20F2-40B0-B364-DFF46B7C97C0}" srcOrd="1" destOrd="0" presId="urn:microsoft.com/office/officeart/2008/layout/TitledPictureBlocks"/>
    <dgm:cxn modelId="{5A12228B-BD7A-4F65-A356-CF9B59DA27BB}" type="presParOf" srcId="{467B6C08-DF90-45BE-9E6D-986C7DE70501}" destId="{8E2AC05D-DCF0-4FC5-9F79-F3A9A0B04C78}" srcOrd="2" destOrd="0" presId="urn:microsoft.com/office/officeart/2008/layout/TitledPictureBlocks"/>
    <dgm:cxn modelId="{299CCF1B-5CDA-4630-AEFC-52B4D31C799A}" type="presParOf" srcId="{62E159DA-F8C3-40BA-BEF8-4099E3602B29}" destId="{5591C74D-1E69-48B9-AE48-85462CDBF647}" srcOrd="1" destOrd="0" presId="urn:microsoft.com/office/officeart/2008/layout/TitledPictureBlocks"/>
    <dgm:cxn modelId="{A55D6707-91CF-44DC-A4A5-821E4BE3D734}" type="presParOf" srcId="{62E159DA-F8C3-40BA-BEF8-4099E3602B29}" destId="{D54295BB-FCBB-4DCD-BE00-18B166AA2F29}" srcOrd="2" destOrd="0" presId="urn:microsoft.com/office/officeart/2008/layout/TitledPictureBlocks"/>
    <dgm:cxn modelId="{45E24506-BE33-4510-BD13-08AA67709925}" type="presParOf" srcId="{D54295BB-FCBB-4DCD-BE00-18B166AA2F29}" destId="{F3B0717A-E3AE-4F9F-B8E6-B975E29367D1}" srcOrd="0" destOrd="0" presId="urn:microsoft.com/office/officeart/2008/layout/TitledPictureBlocks"/>
    <dgm:cxn modelId="{9B75C979-6373-426A-9CF4-4E3FD881CB33}" type="presParOf" srcId="{D54295BB-FCBB-4DCD-BE00-18B166AA2F29}" destId="{49C3AD2F-811E-4FF2-B1CB-B0AEE7CDD02E}" srcOrd="1" destOrd="0" presId="urn:microsoft.com/office/officeart/2008/layout/TitledPictureBlocks"/>
    <dgm:cxn modelId="{194395DE-1FBF-47D9-AA6F-17D2A9A7B62D}" type="presParOf" srcId="{D54295BB-FCBB-4DCD-BE00-18B166AA2F29}" destId="{F9EDBA72-FB8B-4742-ADB6-63E475B95B9B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AABCE0-6461-4A9F-88E8-9D043DE28EDB}" type="doc">
      <dgm:prSet loTypeId="urn:microsoft.com/office/officeart/2005/8/layout/radial2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3F1C728D-724A-4A05-B6CB-95B6A4C13EBA}">
      <dgm:prSet/>
      <dgm:spPr/>
      <dgm:t>
        <a:bodyPr/>
        <a:lstStyle/>
        <a:p>
          <a:r>
            <a:rPr lang="zh-TW"/>
            <a:t>衛福部疾管署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454EEE91-788F-4414-AAD5-BC3EA7FEE144}" type="parTrans" cxnId="{1CA3B8F7-0C57-4C50-B852-CEB9452C970B}">
      <dgm:prSet/>
      <dgm:spPr/>
      <dgm:t>
        <a:bodyPr/>
        <a:lstStyle/>
        <a:p>
          <a:endParaRPr lang="zh-TW" altLang="en-US"/>
        </a:p>
      </dgm:t>
    </dgm:pt>
    <dgm:pt modelId="{1BE1CF53-AED5-4E5A-9084-81123E8AA1DC}" type="sibTrans" cxnId="{1CA3B8F7-0C57-4C50-B852-CEB9452C970B}">
      <dgm:prSet/>
      <dgm:spPr/>
      <dgm:t>
        <a:bodyPr/>
        <a:lstStyle/>
        <a:p>
          <a:endParaRPr lang="zh-TW" altLang="en-US"/>
        </a:p>
      </dgm:t>
    </dgm:pt>
    <dgm:pt modelId="{DB394ED8-8CF9-4A4C-A6A4-3D4AD3E7FB1D}">
      <dgm:prSet/>
      <dgm:spPr/>
      <dgm:t>
        <a:bodyPr/>
        <a:lstStyle/>
        <a:p>
          <a:r>
            <a:rPr lang="zh-TW"/>
            <a:t>掌握最新疫情</a:t>
          </a:r>
        </a:p>
      </dgm:t>
    </dgm:pt>
    <dgm:pt modelId="{1192E42C-A80B-4219-8F61-A485E26488E5}" type="parTrans" cxnId="{9A2BC7B8-20A4-4B66-92B2-38B90999342A}">
      <dgm:prSet/>
      <dgm:spPr/>
      <dgm:t>
        <a:bodyPr/>
        <a:lstStyle/>
        <a:p>
          <a:endParaRPr lang="zh-TW" altLang="en-US"/>
        </a:p>
      </dgm:t>
    </dgm:pt>
    <dgm:pt modelId="{0CE04785-D465-4459-87E7-EFCD14F3E3D2}" type="sibTrans" cxnId="{9A2BC7B8-20A4-4B66-92B2-38B90999342A}">
      <dgm:prSet/>
      <dgm:spPr/>
      <dgm:t>
        <a:bodyPr/>
        <a:lstStyle/>
        <a:p>
          <a:endParaRPr lang="zh-TW" altLang="en-US"/>
        </a:p>
      </dgm:t>
    </dgm:pt>
    <dgm:pt modelId="{50AA43D4-D119-4172-A987-808966B786B1}">
      <dgm:prSet/>
      <dgm:spPr/>
      <dgm:t>
        <a:bodyPr/>
        <a:lstStyle/>
        <a:p>
          <a:r>
            <a:rPr lang="zh-TW"/>
            <a:t>了解防疫議題</a:t>
          </a:r>
        </a:p>
      </dgm:t>
    </dgm:pt>
    <dgm:pt modelId="{BBCCEC5A-A816-42DD-9C63-AA183C06C698}" type="parTrans" cxnId="{51B79766-D432-452A-AF66-9D0A661CA11E}">
      <dgm:prSet/>
      <dgm:spPr/>
      <dgm:t>
        <a:bodyPr/>
        <a:lstStyle/>
        <a:p>
          <a:endParaRPr lang="zh-TW" altLang="en-US"/>
        </a:p>
      </dgm:t>
    </dgm:pt>
    <dgm:pt modelId="{3F89CC7F-E348-4A4E-B83C-10EDC8717680}" type="sibTrans" cxnId="{51B79766-D432-452A-AF66-9D0A661CA11E}">
      <dgm:prSet/>
      <dgm:spPr/>
      <dgm:t>
        <a:bodyPr/>
        <a:lstStyle/>
        <a:p>
          <a:endParaRPr lang="zh-TW" altLang="en-US"/>
        </a:p>
      </dgm:t>
    </dgm:pt>
    <dgm:pt modelId="{F6E8C73A-1CF3-4E04-8C60-46A4C164EFED}">
      <dgm:prSet/>
      <dgm:spPr/>
      <dgm:t>
        <a:bodyPr/>
        <a:lstStyle/>
        <a:p>
          <a:r>
            <a:rPr lang="zh-TW"/>
            <a:t>防疫小測驗</a:t>
          </a:r>
        </a:p>
      </dgm:t>
    </dgm:pt>
    <dgm:pt modelId="{A9B42893-88BF-4438-ADC4-8691A236CBF6}" type="parTrans" cxnId="{86AA53C2-A3B7-48B2-95A5-0C8D8B085F41}">
      <dgm:prSet/>
      <dgm:spPr/>
      <dgm:t>
        <a:bodyPr/>
        <a:lstStyle/>
        <a:p>
          <a:endParaRPr lang="zh-TW" altLang="en-US"/>
        </a:p>
      </dgm:t>
    </dgm:pt>
    <dgm:pt modelId="{3D479528-7984-4E79-BB4C-22341357DA72}" type="sibTrans" cxnId="{86AA53C2-A3B7-48B2-95A5-0C8D8B085F41}">
      <dgm:prSet/>
      <dgm:spPr/>
      <dgm:t>
        <a:bodyPr/>
        <a:lstStyle/>
        <a:p>
          <a:endParaRPr lang="zh-TW" altLang="en-US"/>
        </a:p>
      </dgm:t>
    </dgm:pt>
    <dgm:pt modelId="{038448AA-93AE-422A-9721-13FB8ED7862D}">
      <dgm:prSet/>
      <dgm:spPr/>
      <dgm:t>
        <a:bodyPr/>
        <a:lstStyle/>
        <a:p>
          <a:r>
            <a:rPr lang="zh-TW"/>
            <a:t>你的防疫觀念正確嗎？</a:t>
          </a:r>
        </a:p>
      </dgm:t>
    </dgm:pt>
    <dgm:pt modelId="{BA0BC526-A5AE-48D5-8202-77C599405A9A}" type="parTrans" cxnId="{223D0B4B-F02C-4C22-ACDA-CEA28A6AD671}">
      <dgm:prSet/>
      <dgm:spPr/>
      <dgm:t>
        <a:bodyPr/>
        <a:lstStyle/>
        <a:p>
          <a:endParaRPr lang="zh-TW" altLang="en-US"/>
        </a:p>
      </dgm:t>
    </dgm:pt>
    <dgm:pt modelId="{B3B374AD-B602-4872-9703-B23A987D89A2}" type="sibTrans" cxnId="{223D0B4B-F02C-4C22-ACDA-CEA28A6AD671}">
      <dgm:prSet/>
      <dgm:spPr/>
      <dgm:t>
        <a:bodyPr/>
        <a:lstStyle/>
        <a:p>
          <a:endParaRPr lang="zh-TW" altLang="en-US"/>
        </a:p>
      </dgm:t>
    </dgm:pt>
    <dgm:pt modelId="{E9E6746C-0024-4C67-9CDB-920B634D6070}">
      <dgm:prSet/>
      <dgm:spPr/>
      <dgm:t>
        <a:bodyPr/>
        <a:lstStyle/>
        <a:p>
          <a:r>
            <a:rPr lang="zh-TW"/>
            <a:t>擊敗新冠病毒，健康久久！</a:t>
          </a:r>
        </a:p>
      </dgm:t>
    </dgm:pt>
    <dgm:pt modelId="{FA413F7D-E6B5-41F8-93D9-E3F99809EB4D}" type="parTrans" cxnId="{340A4DC9-3B03-42F9-BC54-4554FA8B545D}">
      <dgm:prSet/>
      <dgm:spPr/>
      <dgm:t>
        <a:bodyPr/>
        <a:lstStyle/>
        <a:p>
          <a:endParaRPr lang="zh-TW" altLang="en-US"/>
        </a:p>
      </dgm:t>
    </dgm:pt>
    <dgm:pt modelId="{9EDCA3CF-B71A-4991-9423-42874B35EE70}" type="sibTrans" cxnId="{340A4DC9-3B03-42F9-BC54-4554FA8B545D}">
      <dgm:prSet/>
      <dgm:spPr/>
      <dgm:t>
        <a:bodyPr/>
        <a:lstStyle/>
        <a:p>
          <a:endParaRPr lang="zh-TW" altLang="en-US"/>
        </a:p>
      </dgm:t>
    </dgm:pt>
    <dgm:pt modelId="{22E8736D-9399-48B3-91E3-1B84DCEDA138}" type="pres">
      <dgm:prSet presAssocID="{63AABCE0-6461-4A9F-88E8-9D043DE28EDB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983A249A-10A6-4754-A642-E8355D0A7191}" type="pres">
      <dgm:prSet presAssocID="{63AABCE0-6461-4A9F-88E8-9D043DE28EDB}" presName="cycle" presStyleCnt="0"/>
      <dgm:spPr/>
    </dgm:pt>
    <dgm:pt modelId="{D2321A32-A6D9-480B-AA27-218A705C5378}" type="pres">
      <dgm:prSet presAssocID="{63AABCE0-6461-4A9F-88E8-9D043DE28EDB}" presName="centerShape" presStyleCnt="0"/>
      <dgm:spPr/>
    </dgm:pt>
    <dgm:pt modelId="{3EDFC1BE-7CE8-419F-8498-714C8ACC7D6B}" type="pres">
      <dgm:prSet presAssocID="{63AABCE0-6461-4A9F-88E8-9D043DE28EDB}" presName="connSite" presStyleLbl="node1" presStyleIdx="0" presStyleCnt="3"/>
      <dgm:spPr/>
    </dgm:pt>
    <dgm:pt modelId="{30F89BB1-47AE-452B-AF7B-F8B1F3FE6AF1}" type="pres">
      <dgm:prSet presAssocID="{63AABCE0-6461-4A9F-88E8-9D043DE28EDB}" presName="visible" presStyleLbl="node1" presStyleIdx="0" presStyleCnt="3"/>
      <dgm:spPr>
        <a:blipFill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FC34B025-5EF2-40E9-A9EA-9458AA1669E0}" type="pres">
      <dgm:prSet presAssocID="{454EEE91-788F-4414-AAD5-BC3EA7FEE144}" presName="Name25" presStyleLbl="parChTrans1D1" presStyleIdx="0" presStyleCnt="2"/>
      <dgm:spPr/>
    </dgm:pt>
    <dgm:pt modelId="{9F9593D3-908E-4871-AF42-CB1B55286974}" type="pres">
      <dgm:prSet presAssocID="{3F1C728D-724A-4A05-B6CB-95B6A4C13EBA}" presName="node" presStyleCnt="0"/>
      <dgm:spPr/>
    </dgm:pt>
    <dgm:pt modelId="{CFD9A7C6-104D-4EB2-A367-56820902930D}" type="pres">
      <dgm:prSet presAssocID="{3F1C728D-724A-4A05-B6CB-95B6A4C13EBA}" presName="parentNode" presStyleLbl="node1" presStyleIdx="1" presStyleCnt="3">
        <dgm:presLayoutVars>
          <dgm:chMax val="1"/>
          <dgm:bulletEnabled val="1"/>
        </dgm:presLayoutVars>
      </dgm:prSet>
      <dgm:spPr/>
    </dgm:pt>
    <dgm:pt modelId="{B6D6177D-C38A-4863-8E5A-AD73ECFDE602}" type="pres">
      <dgm:prSet presAssocID="{3F1C728D-724A-4A05-B6CB-95B6A4C13EBA}" presName="childNode" presStyleLbl="revTx" presStyleIdx="0" presStyleCnt="2">
        <dgm:presLayoutVars>
          <dgm:bulletEnabled val="1"/>
        </dgm:presLayoutVars>
      </dgm:prSet>
      <dgm:spPr/>
    </dgm:pt>
    <dgm:pt modelId="{673A954B-2524-4B9B-A6B3-49ACEBC9FB18}" type="pres">
      <dgm:prSet presAssocID="{A9B42893-88BF-4438-ADC4-8691A236CBF6}" presName="Name25" presStyleLbl="parChTrans1D1" presStyleIdx="1" presStyleCnt="2"/>
      <dgm:spPr/>
    </dgm:pt>
    <dgm:pt modelId="{B03E2A36-546E-48C4-B5A3-8E05DBFBC67D}" type="pres">
      <dgm:prSet presAssocID="{F6E8C73A-1CF3-4E04-8C60-46A4C164EFED}" presName="node" presStyleCnt="0"/>
      <dgm:spPr/>
    </dgm:pt>
    <dgm:pt modelId="{EBA65C06-0F25-44BD-A0AB-E21CF4EF0C20}" type="pres">
      <dgm:prSet presAssocID="{F6E8C73A-1CF3-4E04-8C60-46A4C164EFED}" presName="parentNode" presStyleLbl="node1" presStyleIdx="2" presStyleCnt="3">
        <dgm:presLayoutVars>
          <dgm:chMax val="1"/>
          <dgm:bulletEnabled val="1"/>
        </dgm:presLayoutVars>
      </dgm:prSet>
      <dgm:spPr/>
    </dgm:pt>
    <dgm:pt modelId="{84E04F35-F460-4F2F-8BD4-5E99E3D488DD}" type="pres">
      <dgm:prSet presAssocID="{F6E8C73A-1CF3-4E04-8C60-46A4C164EFED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9662BB20-5A85-407B-BD12-18678CAFD9D3}" type="presOf" srcId="{DB394ED8-8CF9-4A4C-A6A4-3D4AD3E7FB1D}" destId="{B6D6177D-C38A-4863-8E5A-AD73ECFDE602}" srcOrd="0" destOrd="0" presId="urn:microsoft.com/office/officeart/2005/8/layout/radial2"/>
    <dgm:cxn modelId="{51B79766-D432-452A-AF66-9D0A661CA11E}" srcId="{3F1C728D-724A-4A05-B6CB-95B6A4C13EBA}" destId="{50AA43D4-D119-4172-A987-808966B786B1}" srcOrd="1" destOrd="0" parTransId="{BBCCEC5A-A816-42DD-9C63-AA183C06C698}" sibTransId="{3F89CC7F-E348-4A4E-B83C-10EDC8717680}"/>
    <dgm:cxn modelId="{2974DF68-CE3A-4884-80F1-F6444E3F4281}" type="presOf" srcId="{E9E6746C-0024-4C67-9CDB-920B634D6070}" destId="{84E04F35-F460-4F2F-8BD4-5E99E3D488DD}" srcOrd="0" destOrd="1" presId="urn:microsoft.com/office/officeart/2005/8/layout/radial2"/>
    <dgm:cxn modelId="{223D0B4B-F02C-4C22-ACDA-CEA28A6AD671}" srcId="{F6E8C73A-1CF3-4E04-8C60-46A4C164EFED}" destId="{038448AA-93AE-422A-9721-13FB8ED7862D}" srcOrd="0" destOrd="0" parTransId="{BA0BC526-A5AE-48D5-8202-77C599405A9A}" sibTransId="{B3B374AD-B602-4872-9703-B23A987D89A2}"/>
    <dgm:cxn modelId="{3F5D5A4E-77D4-45E0-B37C-55993060BA02}" type="presOf" srcId="{038448AA-93AE-422A-9721-13FB8ED7862D}" destId="{84E04F35-F460-4F2F-8BD4-5E99E3D488DD}" srcOrd="0" destOrd="0" presId="urn:microsoft.com/office/officeart/2005/8/layout/radial2"/>
    <dgm:cxn modelId="{E6E7A076-0EC2-4800-9CA3-14E0DAEAB475}" type="presOf" srcId="{F6E8C73A-1CF3-4E04-8C60-46A4C164EFED}" destId="{EBA65C06-0F25-44BD-A0AB-E21CF4EF0C20}" srcOrd="0" destOrd="0" presId="urn:microsoft.com/office/officeart/2005/8/layout/radial2"/>
    <dgm:cxn modelId="{9DD3607F-C195-4A59-A5D2-1B974AEF08FB}" type="presOf" srcId="{50AA43D4-D119-4172-A987-808966B786B1}" destId="{B6D6177D-C38A-4863-8E5A-AD73ECFDE602}" srcOrd="0" destOrd="1" presId="urn:microsoft.com/office/officeart/2005/8/layout/radial2"/>
    <dgm:cxn modelId="{E30E8985-7DFD-48B6-9C3E-D33129D01035}" type="presOf" srcId="{3F1C728D-724A-4A05-B6CB-95B6A4C13EBA}" destId="{CFD9A7C6-104D-4EB2-A367-56820902930D}" srcOrd="0" destOrd="0" presId="urn:microsoft.com/office/officeart/2005/8/layout/radial2"/>
    <dgm:cxn modelId="{949CFC8F-A8F5-4333-90D5-61FA94383B1B}" type="presOf" srcId="{454EEE91-788F-4414-AAD5-BC3EA7FEE144}" destId="{FC34B025-5EF2-40E9-A9EA-9458AA1669E0}" srcOrd="0" destOrd="0" presId="urn:microsoft.com/office/officeart/2005/8/layout/radial2"/>
    <dgm:cxn modelId="{9A2BC7B8-20A4-4B66-92B2-38B90999342A}" srcId="{3F1C728D-724A-4A05-B6CB-95B6A4C13EBA}" destId="{DB394ED8-8CF9-4A4C-A6A4-3D4AD3E7FB1D}" srcOrd="0" destOrd="0" parTransId="{1192E42C-A80B-4219-8F61-A485E26488E5}" sibTransId="{0CE04785-D465-4459-87E7-EFCD14F3E3D2}"/>
    <dgm:cxn modelId="{86AA53C2-A3B7-48B2-95A5-0C8D8B085F41}" srcId="{63AABCE0-6461-4A9F-88E8-9D043DE28EDB}" destId="{F6E8C73A-1CF3-4E04-8C60-46A4C164EFED}" srcOrd="1" destOrd="0" parTransId="{A9B42893-88BF-4438-ADC4-8691A236CBF6}" sibTransId="{3D479528-7984-4E79-BB4C-22341357DA72}"/>
    <dgm:cxn modelId="{48CE6CC3-B2B0-4002-9988-062C8AADD5D9}" type="presOf" srcId="{63AABCE0-6461-4A9F-88E8-9D043DE28EDB}" destId="{22E8736D-9399-48B3-91E3-1B84DCEDA138}" srcOrd="0" destOrd="0" presId="urn:microsoft.com/office/officeart/2005/8/layout/radial2"/>
    <dgm:cxn modelId="{A8AA8CC7-9CFA-4BE7-8E04-0741D15E18D4}" type="presOf" srcId="{A9B42893-88BF-4438-ADC4-8691A236CBF6}" destId="{673A954B-2524-4B9B-A6B3-49ACEBC9FB18}" srcOrd="0" destOrd="0" presId="urn:microsoft.com/office/officeart/2005/8/layout/radial2"/>
    <dgm:cxn modelId="{340A4DC9-3B03-42F9-BC54-4554FA8B545D}" srcId="{F6E8C73A-1CF3-4E04-8C60-46A4C164EFED}" destId="{E9E6746C-0024-4C67-9CDB-920B634D6070}" srcOrd="1" destOrd="0" parTransId="{FA413F7D-E6B5-41F8-93D9-E3F99809EB4D}" sibTransId="{9EDCA3CF-B71A-4991-9423-42874B35EE70}"/>
    <dgm:cxn modelId="{1CA3B8F7-0C57-4C50-B852-CEB9452C970B}" srcId="{63AABCE0-6461-4A9F-88E8-9D043DE28EDB}" destId="{3F1C728D-724A-4A05-B6CB-95B6A4C13EBA}" srcOrd="0" destOrd="0" parTransId="{454EEE91-788F-4414-AAD5-BC3EA7FEE144}" sibTransId="{1BE1CF53-AED5-4E5A-9084-81123E8AA1DC}"/>
    <dgm:cxn modelId="{9B4FA1DB-9F5E-4200-9785-12F3AF4F0BFA}" type="presParOf" srcId="{22E8736D-9399-48B3-91E3-1B84DCEDA138}" destId="{983A249A-10A6-4754-A642-E8355D0A7191}" srcOrd="0" destOrd="0" presId="urn:microsoft.com/office/officeart/2005/8/layout/radial2"/>
    <dgm:cxn modelId="{16CA2E3C-9D6A-489A-B0DE-A66B3E621060}" type="presParOf" srcId="{983A249A-10A6-4754-A642-E8355D0A7191}" destId="{D2321A32-A6D9-480B-AA27-218A705C5378}" srcOrd="0" destOrd="0" presId="urn:microsoft.com/office/officeart/2005/8/layout/radial2"/>
    <dgm:cxn modelId="{B146C6B9-148D-487E-80D4-C5F29A14A258}" type="presParOf" srcId="{D2321A32-A6D9-480B-AA27-218A705C5378}" destId="{3EDFC1BE-7CE8-419F-8498-714C8ACC7D6B}" srcOrd="0" destOrd="0" presId="urn:microsoft.com/office/officeart/2005/8/layout/radial2"/>
    <dgm:cxn modelId="{98442AC1-4599-4560-8FB4-5ABB19198BB9}" type="presParOf" srcId="{D2321A32-A6D9-480B-AA27-218A705C5378}" destId="{30F89BB1-47AE-452B-AF7B-F8B1F3FE6AF1}" srcOrd="1" destOrd="0" presId="urn:microsoft.com/office/officeart/2005/8/layout/radial2"/>
    <dgm:cxn modelId="{CC391999-284C-4B6F-857E-6F973361CA04}" type="presParOf" srcId="{983A249A-10A6-4754-A642-E8355D0A7191}" destId="{FC34B025-5EF2-40E9-A9EA-9458AA1669E0}" srcOrd="1" destOrd="0" presId="urn:microsoft.com/office/officeart/2005/8/layout/radial2"/>
    <dgm:cxn modelId="{5309A5ED-EDE0-4A31-BDAA-3ADE51D408D8}" type="presParOf" srcId="{983A249A-10A6-4754-A642-E8355D0A7191}" destId="{9F9593D3-908E-4871-AF42-CB1B55286974}" srcOrd="2" destOrd="0" presId="urn:microsoft.com/office/officeart/2005/8/layout/radial2"/>
    <dgm:cxn modelId="{2723D47E-779E-4B40-84CA-9AC4278A6622}" type="presParOf" srcId="{9F9593D3-908E-4871-AF42-CB1B55286974}" destId="{CFD9A7C6-104D-4EB2-A367-56820902930D}" srcOrd="0" destOrd="0" presId="urn:microsoft.com/office/officeart/2005/8/layout/radial2"/>
    <dgm:cxn modelId="{8FCEC656-F10D-4E81-BC28-AA1665C4835C}" type="presParOf" srcId="{9F9593D3-908E-4871-AF42-CB1B55286974}" destId="{B6D6177D-C38A-4863-8E5A-AD73ECFDE602}" srcOrd="1" destOrd="0" presId="urn:microsoft.com/office/officeart/2005/8/layout/radial2"/>
    <dgm:cxn modelId="{0F3C53EA-4874-42B2-9DAB-41CD3311886D}" type="presParOf" srcId="{983A249A-10A6-4754-A642-E8355D0A7191}" destId="{673A954B-2524-4B9B-A6B3-49ACEBC9FB18}" srcOrd="3" destOrd="0" presId="urn:microsoft.com/office/officeart/2005/8/layout/radial2"/>
    <dgm:cxn modelId="{B55FB57A-862B-4DA1-8116-FE984700F0AA}" type="presParOf" srcId="{983A249A-10A6-4754-A642-E8355D0A7191}" destId="{B03E2A36-546E-48C4-B5A3-8E05DBFBC67D}" srcOrd="4" destOrd="0" presId="urn:microsoft.com/office/officeart/2005/8/layout/radial2"/>
    <dgm:cxn modelId="{075C4BF2-EB80-43FE-8961-DC9F867EF644}" type="presParOf" srcId="{B03E2A36-546E-48C4-B5A3-8E05DBFBC67D}" destId="{EBA65C06-0F25-44BD-A0AB-E21CF4EF0C20}" srcOrd="0" destOrd="0" presId="urn:microsoft.com/office/officeart/2005/8/layout/radial2"/>
    <dgm:cxn modelId="{458FCCA3-1BFC-409D-9125-31B3B0FA9ABF}" type="presParOf" srcId="{B03E2A36-546E-48C4-B5A3-8E05DBFBC67D}" destId="{84E04F35-F460-4F2F-8BD4-5E99E3D488D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530AF-5A99-4B9A-918E-640E0B8E2785}">
      <dsp:nvSpPr>
        <dsp:cNvPr id="0" name=""/>
        <dsp:cNvSpPr/>
      </dsp:nvSpPr>
      <dsp:spPr>
        <a:xfrm>
          <a:off x="1918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/>
            <a:t>雙手肥皂清潔，搓洗</a:t>
          </a:r>
          <a:r>
            <a:rPr lang="en-US" sz="2800" kern="1200"/>
            <a:t>40~60</a:t>
          </a:r>
          <a:r>
            <a:rPr lang="zh-TW" sz="2800" kern="1200"/>
            <a:t>秒</a:t>
          </a:r>
        </a:p>
      </dsp:txBody>
      <dsp:txXfrm>
        <a:off x="1918" y="1810385"/>
        <a:ext cx="2011188" cy="1810385"/>
      </dsp:txXfrm>
    </dsp:sp>
    <dsp:sp modelId="{65EB9D19-ED5B-4986-A9C3-3F48D5EDA46F}">
      <dsp:nvSpPr>
        <dsp:cNvPr id="0" name=""/>
        <dsp:cNvSpPr/>
      </dsp:nvSpPr>
      <dsp:spPr>
        <a:xfrm>
          <a:off x="253940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4C9BF-EF3E-48B6-A592-C2C720BCF49E}">
      <dsp:nvSpPr>
        <dsp:cNvPr id="0" name=""/>
        <dsp:cNvSpPr/>
      </dsp:nvSpPr>
      <dsp:spPr>
        <a:xfrm>
          <a:off x="2073443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/>
            <a:t>口罩要遮住口鼻、蓋住下巴  </a:t>
          </a:r>
        </a:p>
      </dsp:txBody>
      <dsp:txXfrm>
        <a:off x="2073443" y="1810385"/>
        <a:ext cx="2011188" cy="1810385"/>
      </dsp:txXfrm>
    </dsp:sp>
    <dsp:sp modelId="{4595344E-9B06-42CA-92DF-C1945862D0AF}">
      <dsp:nvSpPr>
        <dsp:cNvPr id="0" name=""/>
        <dsp:cNvSpPr/>
      </dsp:nvSpPr>
      <dsp:spPr>
        <a:xfrm>
          <a:off x="2325464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E2B083-53F2-4664-9828-F70531CA6F95}">
      <dsp:nvSpPr>
        <dsp:cNvPr id="0" name=""/>
        <dsp:cNvSpPr/>
      </dsp:nvSpPr>
      <dsp:spPr>
        <a:xfrm>
          <a:off x="4144967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/>
            <a:t>噴</a:t>
          </a:r>
          <a:r>
            <a:rPr lang="en-US" sz="2800" kern="1200"/>
            <a:t>75%</a:t>
          </a:r>
          <a:r>
            <a:rPr lang="zh-TW" sz="2800" kern="1200"/>
            <a:t>酒精搓洗雙手</a:t>
          </a:r>
          <a:r>
            <a:rPr lang="en-US" sz="2800" kern="1200"/>
            <a:t>20-30</a:t>
          </a:r>
          <a:r>
            <a:rPr lang="zh-TW" sz="2800" kern="1200"/>
            <a:t>秒</a:t>
          </a:r>
        </a:p>
      </dsp:txBody>
      <dsp:txXfrm>
        <a:off x="4144967" y="1810385"/>
        <a:ext cx="2011188" cy="1810385"/>
      </dsp:txXfrm>
    </dsp:sp>
    <dsp:sp modelId="{5829D1F0-8700-4798-8CF7-86A2E8678730}">
      <dsp:nvSpPr>
        <dsp:cNvPr id="0" name=""/>
        <dsp:cNvSpPr/>
      </dsp:nvSpPr>
      <dsp:spPr>
        <a:xfrm>
          <a:off x="4396989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B4C86-9822-4692-BD5E-1FBDAD56FBFF}">
      <dsp:nvSpPr>
        <dsp:cNvPr id="0" name=""/>
        <dsp:cNvSpPr/>
      </dsp:nvSpPr>
      <dsp:spPr>
        <a:xfrm>
          <a:off x="6216492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/>
            <a:t>有發燒、呼吸道症狀速就醫</a:t>
          </a:r>
        </a:p>
      </dsp:txBody>
      <dsp:txXfrm>
        <a:off x="6216492" y="1810385"/>
        <a:ext cx="2011188" cy="1810385"/>
      </dsp:txXfrm>
    </dsp:sp>
    <dsp:sp modelId="{9DEFC250-B9E4-4042-AEC4-A924C1FDDAC1}">
      <dsp:nvSpPr>
        <dsp:cNvPr id="0" name=""/>
        <dsp:cNvSpPr/>
      </dsp:nvSpPr>
      <dsp:spPr>
        <a:xfrm>
          <a:off x="6468513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2D7650-A731-4135-8621-55B78AE07457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07B98-20F2-40B0-B364-DFF46B7C97C0}">
      <dsp:nvSpPr>
        <dsp:cNvPr id="0" name=""/>
        <dsp:cNvSpPr/>
      </dsp:nvSpPr>
      <dsp:spPr>
        <a:xfrm>
          <a:off x="5925" y="1280147"/>
          <a:ext cx="2866518" cy="2428783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2AC05D-DCF0-4FC5-9F79-F3A9A0B04C78}">
      <dsp:nvSpPr>
        <dsp:cNvPr id="0" name=""/>
        <dsp:cNvSpPr/>
      </dsp:nvSpPr>
      <dsp:spPr>
        <a:xfrm>
          <a:off x="2490729" y="1620027"/>
          <a:ext cx="1359261" cy="1414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500" kern="1200" dirty="0">
              <a:solidFill>
                <a:schemeClr val="accent3">
                  <a:lumMod val="75000"/>
                </a:schemeClr>
              </a:solidFill>
              <a:latin typeface="文鼎粗毛楷" panose="020B0609010101010101" pitchFamily="49" charset="-120"/>
              <a:ea typeface="文鼎粗毛楷" panose="020B0609010101010101" pitchFamily="49" charset="-120"/>
            </a:rPr>
            <a:t>大約</a:t>
          </a:r>
          <a:r>
            <a:rPr lang="en-US" sz="2500" kern="1200" dirty="0">
              <a:solidFill>
                <a:schemeClr val="accent3">
                  <a:lumMod val="75000"/>
                </a:schemeClr>
              </a:solidFill>
              <a:latin typeface="文鼎粗毛楷" panose="020B0609010101010101" pitchFamily="49" charset="-120"/>
              <a:ea typeface="文鼎粗毛楷" panose="020B0609010101010101" pitchFamily="49" charset="-120"/>
            </a:rPr>
            <a:t>3</a:t>
          </a:r>
          <a:r>
            <a:rPr lang="zh-TW" sz="2500" kern="1200" dirty="0">
              <a:solidFill>
                <a:schemeClr val="accent3">
                  <a:lumMod val="75000"/>
                </a:schemeClr>
              </a:solidFill>
              <a:latin typeface="文鼎粗毛楷" panose="020B0609010101010101" pitchFamily="49" charset="-120"/>
              <a:ea typeface="文鼎粗毛楷" panose="020B0609010101010101" pitchFamily="49" charset="-120"/>
            </a:rPr>
            <a:t>個步伐</a:t>
          </a:r>
        </a:p>
      </dsp:txBody>
      <dsp:txXfrm>
        <a:off x="2530540" y="1659838"/>
        <a:ext cx="1279639" cy="1335100"/>
      </dsp:txXfrm>
    </dsp:sp>
    <dsp:sp modelId="{EC69C446-D3DA-4954-9317-121E625A6D7A}">
      <dsp:nvSpPr>
        <dsp:cNvPr id="0" name=""/>
        <dsp:cNvSpPr/>
      </dsp:nvSpPr>
      <dsp:spPr>
        <a:xfrm>
          <a:off x="5925" y="817031"/>
          <a:ext cx="2866518" cy="41822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800" kern="1200"/>
            <a:t>室外至少</a:t>
          </a:r>
          <a:r>
            <a:rPr lang="en-US" sz="1800" kern="1200"/>
            <a:t>1</a:t>
          </a:r>
          <a:r>
            <a:rPr lang="zh-TW" sz="1800" kern="1200"/>
            <a:t>公尺</a:t>
          </a:r>
        </a:p>
      </dsp:txBody>
      <dsp:txXfrm>
        <a:off x="5925" y="817031"/>
        <a:ext cx="2866518" cy="418227"/>
      </dsp:txXfrm>
    </dsp:sp>
    <dsp:sp modelId="{49C3AD2F-811E-4FF2-B1CB-B0AEE7CDD02E}">
      <dsp:nvSpPr>
        <dsp:cNvPr id="0" name=""/>
        <dsp:cNvSpPr/>
      </dsp:nvSpPr>
      <dsp:spPr>
        <a:xfrm>
          <a:off x="4379609" y="1280147"/>
          <a:ext cx="2866518" cy="2428783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EDBA72-FB8B-4742-ADB6-63E475B95B9B}">
      <dsp:nvSpPr>
        <dsp:cNvPr id="0" name=""/>
        <dsp:cNvSpPr/>
      </dsp:nvSpPr>
      <dsp:spPr>
        <a:xfrm>
          <a:off x="6864412" y="1620027"/>
          <a:ext cx="1359261" cy="1414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500" kern="1200" dirty="0">
              <a:solidFill>
                <a:schemeClr val="accent4">
                  <a:lumMod val="75000"/>
                </a:schemeClr>
              </a:solidFill>
              <a:latin typeface="文鼎粗毛楷" panose="020B0609010101010101" pitchFamily="49" charset="-120"/>
              <a:ea typeface="文鼎粗毛楷" panose="020B0609010101010101" pitchFamily="49" charset="-120"/>
            </a:rPr>
            <a:t>大約手臂的兩倍長</a:t>
          </a:r>
        </a:p>
      </dsp:txBody>
      <dsp:txXfrm>
        <a:off x="6904223" y="1659838"/>
        <a:ext cx="1279639" cy="1335100"/>
      </dsp:txXfrm>
    </dsp:sp>
    <dsp:sp modelId="{F3B0717A-E3AE-4F9F-B8E6-B975E29367D1}">
      <dsp:nvSpPr>
        <dsp:cNvPr id="0" name=""/>
        <dsp:cNvSpPr/>
      </dsp:nvSpPr>
      <dsp:spPr>
        <a:xfrm>
          <a:off x="4379609" y="817031"/>
          <a:ext cx="2866518" cy="418227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800" kern="1200"/>
            <a:t>室內至少</a:t>
          </a:r>
          <a:r>
            <a:rPr lang="en-US" sz="1800" kern="1200"/>
            <a:t>1.5</a:t>
          </a:r>
          <a:r>
            <a:rPr lang="zh-TW" sz="1800" kern="1200"/>
            <a:t>公尺</a:t>
          </a:r>
        </a:p>
      </dsp:txBody>
      <dsp:txXfrm>
        <a:off x="4379609" y="817031"/>
        <a:ext cx="2866518" cy="4182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A954B-2524-4B9B-A6B3-49ACEBC9FB18}">
      <dsp:nvSpPr>
        <dsp:cNvPr id="0" name=""/>
        <dsp:cNvSpPr/>
      </dsp:nvSpPr>
      <dsp:spPr>
        <a:xfrm rot="1759101">
          <a:off x="2716963" y="3007677"/>
          <a:ext cx="887745" cy="62138"/>
        </a:xfrm>
        <a:custGeom>
          <a:avLst/>
          <a:gdLst/>
          <a:ahLst/>
          <a:cxnLst/>
          <a:rect l="0" t="0" r="0" b="0"/>
          <a:pathLst>
            <a:path>
              <a:moveTo>
                <a:pt x="0" y="31069"/>
              </a:moveTo>
              <a:lnTo>
                <a:pt x="887745" y="3106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34B025-5EF2-40E9-A9EA-9458AA1669E0}">
      <dsp:nvSpPr>
        <dsp:cNvPr id="0" name=""/>
        <dsp:cNvSpPr/>
      </dsp:nvSpPr>
      <dsp:spPr>
        <a:xfrm rot="19840899">
          <a:off x="2716963" y="1456146"/>
          <a:ext cx="887745" cy="62138"/>
        </a:xfrm>
        <a:custGeom>
          <a:avLst/>
          <a:gdLst/>
          <a:ahLst/>
          <a:cxnLst/>
          <a:rect l="0" t="0" r="0" b="0"/>
          <a:pathLst>
            <a:path>
              <a:moveTo>
                <a:pt x="0" y="31069"/>
              </a:moveTo>
              <a:lnTo>
                <a:pt x="887745" y="3106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89BB1-47AE-452B-AF7B-F8B1F3FE6AF1}">
      <dsp:nvSpPr>
        <dsp:cNvPr id="0" name=""/>
        <dsp:cNvSpPr/>
      </dsp:nvSpPr>
      <dsp:spPr>
        <a:xfrm>
          <a:off x="358984" y="842491"/>
          <a:ext cx="2840980" cy="2840980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D9A7C6-104D-4EB2-A367-56820902930D}">
      <dsp:nvSpPr>
        <dsp:cNvPr id="0" name=""/>
        <dsp:cNvSpPr/>
      </dsp:nvSpPr>
      <dsp:spPr>
        <a:xfrm>
          <a:off x="3438686" y="238"/>
          <a:ext cx="1704588" cy="1704588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000" kern="1200"/>
            <a:t>衛福部疾管署</a:t>
          </a:r>
        </a:p>
      </dsp:txBody>
      <dsp:txXfrm>
        <a:off x="3688317" y="249869"/>
        <a:ext cx="1205326" cy="1205326"/>
      </dsp:txXfrm>
    </dsp:sp>
    <dsp:sp modelId="{B6D6177D-C38A-4863-8E5A-AD73ECFDE602}">
      <dsp:nvSpPr>
        <dsp:cNvPr id="0" name=""/>
        <dsp:cNvSpPr/>
      </dsp:nvSpPr>
      <dsp:spPr>
        <a:xfrm>
          <a:off x="5313733" y="238"/>
          <a:ext cx="2556882" cy="1704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/>
            <a:t>掌握最新疫情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/>
            <a:t>了解防疫議題</a:t>
          </a:r>
        </a:p>
      </dsp:txBody>
      <dsp:txXfrm>
        <a:off x="5313733" y="238"/>
        <a:ext cx="2556882" cy="1704588"/>
      </dsp:txXfrm>
    </dsp:sp>
    <dsp:sp modelId="{EBA65C06-0F25-44BD-A0AB-E21CF4EF0C20}">
      <dsp:nvSpPr>
        <dsp:cNvPr id="0" name=""/>
        <dsp:cNvSpPr/>
      </dsp:nvSpPr>
      <dsp:spPr>
        <a:xfrm>
          <a:off x="3438686" y="2821136"/>
          <a:ext cx="1704588" cy="1704588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000" kern="1200"/>
            <a:t>防疫小測驗</a:t>
          </a:r>
        </a:p>
      </dsp:txBody>
      <dsp:txXfrm>
        <a:off x="3688317" y="3070767"/>
        <a:ext cx="1205326" cy="1205326"/>
      </dsp:txXfrm>
    </dsp:sp>
    <dsp:sp modelId="{84E04F35-F460-4F2F-8BD4-5E99E3D488DD}">
      <dsp:nvSpPr>
        <dsp:cNvPr id="0" name=""/>
        <dsp:cNvSpPr/>
      </dsp:nvSpPr>
      <dsp:spPr>
        <a:xfrm>
          <a:off x="5313733" y="2821136"/>
          <a:ext cx="2556882" cy="1704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/>
            <a:t>你的防疫觀念正確嗎？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/>
            <a:t>擊敗新冠病毒，健康久久！</a:t>
          </a:r>
        </a:p>
      </dsp:txBody>
      <dsp:txXfrm>
        <a:off x="5313733" y="2821136"/>
        <a:ext cx="2556882" cy="1704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08012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14603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66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01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23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46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96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14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36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36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66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87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255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82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7030A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文鼎甜妞體P" panose="020B0602010101010101" pitchFamily="34" charset="-120"/>
          <a:ea typeface="文鼎甜妞體P" panose="020B0602010101010101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>
                <a:latin typeface="+mj-ea"/>
              </a:rPr>
              <a:t>防疫大作戰</a:t>
            </a:r>
            <a:endParaRPr lang="zh-TW" altLang="en-US" sz="4800" dirty="0"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/>
              <a:t>打擊新冠病毒，守護健康你我有責</a:t>
            </a:r>
            <a:endParaRPr lang="zh-TW" altLang="en-US" sz="28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34DF59C-E633-4E3A-BC34-1020ED407B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24" y="2492896"/>
            <a:ext cx="4968552" cy="365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18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新型冠狀病毒 防疫須知</a:t>
            </a:r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3262B182-F99D-4A00-82EA-38B273F8E8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0403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59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E85EF9-8D06-4DDD-ADF7-48EC8FA4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保持社交距離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5BE5FE15-D12C-4416-86DE-F02CD802F7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18784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2095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879894-F36F-45E9-9FB4-D159194F7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新型冠狀病毒 相關連結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AE1E5715-344E-4696-A038-47A0D6C361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94048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1227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110</Words>
  <Application>Microsoft Office PowerPoint</Application>
  <PresentationFormat>如螢幕大小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文鼎甜妞體P</vt:lpstr>
      <vt:lpstr>文鼎粗毛楷</vt:lpstr>
      <vt:lpstr>新細明體</vt:lpstr>
      <vt:lpstr>Arial</vt:lpstr>
      <vt:lpstr>Calibri</vt:lpstr>
      <vt:lpstr>Office 佈景主題</vt:lpstr>
      <vt:lpstr>防疫大作戰</vt:lpstr>
      <vt:lpstr>新型冠狀病毒 防疫須知</vt:lpstr>
      <vt:lpstr>保持社交距離</vt:lpstr>
      <vt:lpstr>新型冠狀病毒 相關連結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資訊安全 停看聽</dc:title>
  <dc:creator>cdsu99</dc:creator>
  <cp:lastModifiedBy>user</cp:lastModifiedBy>
  <cp:revision>52</cp:revision>
  <dcterms:created xsi:type="dcterms:W3CDTF">2014-02-08T16:25:00Z</dcterms:created>
  <dcterms:modified xsi:type="dcterms:W3CDTF">2024-11-18T06:18:43Z</dcterms:modified>
</cp:coreProperties>
</file>