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130C9D-2238-47A9-8A4F-DE493D5C6764}" type="doc">
      <dgm:prSet loTypeId="urn:microsoft.com/office/officeart/2005/8/layout/hList7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CFD47FF-F9C0-4297-8716-D1CBD8046D03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雙手肥皂清潔，搓洗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40~60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秒</a:t>
          </a:r>
        </a:p>
      </dgm:t>
    </dgm:pt>
    <dgm:pt modelId="{E904E50A-6A00-4F98-8DEA-D18F018E6637}" type="parTrans" cxnId="{4CAB84CF-2D17-4878-8C56-D789BC5E53F2}">
      <dgm:prSet/>
      <dgm:spPr/>
      <dgm:t>
        <a:bodyPr/>
        <a:lstStyle/>
        <a:p>
          <a:endParaRPr lang="zh-TW" altLang="en-US"/>
        </a:p>
      </dgm:t>
    </dgm:pt>
    <dgm:pt modelId="{EFF9DC68-792E-4487-891C-14968B33F102}" type="sibTrans" cxnId="{4CAB84CF-2D17-4878-8C56-D789BC5E53F2}">
      <dgm:prSet/>
      <dgm:spPr/>
      <dgm:t>
        <a:bodyPr/>
        <a:lstStyle/>
        <a:p>
          <a:endParaRPr lang="zh-TW" altLang="en-US"/>
        </a:p>
      </dgm:t>
    </dgm:pt>
    <dgm:pt modelId="{60FAFD23-09F9-477A-A2CB-65FCA2419A0C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口罩要遮住口鼻、蓋住下巴  </a:t>
          </a:r>
        </a:p>
      </dgm:t>
    </dgm:pt>
    <dgm:pt modelId="{3A45D63B-664A-4848-B5E2-CB45D870ED4A}" type="parTrans" cxnId="{9F2C6A18-7294-4BBB-9B8B-31380F1BD5B5}">
      <dgm:prSet/>
      <dgm:spPr/>
      <dgm:t>
        <a:bodyPr/>
        <a:lstStyle/>
        <a:p>
          <a:endParaRPr lang="zh-TW" altLang="en-US"/>
        </a:p>
      </dgm:t>
    </dgm:pt>
    <dgm:pt modelId="{B527E4F6-FFD8-444F-B049-45B4FD264A52}" type="sibTrans" cxnId="{9F2C6A18-7294-4BBB-9B8B-31380F1BD5B5}">
      <dgm:prSet/>
      <dgm:spPr/>
      <dgm:t>
        <a:bodyPr/>
        <a:lstStyle/>
        <a:p>
          <a:endParaRPr lang="zh-TW" altLang="en-US"/>
        </a:p>
      </dgm:t>
    </dgm:pt>
    <dgm:pt modelId="{C25F43C4-5851-4DBD-830A-E9DBEF386563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噴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75%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酒精搓洗雙手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20-30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秒</a:t>
          </a:r>
        </a:p>
      </dgm:t>
    </dgm:pt>
    <dgm:pt modelId="{744AFFF3-39A7-459E-9ABF-E8B46D69C7C9}" type="parTrans" cxnId="{DCD2172F-B95C-4BDF-AAA4-7062CDD7187A}">
      <dgm:prSet/>
      <dgm:spPr/>
      <dgm:t>
        <a:bodyPr/>
        <a:lstStyle/>
        <a:p>
          <a:endParaRPr lang="zh-TW" altLang="en-US"/>
        </a:p>
      </dgm:t>
    </dgm:pt>
    <dgm:pt modelId="{1F8367F1-43D1-4D4C-962A-98989B90BAA7}" type="sibTrans" cxnId="{DCD2172F-B95C-4BDF-AAA4-7062CDD7187A}">
      <dgm:prSet/>
      <dgm:spPr/>
      <dgm:t>
        <a:bodyPr/>
        <a:lstStyle/>
        <a:p>
          <a:endParaRPr lang="zh-TW" altLang="en-US"/>
        </a:p>
      </dgm:t>
    </dgm:pt>
    <dgm:pt modelId="{6FF74542-AEA1-4D47-9907-D1C145DA90C7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有發燒、呼吸道症狀速就醫</a:t>
          </a:r>
        </a:p>
      </dgm:t>
    </dgm:pt>
    <dgm:pt modelId="{BB96432A-E91F-4B78-9EF2-B5FB29AD4AAA}" type="parTrans" cxnId="{15B5FC12-46C9-42A7-AE50-F00E052CF15E}">
      <dgm:prSet/>
      <dgm:spPr/>
      <dgm:t>
        <a:bodyPr/>
        <a:lstStyle/>
        <a:p>
          <a:endParaRPr lang="zh-TW" altLang="en-US"/>
        </a:p>
      </dgm:t>
    </dgm:pt>
    <dgm:pt modelId="{68069136-A3A3-4319-944B-A22789D8AAE7}" type="sibTrans" cxnId="{15B5FC12-46C9-42A7-AE50-F00E052CF15E}">
      <dgm:prSet/>
      <dgm:spPr/>
      <dgm:t>
        <a:bodyPr/>
        <a:lstStyle/>
        <a:p>
          <a:endParaRPr lang="zh-TW" altLang="en-US"/>
        </a:p>
      </dgm:t>
    </dgm:pt>
    <dgm:pt modelId="{41488764-1226-4D74-9CB1-6F810B5ECCDC}" type="pres">
      <dgm:prSet presAssocID="{94130C9D-2238-47A9-8A4F-DE493D5C6764}" presName="Name0" presStyleCnt="0">
        <dgm:presLayoutVars>
          <dgm:dir/>
          <dgm:resizeHandles val="exact"/>
        </dgm:presLayoutVars>
      </dgm:prSet>
      <dgm:spPr/>
    </dgm:pt>
    <dgm:pt modelId="{DB1DD41C-1998-47B3-9018-34D300BDE18A}" type="pres">
      <dgm:prSet presAssocID="{94130C9D-2238-47A9-8A4F-DE493D5C6764}" presName="fgShape" presStyleLbl="fgShp" presStyleIdx="0" presStyleCnt="1"/>
      <dgm:spPr/>
    </dgm:pt>
    <dgm:pt modelId="{1DC0D09C-B910-4406-92BF-A2C5A168D398}" type="pres">
      <dgm:prSet presAssocID="{94130C9D-2238-47A9-8A4F-DE493D5C6764}" presName="linComp" presStyleCnt="0"/>
      <dgm:spPr/>
    </dgm:pt>
    <dgm:pt modelId="{4A634A35-FEF5-4CDE-AEA3-576FE964AA1A}" type="pres">
      <dgm:prSet presAssocID="{3CFD47FF-F9C0-4297-8716-D1CBD8046D03}" presName="compNode" presStyleCnt="0"/>
      <dgm:spPr/>
    </dgm:pt>
    <dgm:pt modelId="{28DEA7DF-AD0B-41FA-ABED-CA1E8AFBDEFE}" type="pres">
      <dgm:prSet presAssocID="{3CFD47FF-F9C0-4297-8716-D1CBD8046D03}" presName="bkgdShape" presStyleLbl="node1" presStyleIdx="0" presStyleCnt="4" custLinFactNeighborX="-95" custLinFactNeighborY="598"/>
      <dgm:spPr/>
    </dgm:pt>
    <dgm:pt modelId="{D1F058F5-BBD3-410A-A545-67F7ED8E7FC3}" type="pres">
      <dgm:prSet presAssocID="{3CFD47FF-F9C0-4297-8716-D1CBD8046D03}" presName="nodeTx" presStyleLbl="node1" presStyleIdx="0" presStyleCnt="4">
        <dgm:presLayoutVars>
          <dgm:bulletEnabled val="1"/>
        </dgm:presLayoutVars>
      </dgm:prSet>
      <dgm:spPr/>
    </dgm:pt>
    <dgm:pt modelId="{43D17329-674D-4F08-A3FE-B648028E7BD1}" type="pres">
      <dgm:prSet presAssocID="{3CFD47FF-F9C0-4297-8716-D1CBD8046D03}" presName="invisiNode" presStyleLbl="node1" presStyleIdx="0" presStyleCnt="4"/>
      <dgm:spPr/>
    </dgm:pt>
    <dgm:pt modelId="{D3A12066-72B7-4496-95E4-864D8E506672}" type="pres">
      <dgm:prSet presAssocID="{3CFD47FF-F9C0-4297-8716-D1CBD8046D03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62BF198-3FEC-4A0C-8100-4529BF7C9DF2}" type="pres">
      <dgm:prSet presAssocID="{EFF9DC68-792E-4487-891C-14968B33F102}" presName="sibTrans" presStyleLbl="sibTrans2D1" presStyleIdx="0" presStyleCnt="0"/>
      <dgm:spPr/>
    </dgm:pt>
    <dgm:pt modelId="{3CBCE4E4-A5A1-428E-B136-32D44D9AB52B}" type="pres">
      <dgm:prSet presAssocID="{60FAFD23-09F9-477A-A2CB-65FCA2419A0C}" presName="compNode" presStyleCnt="0"/>
      <dgm:spPr/>
    </dgm:pt>
    <dgm:pt modelId="{70B275DC-BA0A-46B8-9BCF-D0413E6F8C6A}" type="pres">
      <dgm:prSet presAssocID="{60FAFD23-09F9-477A-A2CB-65FCA2419A0C}" presName="bkgdShape" presStyleLbl="node1" presStyleIdx="1" presStyleCnt="4"/>
      <dgm:spPr/>
    </dgm:pt>
    <dgm:pt modelId="{0B480A43-179D-4D8C-9459-25B316CA4D94}" type="pres">
      <dgm:prSet presAssocID="{60FAFD23-09F9-477A-A2CB-65FCA2419A0C}" presName="nodeTx" presStyleLbl="node1" presStyleIdx="1" presStyleCnt="4">
        <dgm:presLayoutVars>
          <dgm:bulletEnabled val="1"/>
        </dgm:presLayoutVars>
      </dgm:prSet>
      <dgm:spPr/>
    </dgm:pt>
    <dgm:pt modelId="{F07B7989-6927-4CA1-9FAC-34CCDE420200}" type="pres">
      <dgm:prSet presAssocID="{60FAFD23-09F9-477A-A2CB-65FCA2419A0C}" presName="invisiNode" presStyleLbl="node1" presStyleIdx="1" presStyleCnt="4"/>
      <dgm:spPr/>
    </dgm:pt>
    <dgm:pt modelId="{836D54EB-B007-4837-8E7C-19FC62C5BB8D}" type="pres">
      <dgm:prSet presAssocID="{60FAFD23-09F9-477A-A2CB-65FCA2419A0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8F93898-7245-4749-BC54-E109C0EBB82F}" type="pres">
      <dgm:prSet presAssocID="{B527E4F6-FFD8-444F-B049-45B4FD264A52}" presName="sibTrans" presStyleLbl="sibTrans2D1" presStyleIdx="0" presStyleCnt="0"/>
      <dgm:spPr/>
    </dgm:pt>
    <dgm:pt modelId="{617CB4D0-4F0A-40C9-8066-71261BF8AE1E}" type="pres">
      <dgm:prSet presAssocID="{C25F43C4-5851-4DBD-830A-E9DBEF386563}" presName="compNode" presStyleCnt="0"/>
      <dgm:spPr/>
    </dgm:pt>
    <dgm:pt modelId="{BE61014E-CC35-482D-BCE7-64F54705315A}" type="pres">
      <dgm:prSet presAssocID="{C25F43C4-5851-4DBD-830A-E9DBEF386563}" presName="bkgdShape" presStyleLbl="node1" presStyleIdx="2" presStyleCnt="4" custLinFactNeighborX="497" custLinFactNeighborY="598"/>
      <dgm:spPr/>
    </dgm:pt>
    <dgm:pt modelId="{FC1C52AC-276D-474E-B5AA-E0A51F6AF314}" type="pres">
      <dgm:prSet presAssocID="{C25F43C4-5851-4DBD-830A-E9DBEF386563}" presName="nodeTx" presStyleLbl="node1" presStyleIdx="2" presStyleCnt="4">
        <dgm:presLayoutVars>
          <dgm:bulletEnabled val="1"/>
        </dgm:presLayoutVars>
      </dgm:prSet>
      <dgm:spPr/>
    </dgm:pt>
    <dgm:pt modelId="{E6899E8F-E589-4F32-9854-5F612F1DAEFB}" type="pres">
      <dgm:prSet presAssocID="{C25F43C4-5851-4DBD-830A-E9DBEF386563}" presName="invisiNode" presStyleLbl="node1" presStyleIdx="2" presStyleCnt="4"/>
      <dgm:spPr/>
    </dgm:pt>
    <dgm:pt modelId="{C3AC916D-92F2-422D-8364-0EEB31EC7211}" type="pres">
      <dgm:prSet presAssocID="{C25F43C4-5851-4DBD-830A-E9DBEF386563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FB34CF5-2BC4-4A70-9F46-9CDFEEE256BA}" type="pres">
      <dgm:prSet presAssocID="{1F8367F1-43D1-4D4C-962A-98989B90BAA7}" presName="sibTrans" presStyleLbl="sibTrans2D1" presStyleIdx="0" presStyleCnt="0"/>
      <dgm:spPr/>
    </dgm:pt>
    <dgm:pt modelId="{D4145D5D-36EB-4800-BECC-A9B460108F20}" type="pres">
      <dgm:prSet presAssocID="{6FF74542-AEA1-4D47-9907-D1C145DA90C7}" presName="compNode" presStyleCnt="0"/>
      <dgm:spPr/>
    </dgm:pt>
    <dgm:pt modelId="{0697810C-F42E-47C1-86D4-11BC4F30D26F}" type="pres">
      <dgm:prSet presAssocID="{6FF74542-AEA1-4D47-9907-D1C145DA90C7}" presName="bkgdShape" presStyleLbl="node1" presStyleIdx="3" presStyleCnt="4"/>
      <dgm:spPr/>
    </dgm:pt>
    <dgm:pt modelId="{33CA874F-16D8-4EBC-BD00-1D915E57F08A}" type="pres">
      <dgm:prSet presAssocID="{6FF74542-AEA1-4D47-9907-D1C145DA90C7}" presName="nodeTx" presStyleLbl="node1" presStyleIdx="3" presStyleCnt="4">
        <dgm:presLayoutVars>
          <dgm:bulletEnabled val="1"/>
        </dgm:presLayoutVars>
      </dgm:prSet>
      <dgm:spPr/>
    </dgm:pt>
    <dgm:pt modelId="{31FF8E50-2266-489A-AA71-5145D7D0F07D}" type="pres">
      <dgm:prSet presAssocID="{6FF74542-AEA1-4D47-9907-D1C145DA90C7}" presName="invisiNode" presStyleLbl="node1" presStyleIdx="3" presStyleCnt="4"/>
      <dgm:spPr/>
    </dgm:pt>
    <dgm:pt modelId="{B06DBA55-7EBA-4723-8CD4-52ABB102DECB}" type="pres">
      <dgm:prSet presAssocID="{6FF74542-AEA1-4D47-9907-D1C145DA90C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15B5FC12-46C9-42A7-AE50-F00E052CF15E}" srcId="{94130C9D-2238-47A9-8A4F-DE493D5C6764}" destId="{6FF74542-AEA1-4D47-9907-D1C145DA90C7}" srcOrd="3" destOrd="0" parTransId="{BB96432A-E91F-4B78-9EF2-B5FB29AD4AAA}" sibTransId="{68069136-A3A3-4319-944B-A22789D8AAE7}"/>
    <dgm:cxn modelId="{9F2C6A18-7294-4BBB-9B8B-31380F1BD5B5}" srcId="{94130C9D-2238-47A9-8A4F-DE493D5C6764}" destId="{60FAFD23-09F9-477A-A2CB-65FCA2419A0C}" srcOrd="1" destOrd="0" parTransId="{3A45D63B-664A-4848-B5E2-CB45D870ED4A}" sibTransId="{B527E4F6-FFD8-444F-B049-45B4FD264A52}"/>
    <dgm:cxn modelId="{8EDA2B1F-485E-4CB8-966E-0AA5D621D0F6}" type="presOf" srcId="{6FF74542-AEA1-4D47-9907-D1C145DA90C7}" destId="{0697810C-F42E-47C1-86D4-11BC4F30D26F}" srcOrd="0" destOrd="0" presId="urn:microsoft.com/office/officeart/2005/8/layout/hList7"/>
    <dgm:cxn modelId="{DCD2172F-B95C-4BDF-AAA4-7062CDD7187A}" srcId="{94130C9D-2238-47A9-8A4F-DE493D5C6764}" destId="{C25F43C4-5851-4DBD-830A-E9DBEF386563}" srcOrd="2" destOrd="0" parTransId="{744AFFF3-39A7-459E-9ABF-E8B46D69C7C9}" sibTransId="{1F8367F1-43D1-4D4C-962A-98989B90BAA7}"/>
    <dgm:cxn modelId="{5C42AC30-1030-41C2-8096-CAE8DFFD3CF0}" type="presOf" srcId="{1F8367F1-43D1-4D4C-962A-98989B90BAA7}" destId="{4FB34CF5-2BC4-4A70-9F46-9CDFEEE256BA}" srcOrd="0" destOrd="0" presId="urn:microsoft.com/office/officeart/2005/8/layout/hList7"/>
    <dgm:cxn modelId="{2648EC3F-034D-4423-984F-F7B94535922F}" type="presOf" srcId="{3CFD47FF-F9C0-4297-8716-D1CBD8046D03}" destId="{D1F058F5-BBD3-410A-A545-67F7ED8E7FC3}" srcOrd="1" destOrd="0" presId="urn:microsoft.com/office/officeart/2005/8/layout/hList7"/>
    <dgm:cxn modelId="{648DE740-6F49-4AB0-AF3A-7AE021722CD0}" type="presOf" srcId="{60FAFD23-09F9-477A-A2CB-65FCA2419A0C}" destId="{70B275DC-BA0A-46B8-9BCF-D0413E6F8C6A}" srcOrd="0" destOrd="0" presId="urn:microsoft.com/office/officeart/2005/8/layout/hList7"/>
    <dgm:cxn modelId="{1E5D0C80-EE9D-4A6B-AF51-8C8519F60997}" type="presOf" srcId="{6FF74542-AEA1-4D47-9907-D1C145DA90C7}" destId="{33CA874F-16D8-4EBC-BD00-1D915E57F08A}" srcOrd="1" destOrd="0" presId="urn:microsoft.com/office/officeart/2005/8/layout/hList7"/>
    <dgm:cxn modelId="{3DD1369C-90C4-434D-91D4-1FF38270850A}" type="presOf" srcId="{94130C9D-2238-47A9-8A4F-DE493D5C6764}" destId="{41488764-1226-4D74-9CB1-6F810B5ECCDC}" srcOrd="0" destOrd="0" presId="urn:microsoft.com/office/officeart/2005/8/layout/hList7"/>
    <dgm:cxn modelId="{1B933FB0-D69E-4456-994B-FFC5210624C7}" type="presOf" srcId="{C25F43C4-5851-4DBD-830A-E9DBEF386563}" destId="{BE61014E-CC35-482D-BCE7-64F54705315A}" srcOrd="0" destOrd="0" presId="urn:microsoft.com/office/officeart/2005/8/layout/hList7"/>
    <dgm:cxn modelId="{AA1274BE-464C-4A82-A35C-68A8976C3E93}" type="presOf" srcId="{EFF9DC68-792E-4487-891C-14968B33F102}" destId="{B62BF198-3FEC-4A0C-8100-4529BF7C9DF2}" srcOrd="0" destOrd="0" presId="urn:microsoft.com/office/officeart/2005/8/layout/hList7"/>
    <dgm:cxn modelId="{66B74CC7-CA05-4BB7-8511-BA49D8884347}" type="presOf" srcId="{60FAFD23-09F9-477A-A2CB-65FCA2419A0C}" destId="{0B480A43-179D-4D8C-9459-25B316CA4D94}" srcOrd="1" destOrd="0" presId="urn:microsoft.com/office/officeart/2005/8/layout/hList7"/>
    <dgm:cxn modelId="{4CAB84CF-2D17-4878-8C56-D789BC5E53F2}" srcId="{94130C9D-2238-47A9-8A4F-DE493D5C6764}" destId="{3CFD47FF-F9C0-4297-8716-D1CBD8046D03}" srcOrd="0" destOrd="0" parTransId="{E904E50A-6A00-4F98-8DEA-D18F018E6637}" sibTransId="{EFF9DC68-792E-4487-891C-14968B33F102}"/>
    <dgm:cxn modelId="{289668D7-F1C4-4654-A843-5AFA7EC52A6B}" type="presOf" srcId="{B527E4F6-FFD8-444F-B049-45B4FD264A52}" destId="{08F93898-7245-4749-BC54-E109C0EBB82F}" srcOrd="0" destOrd="0" presId="urn:microsoft.com/office/officeart/2005/8/layout/hList7"/>
    <dgm:cxn modelId="{7160E8E9-AF9D-46EA-A8CF-96C1ECBF3AFD}" type="presOf" srcId="{3CFD47FF-F9C0-4297-8716-D1CBD8046D03}" destId="{28DEA7DF-AD0B-41FA-ABED-CA1E8AFBDEFE}" srcOrd="0" destOrd="0" presId="urn:microsoft.com/office/officeart/2005/8/layout/hList7"/>
    <dgm:cxn modelId="{D3E0D1F6-029C-4A4B-A2B8-FCF86EDEFDF8}" type="presOf" srcId="{C25F43C4-5851-4DBD-830A-E9DBEF386563}" destId="{FC1C52AC-276D-474E-B5AA-E0A51F6AF314}" srcOrd="1" destOrd="0" presId="urn:microsoft.com/office/officeart/2005/8/layout/hList7"/>
    <dgm:cxn modelId="{0D2B972D-4B55-4312-A830-12E9C813B322}" type="presParOf" srcId="{41488764-1226-4D74-9CB1-6F810B5ECCDC}" destId="{DB1DD41C-1998-47B3-9018-34D300BDE18A}" srcOrd="0" destOrd="0" presId="urn:microsoft.com/office/officeart/2005/8/layout/hList7"/>
    <dgm:cxn modelId="{5907F74A-28F5-404A-92A9-7647514C1A84}" type="presParOf" srcId="{41488764-1226-4D74-9CB1-6F810B5ECCDC}" destId="{1DC0D09C-B910-4406-92BF-A2C5A168D398}" srcOrd="1" destOrd="0" presId="urn:microsoft.com/office/officeart/2005/8/layout/hList7"/>
    <dgm:cxn modelId="{E51858CE-83C2-4A8C-A499-9C7B89F4F483}" type="presParOf" srcId="{1DC0D09C-B910-4406-92BF-A2C5A168D398}" destId="{4A634A35-FEF5-4CDE-AEA3-576FE964AA1A}" srcOrd="0" destOrd="0" presId="urn:microsoft.com/office/officeart/2005/8/layout/hList7"/>
    <dgm:cxn modelId="{443A5042-CE56-41E5-8BFE-49A93A6537C4}" type="presParOf" srcId="{4A634A35-FEF5-4CDE-AEA3-576FE964AA1A}" destId="{28DEA7DF-AD0B-41FA-ABED-CA1E8AFBDEFE}" srcOrd="0" destOrd="0" presId="urn:microsoft.com/office/officeart/2005/8/layout/hList7"/>
    <dgm:cxn modelId="{D8FA8DE6-E422-4E89-B49F-AE4B63249CA5}" type="presParOf" srcId="{4A634A35-FEF5-4CDE-AEA3-576FE964AA1A}" destId="{D1F058F5-BBD3-410A-A545-67F7ED8E7FC3}" srcOrd="1" destOrd="0" presId="urn:microsoft.com/office/officeart/2005/8/layout/hList7"/>
    <dgm:cxn modelId="{9089C91B-3E37-4B2C-830C-27C80F54BBD5}" type="presParOf" srcId="{4A634A35-FEF5-4CDE-AEA3-576FE964AA1A}" destId="{43D17329-674D-4F08-A3FE-B648028E7BD1}" srcOrd="2" destOrd="0" presId="urn:microsoft.com/office/officeart/2005/8/layout/hList7"/>
    <dgm:cxn modelId="{98F39D0C-7493-4E61-913B-EDF92E36CDB3}" type="presParOf" srcId="{4A634A35-FEF5-4CDE-AEA3-576FE964AA1A}" destId="{D3A12066-72B7-4496-95E4-864D8E506672}" srcOrd="3" destOrd="0" presId="urn:microsoft.com/office/officeart/2005/8/layout/hList7"/>
    <dgm:cxn modelId="{7888815F-9F13-4954-91C3-8AB479F04C43}" type="presParOf" srcId="{1DC0D09C-B910-4406-92BF-A2C5A168D398}" destId="{B62BF198-3FEC-4A0C-8100-4529BF7C9DF2}" srcOrd="1" destOrd="0" presId="urn:microsoft.com/office/officeart/2005/8/layout/hList7"/>
    <dgm:cxn modelId="{23DE2C06-D774-4F40-B78D-7DECA66C743A}" type="presParOf" srcId="{1DC0D09C-B910-4406-92BF-A2C5A168D398}" destId="{3CBCE4E4-A5A1-428E-B136-32D44D9AB52B}" srcOrd="2" destOrd="0" presId="urn:microsoft.com/office/officeart/2005/8/layout/hList7"/>
    <dgm:cxn modelId="{AB85F7F3-7798-4F70-B5E8-71B70F021023}" type="presParOf" srcId="{3CBCE4E4-A5A1-428E-B136-32D44D9AB52B}" destId="{70B275DC-BA0A-46B8-9BCF-D0413E6F8C6A}" srcOrd="0" destOrd="0" presId="urn:microsoft.com/office/officeart/2005/8/layout/hList7"/>
    <dgm:cxn modelId="{D5DC6CB8-4A59-4F1D-BB3B-908BDBB39F9A}" type="presParOf" srcId="{3CBCE4E4-A5A1-428E-B136-32D44D9AB52B}" destId="{0B480A43-179D-4D8C-9459-25B316CA4D94}" srcOrd="1" destOrd="0" presId="urn:microsoft.com/office/officeart/2005/8/layout/hList7"/>
    <dgm:cxn modelId="{7AFF0C1A-7854-4D60-A842-BC54419C239F}" type="presParOf" srcId="{3CBCE4E4-A5A1-428E-B136-32D44D9AB52B}" destId="{F07B7989-6927-4CA1-9FAC-34CCDE420200}" srcOrd="2" destOrd="0" presId="urn:microsoft.com/office/officeart/2005/8/layout/hList7"/>
    <dgm:cxn modelId="{E219A84C-4403-44F6-AF8C-F0BDAB873ED6}" type="presParOf" srcId="{3CBCE4E4-A5A1-428E-B136-32D44D9AB52B}" destId="{836D54EB-B007-4837-8E7C-19FC62C5BB8D}" srcOrd="3" destOrd="0" presId="urn:microsoft.com/office/officeart/2005/8/layout/hList7"/>
    <dgm:cxn modelId="{03A07601-2AC4-450F-BFCC-6023FA436A09}" type="presParOf" srcId="{1DC0D09C-B910-4406-92BF-A2C5A168D398}" destId="{08F93898-7245-4749-BC54-E109C0EBB82F}" srcOrd="3" destOrd="0" presId="urn:microsoft.com/office/officeart/2005/8/layout/hList7"/>
    <dgm:cxn modelId="{1B012E9F-0971-4757-B1F7-731F89F7423E}" type="presParOf" srcId="{1DC0D09C-B910-4406-92BF-A2C5A168D398}" destId="{617CB4D0-4F0A-40C9-8066-71261BF8AE1E}" srcOrd="4" destOrd="0" presId="urn:microsoft.com/office/officeart/2005/8/layout/hList7"/>
    <dgm:cxn modelId="{816948C5-9BAB-446E-8DEA-8EE22824581B}" type="presParOf" srcId="{617CB4D0-4F0A-40C9-8066-71261BF8AE1E}" destId="{BE61014E-CC35-482D-BCE7-64F54705315A}" srcOrd="0" destOrd="0" presId="urn:microsoft.com/office/officeart/2005/8/layout/hList7"/>
    <dgm:cxn modelId="{60CC9CB6-A76A-45DD-ADAA-B07A4C461E7D}" type="presParOf" srcId="{617CB4D0-4F0A-40C9-8066-71261BF8AE1E}" destId="{FC1C52AC-276D-474E-B5AA-E0A51F6AF314}" srcOrd="1" destOrd="0" presId="urn:microsoft.com/office/officeart/2005/8/layout/hList7"/>
    <dgm:cxn modelId="{E60AF7B6-88A1-46A4-8F02-A617BF6FCEE8}" type="presParOf" srcId="{617CB4D0-4F0A-40C9-8066-71261BF8AE1E}" destId="{E6899E8F-E589-4F32-9854-5F612F1DAEFB}" srcOrd="2" destOrd="0" presId="urn:microsoft.com/office/officeart/2005/8/layout/hList7"/>
    <dgm:cxn modelId="{F7A22947-0E11-4AF9-ADE2-A5805969FBB7}" type="presParOf" srcId="{617CB4D0-4F0A-40C9-8066-71261BF8AE1E}" destId="{C3AC916D-92F2-422D-8364-0EEB31EC7211}" srcOrd="3" destOrd="0" presId="urn:microsoft.com/office/officeart/2005/8/layout/hList7"/>
    <dgm:cxn modelId="{D268B153-76AC-42E5-91B0-C37B3DBEA3A6}" type="presParOf" srcId="{1DC0D09C-B910-4406-92BF-A2C5A168D398}" destId="{4FB34CF5-2BC4-4A70-9F46-9CDFEEE256BA}" srcOrd="5" destOrd="0" presId="urn:microsoft.com/office/officeart/2005/8/layout/hList7"/>
    <dgm:cxn modelId="{71B44E44-805A-41FA-BE2F-4DFB6BD059FE}" type="presParOf" srcId="{1DC0D09C-B910-4406-92BF-A2C5A168D398}" destId="{D4145D5D-36EB-4800-BECC-A9B460108F20}" srcOrd="6" destOrd="0" presId="urn:microsoft.com/office/officeart/2005/8/layout/hList7"/>
    <dgm:cxn modelId="{03CA2AA6-F47C-4771-9D6D-53476E6D62B4}" type="presParOf" srcId="{D4145D5D-36EB-4800-BECC-A9B460108F20}" destId="{0697810C-F42E-47C1-86D4-11BC4F30D26F}" srcOrd="0" destOrd="0" presId="urn:microsoft.com/office/officeart/2005/8/layout/hList7"/>
    <dgm:cxn modelId="{7E0F9B09-9DC2-4BA0-885D-234D1B99A84D}" type="presParOf" srcId="{D4145D5D-36EB-4800-BECC-A9B460108F20}" destId="{33CA874F-16D8-4EBC-BD00-1D915E57F08A}" srcOrd="1" destOrd="0" presId="urn:microsoft.com/office/officeart/2005/8/layout/hList7"/>
    <dgm:cxn modelId="{AFF039CC-05E0-46A9-9B2B-705BDE050009}" type="presParOf" srcId="{D4145D5D-36EB-4800-BECC-A9B460108F20}" destId="{31FF8E50-2266-489A-AA71-5145D7D0F07D}" srcOrd="2" destOrd="0" presId="urn:microsoft.com/office/officeart/2005/8/layout/hList7"/>
    <dgm:cxn modelId="{63E9E123-4048-4E43-B5CE-DA4454F82601}" type="presParOf" srcId="{D4145D5D-36EB-4800-BECC-A9B460108F20}" destId="{B06DBA55-7EBA-4723-8CD4-52ABB102DEC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F3EA57-A7C6-4EA6-A46F-1173FE397ABA}" type="doc">
      <dgm:prSet loTypeId="urn:microsoft.com/office/officeart/2008/layout/TitledPictureBlocks" loCatId="picture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zh-TW" altLang="en-US"/>
        </a:p>
      </dgm:t>
    </dgm:pt>
    <dgm:pt modelId="{00457E16-84D5-4780-AB27-4031120C511D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室外至少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1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公尺</a:t>
          </a:r>
        </a:p>
      </dgm:t>
    </dgm:pt>
    <dgm:pt modelId="{B2587E60-C278-4203-A0C6-CB38C377BBBF}" type="parTrans" cxnId="{897F96A6-579D-4E72-802B-89D236F813B8}">
      <dgm:prSet/>
      <dgm:spPr/>
      <dgm:t>
        <a:bodyPr/>
        <a:lstStyle/>
        <a:p>
          <a:endParaRPr lang="zh-TW" altLang="en-US"/>
        </a:p>
      </dgm:t>
    </dgm:pt>
    <dgm:pt modelId="{6B55D982-5F3C-4A92-B857-87A69356813F}" type="sibTrans" cxnId="{897F96A6-579D-4E72-802B-89D236F813B8}">
      <dgm:prSet/>
      <dgm:spPr/>
      <dgm:t>
        <a:bodyPr/>
        <a:lstStyle/>
        <a:p>
          <a:endParaRPr lang="zh-TW" altLang="en-US"/>
        </a:p>
      </dgm:t>
    </dgm:pt>
    <dgm:pt modelId="{875F7E5C-0A09-4E51-88AF-3A24F6370A4D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大約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3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個步伐</a:t>
          </a:r>
        </a:p>
      </dgm:t>
    </dgm:pt>
    <dgm:pt modelId="{033894EB-8DD8-4F53-BE15-0C8E07E911DD}" type="parTrans" cxnId="{DEC36EE7-BF24-437A-B26A-1B2B22AF9534}">
      <dgm:prSet/>
      <dgm:spPr/>
      <dgm:t>
        <a:bodyPr/>
        <a:lstStyle/>
        <a:p>
          <a:endParaRPr lang="zh-TW" altLang="en-US"/>
        </a:p>
      </dgm:t>
    </dgm:pt>
    <dgm:pt modelId="{ACF3B577-E750-4E11-A896-301E06AD37D5}" type="sibTrans" cxnId="{DEC36EE7-BF24-437A-B26A-1B2B22AF9534}">
      <dgm:prSet/>
      <dgm:spPr/>
      <dgm:t>
        <a:bodyPr/>
        <a:lstStyle/>
        <a:p>
          <a:endParaRPr lang="zh-TW" altLang="en-US"/>
        </a:p>
      </dgm:t>
    </dgm:pt>
    <dgm:pt modelId="{BBEABE9F-B666-471D-AB8A-A6732A0514ED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室內至少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1.5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公尺</a:t>
          </a:r>
        </a:p>
      </dgm:t>
    </dgm:pt>
    <dgm:pt modelId="{44604AB8-184B-4BA2-A483-7FAD63EC56F5}" type="parTrans" cxnId="{309314AC-9912-41DD-9988-227AE199C053}">
      <dgm:prSet/>
      <dgm:spPr/>
      <dgm:t>
        <a:bodyPr/>
        <a:lstStyle/>
        <a:p>
          <a:endParaRPr lang="zh-TW" altLang="en-US"/>
        </a:p>
      </dgm:t>
    </dgm:pt>
    <dgm:pt modelId="{935D047C-F985-4804-A2D1-159B54473A3C}" type="sibTrans" cxnId="{309314AC-9912-41DD-9988-227AE199C053}">
      <dgm:prSet/>
      <dgm:spPr/>
      <dgm:t>
        <a:bodyPr/>
        <a:lstStyle/>
        <a:p>
          <a:endParaRPr lang="zh-TW" altLang="en-US"/>
        </a:p>
      </dgm:t>
    </dgm:pt>
    <dgm:pt modelId="{B9582183-CBDA-48E7-ADCD-E103903426E1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大約手臂的兩倍長</a:t>
          </a:r>
        </a:p>
      </dgm:t>
    </dgm:pt>
    <dgm:pt modelId="{659E6894-C034-48AE-93E7-7F54BACCB504}" type="parTrans" cxnId="{086679B0-A701-4F0B-9D4E-E2F8C65BBD93}">
      <dgm:prSet/>
      <dgm:spPr/>
      <dgm:t>
        <a:bodyPr/>
        <a:lstStyle/>
        <a:p>
          <a:endParaRPr lang="zh-TW" altLang="en-US"/>
        </a:p>
      </dgm:t>
    </dgm:pt>
    <dgm:pt modelId="{17FC1031-54CE-4B95-8B7B-B9146BC6A14B}" type="sibTrans" cxnId="{086679B0-A701-4F0B-9D4E-E2F8C65BBD93}">
      <dgm:prSet/>
      <dgm:spPr/>
      <dgm:t>
        <a:bodyPr/>
        <a:lstStyle/>
        <a:p>
          <a:endParaRPr lang="zh-TW" altLang="en-US"/>
        </a:p>
      </dgm:t>
    </dgm:pt>
    <dgm:pt modelId="{2B311699-BDE8-41A3-BAE3-C69AEDC5F9F6}" type="pres">
      <dgm:prSet presAssocID="{E5F3EA57-A7C6-4EA6-A46F-1173FE397ABA}" presName="rootNode" presStyleCnt="0">
        <dgm:presLayoutVars>
          <dgm:chMax/>
          <dgm:chPref/>
          <dgm:dir/>
          <dgm:animLvl val="lvl"/>
        </dgm:presLayoutVars>
      </dgm:prSet>
      <dgm:spPr/>
    </dgm:pt>
    <dgm:pt modelId="{9DB8DD66-512F-40FF-A6CF-243F8BBC3061}" type="pres">
      <dgm:prSet presAssocID="{00457E16-84D5-4780-AB27-4031120C511D}" presName="composite" presStyleCnt="0"/>
      <dgm:spPr/>
    </dgm:pt>
    <dgm:pt modelId="{E86086F4-3F03-490D-9619-66DD2AAD944F}" type="pres">
      <dgm:prSet presAssocID="{00457E16-84D5-4780-AB27-4031120C511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58E2B5E-148B-4EEE-B5CF-1C449456ADA0}" type="pres">
      <dgm:prSet presAssocID="{00457E16-84D5-4780-AB27-4031120C511D}" presName="Image" presStyleLbl="bgImgPlace1" presStyleIdx="0" presStyleCnt="2" custLinFactNeighborX="-162" custLinFactNeighborY="-107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AF02330A-1D0E-44F0-9115-B0615F2024E9}" type="pres">
      <dgm:prSet presAssocID="{00457E16-84D5-4780-AB27-4031120C511D}" presName="ChildText" presStyleLbl="fgAcc1" presStyleIdx="0" presStyleCnt="2" custScaleX="48333" custLinFactNeighborX="4670" custLinFactNeighborY="-3619">
        <dgm:presLayoutVars>
          <dgm:chMax val="0"/>
          <dgm:chPref val="0"/>
          <dgm:bulletEnabled val="1"/>
        </dgm:presLayoutVars>
      </dgm:prSet>
      <dgm:spPr/>
    </dgm:pt>
    <dgm:pt modelId="{5B18301C-6323-4B64-9591-5B8311D7853C}" type="pres">
      <dgm:prSet presAssocID="{6B55D982-5F3C-4A92-B857-87A69356813F}" presName="sibTrans" presStyleCnt="0"/>
      <dgm:spPr/>
    </dgm:pt>
    <dgm:pt modelId="{C3C11733-4754-4738-989D-D832674E3EC5}" type="pres">
      <dgm:prSet presAssocID="{BBEABE9F-B666-471D-AB8A-A6732A0514ED}" presName="composite" presStyleCnt="0"/>
      <dgm:spPr/>
    </dgm:pt>
    <dgm:pt modelId="{72D99E98-3613-49C6-BF47-E2A1E0D53D6B}" type="pres">
      <dgm:prSet presAssocID="{BBEABE9F-B666-471D-AB8A-A6732A0514ED}" presName="ParentText" presStyleLbl="node1" presStyleIdx="1" presStyleCnt="2" custLinFactNeighborX="-2883" custLinFactNeighborY="-820">
        <dgm:presLayoutVars>
          <dgm:chMax val="1"/>
          <dgm:chPref val="1"/>
          <dgm:bulletEnabled val="1"/>
        </dgm:presLayoutVars>
      </dgm:prSet>
      <dgm:spPr/>
    </dgm:pt>
    <dgm:pt modelId="{8BF178F2-B474-4DAB-BCA2-5D6F418D0452}" type="pres">
      <dgm:prSet presAssocID="{BBEABE9F-B666-471D-AB8A-A6732A0514ED}" presName="Image" presStyleLbl="bgImgPlace1" presStyleIdx="1" presStyleCnt="2" custLinFactNeighborX="-2883" custLinFactNeighborY="-107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9ED1B9CD-ACBE-4EB1-8C4B-DE7CC9D8D619}" type="pres">
      <dgm:prSet presAssocID="{BBEABE9F-B666-471D-AB8A-A6732A0514ED}" presName="ChildText" presStyleLbl="fgAcc1" presStyleIdx="1" presStyleCnt="2" custScaleX="53944">
        <dgm:presLayoutVars>
          <dgm:chMax val="0"/>
          <dgm:chPref val="0"/>
          <dgm:bulletEnabled val="1"/>
        </dgm:presLayoutVars>
      </dgm:prSet>
      <dgm:spPr/>
    </dgm:pt>
  </dgm:ptLst>
  <dgm:cxnLst>
    <dgm:cxn modelId="{AF393B22-6173-498E-B039-5913EC8DA1BC}" type="presOf" srcId="{B9582183-CBDA-48E7-ADCD-E103903426E1}" destId="{9ED1B9CD-ACBE-4EB1-8C4B-DE7CC9D8D619}" srcOrd="0" destOrd="0" presId="urn:microsoft.com/office/officeart/2008/layout/TitledPictureBlocks"/>
    <dgm:cxn modelId="{F1562E37-A9E4-4F5E-AB31-FE69E9A2E681}" type="presOf" srcId="{E5F3EA57-A7C6-4EA6-A46F-1173FE397ABA}" destId="{2B311699-BDE8-41A3-BAE3-C69AEDC5F9F6}" srcOrd="0" destOrd="0" presId="urn:microsoft.com/office/officeart/2008/layout/TitledPictureBlocks"/>
    <dgm:cxn modelId="{9BD00C4E-E414-40A1-9DF3-077F72DCB846}" type="presOf" srcId="{875F7E5C-0A09-4E51-88AF-3A24F6370A4D}" destId="{AF02330A-1D0E-44F0-9115-B0615F2024E9}" srcOrd="0" destOrd="0" presId="urn:microsoft.com/office/officeart/2008/layout/TitledPictureBlocks"/>
    <dgm:cxn modelId="{23450F9A-6542-4FA8-AA9C-00B999B7FAC9}" type="presOf" srcId="{00457E16-84D5-4780-AB27-4031120C511D}" destId="{E86086F4-3F03-490D-9619-66DD2AAD944F}" srcOrd="0" destOrd="0" presId="urn:microsoft.com/office/officeart/2008/layout/TitledPictureBlocks"/>
    <dgm:cxn modelId="{1088B89A-0DB9-48F6-A889-A5F4D2B04F62}" type="presOf" srcId="{BBEABE9F-B666-471D-AB8A-A6732A0514ED}" destId="{72D99E98-3613-49C6-BF47-E2A1E0D53D6B}" srcOrd="0" destOrd="0" presId="urn:microsoft.com/office/officeart/2008/layout/TitledPictureBlocks"/>
    <dgm:cxn modelId="{897F96A6-579D-4E72-802B-89D236F813B8}" srcId="{E5F3EA57-A7C6-4EA6-A46F-1173FE397ABA}" destId="{00457E16-84D5-4780-AB27-4031120C511D}" srcOrd="0" destOrd="0" parTransId="{B2587E60-C278-4203-A0C6-CB38C377BBBF}" sibTransId="{6B55D982-5F3C-4A92-B857-87A69356813F}"/>
    <dgm:cxn modelId="{309314AC-9912-41DD-9988-227AE199C053}" srcId="{E5F3EA57-A7C6-4EA6-A46F-1173FE397ABA}" destId="{BBEABE9F-B666-471D-AB8A-A6732A0514ED}" srcOrd="1" destOrd="0" parTransId="{44604AB8-184B-4BA2-A483-7FAD63EC56F5}" sibTransId="{935D047C-F985-4804-A2D1-159B54473A3C}"/>
    <dgm:cxn modelId="{086679B0-A701-4F0B-9D4E-E2F8C65BBD93}" srcId="{BBEABE9F-B666-471D-AB8A-A6732A0514ED}" destId="{B9582183-CBDA-48E7-ADCD-E103903426E1}" srcOrd="0" destOrd="0" parTransId="{659E6894-C034-48AE-93E7-7F54BACCB504}" sibTransId="{17FC1031-54CE-4B95-8B7B-B9146BC6A14B}"/>
    <dgm:cxn modelId="{DEC36EE7-BF24-437A-B26A-1B2B22AF9534}" srcId="{00457E16-84D5-4780-AB27-4031120C511D}" destId="{875F7E5C-0A09-4E51-88AF-3A24F6370A4D}" srcOrd="0" destOrd="0" parTransId="{033894EB-8DD8-4F53-BE15-0C8E07E911DD}" sibTransId="{ACF3B577-E750-4E11-A896-301E06AD37D5}"/>
    <dgm:cxn modelId="{3C31DF8B-B8BF-4726-8436-87AE1A006D58}" type="presParOf" srcId="{2B311699-BDE8-41A3-BAE3-C69AEDC5F9F6}" destId="{9DB8DD66-512F-40FF-A6CF-243F8BBC3061}" srcOrd="0" destOrd="0" presId="urn:microsoft.com/office/officeart/2008/layout/TitledPictureBlocks"/>
    <dgm:cxn modelId="{54E77C83-BF09-45D4-B00C-C9C3CF360A25}" type="presParOf" srcId="{9DB8DD66-512F-40FF-A6CF-243F8BBC3061}" destId="{E86086F4-3F03-490D-9619-66DD2AAD944F}" srcOrd="0" destOrd="0" presId="urn:microsoft.com/office/officeart/2008/layout/TitledPictureBlocks"/>
    <dgm:cxn modelId="{4C3F60E3-800F-45C9-9533-F56989340988}" type="presParOf" srcId="{9DB8DD66-512F-40FF-A6CF-243F8BBC3061}" destId="{958E2B5E-148B-4EEE-B5CF-1C449456ADA0}" srcOrd="1" destOrd="0" presId="urn:microsoft.com/office/officeart/2008/layout/TitledPictureBlocks"/>
    <dgm:cxn modelId="{D940F685-FC13-445C-96CA-058DAFF24FB1}" type="presParOf" srcId="{9DB8DD66-512F-40FF-A6CF-243F8BBC3061}" destId="{AF02330A-1D0E-44F0-9115-B0615F2024E9}" srcOrd="2" destOrd="0" presId="urn:microsoft.com/office/officeart/2008/layout/TitledPictureBlocks"/>
    <dgm:cxn modelId="{E511384A-44CB-43E1-BDA6-3BE9EA0C5B9D}" type="presParOf" srcId="{2B311699-BDE8-41A3-BAE3-C69AEDC5F9F6}" destId="{5B18301C-6323-4B64-9591-5B8311D7853C}" srcOrd="1" destOrd="0" presId="urn:microsoft.com/office/officeart/2008/layout/TitledPictureBlocks"/>
    <dgm:cxn modelId="{B4F1DA7D-5CC0-4B08-B2BA-33FA69E573B0}" type="presParOf" srcId="{2B311699-BDE8-41A3-BAE3-C69AEDC5F9F6}" destId="{C3C11733-4754-4738-989D-D832674E3EC5}" srcOrd="2" destOrd="0" presId="urn:microsoft.com/office/officeart/2008/layout/TitledPictureBlocks"/>
    <dgm:cxn modelId="{BD31BC09-BEAE-4749-8109-E39422A52F46}" type="presParOf" srcId="{C3C11733-4754-4738-989D-D832674E3EC5}" destId="{72D99E98-3613-49C6-BF47-E2A1E0D53D6B}" srcOrd="0" destOrd="0" presId="urn:microsoft.com/office/officeart/2008/layout/TitledPictureBlocks"/>
    <dgm:cxn modelId="{AD4CCF9A-B821-4540-AC2A-8F0CDB09B464}" type="presParOf" srcId="{C3C11733-4754-4738-989D-D832674E3EC5}" destId="{8BF178F2-B474-4DAB-BCA2-5D6F418D0452}" srcOrd="1" destOrd="0" presId="urn:microsoft.com/office/officeart/2008/layout/TitledPictureBlocks"/>
    <dgm:cxn modelId="{23E6FA2E-4E41-4450-8C89-3A0886F33060}" type="presParOf" srcId="{C3C11733-4754-4738-989D-D832674E3EC5}" destId="{9ED1B9CD-ACBE-4EB1-8C4B-DE7CC9D8D61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C82956-D81F-4536-B1EB-4DDB8AFE7886}" type="doc">
      <dgm:prSet loTypeId="urn:microsoft.com/office/officeart/2005/8/layout/radial2" loCatId="relationship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zh-TW" altLang="en-US"/>
        </a:p>
      </dgm:t>
    </dgm:pt>
    <dgm:pt modelId="{58FDD90B-408C-49D1-917E-A2C4CAA8E39F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7121A592-D187-44B0-BC91-9DA7F0A629D8}" type="parTrans" cxnId="{7195C6AC-78A3-48D8-97EF-E1F3436C2316}">
      <dgm:prSet/>
      <dgm:spPr/>
      <dgm:t>
        <a:bodyPr/>
        <a:lstStyle/>
        <a:p>
          <a:endParaRPr lang="zh-TW" altLang="en-US"/>
        </a:p>
      </dgm:t>
    </dgm:pt>
    <dgm:pt modelId="{6672855B-6DF9-4CC6-80D3-18D1F7CC7387}" type="sibTrans" cxnId="{7195C6AC-78A3-48D8-97EF-E1F3436C2316}">
      <dgm:prSet/>
      <dgm:spPr/>
      <dgm:t>
        <a:bodyPr/>
        <a:lstStyle/>
        <a:p>
          <a:endParaRPr lang="zh-TW" altLang="en-US"/>
        </a:p>
      </dgm:t>
    </dgm:pt>
    <dgm:pt modelId="{BF81A077-1AF1-412B-A206-76210DEF2C47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</a:p>
      </dgm:t>
    </dgm:pt>
    <dgm:pt modelId="{787E7209-DC59-43F2-A974-DF22039F6660}" type="parTrans" cxnId="{FEF9EBF1-EA52-411B-BE0E-D5DEDBAD09A4}">
      <dgm:prSet/>
      <dgm:spPr/>
      <dgm:t>
        <a:bodyPr/>
        <a:lstStyle/>
        <a:p>
          <a:endParaRPr lang="zh-TW" altLang="en-US"/>
        </a:p>
      </dgm:t>
    </dgm:pt>
    <dgm:pt modelId="{7CABBF30-1A52-4045-A40D-4C55808DBC07}" type="sibTrans" cxnId="{FEF9EBF1-EA52-411B-BE0E-D5DEDBAD09A4}">
      <dgm:prSet/>
      <dgm:spPr/>
      <dgm:t>
        <a:bodyPr/>
        <a:lstStyle/>
        <a:p>
          <a:endParaRPr lang="zh-TW" altLang="en-US"/>
        </a:p>
      </dgm:t>
    </dgm:pt>
    <dgm:pt modelId="{B3977C25-11DD-487B-B0F9-A194FB45C67E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</a:p>
      </dgm:t>
    </dgm:pt>
    <dgm:pt modelId="{9047F115-BAFE-453B-8D61-09BCE860F5D1}" type="parTrans" cxnId="{124659DF-E9C5-4364-94F0-7BB9266004AE}">
      <dgm:prSet/>
      <dgm:spPr/>
      <dgm:t>
        <a:bodyPr/>
        <a:lstStyle/>
        <a:p>
          <a:endParaRPr lang="zh-TW" altLang="en-US"/>
        </a:p>
      </dgm:t>
    </dgm:pt>
    <dgm:pt modelId="{95821B90-BBFE-4669-902A-E4694EDF3CB3}" type="sibTrans" cxnId="{124659DF-E9C5-4364-94F0-7BB9266004AE}">
      <dgm:prSet/>
      <dgm:spPr/>
      <dgm:t>
        <a:bodyPr/>
        <a:lstStyle/>
        <a:p>
          <a:endParaRPr lang="zh-TW" altLang="en-US"/>
        </a:p>
      </dgm:t>
    </dgm:pt>
    <dgm:pt modelId="{2354CE21-15D5-4E60-BB44-EBE88BCDE1D8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</a:p>
      </dgm:t>
    </dgm:pt>
    <dgm:pt modelId="{E0CC1449-2C00-40F0-8598-5BA37DB14028}" type="parTrans" cxnId="{B1490CC1-D397-4AEA-BE3D-EC62BD6B36A9}">
      <dgm:prSet/>
      <dgm:spPr/>
      <dgm:t>
        <a:bodyPr/>
        <a:lstStyle/>
        <a:p>
          <a:endParaRPr lang="zh-TW" altLang="en-US"/>
        </a:p>
      </dgm:t>
    </dgm:pt>
    <dgm:pt modelId="{BB14F6F1-0D92-4A11-8AB9-3BBD6980F63B}" type="sibTrans" cxnId="{B1490CC1-D397-4AEA-BE3D-EC62BD6B36A9}">
      <dgm:prSet/>
      <dgm:spPr/>
      <dgm:t>
        <a:bodyPr/>
        <a:lstStyle/>
        <a:p>
          <a:endParaRPr lang="zh-TW" altLang="en-US"/>
        </a:p>
      </dgm:t>
    </dgm:pt>
    <dgm:pt modelId="{68056677-D389-463D-8CED-F980F5029C24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</a:p>
      </dgm:t>
    </dgm:pt>
    <dgm:pt modelId="{8A52E1E8-705D-4402-9859-A2BBBE327004}" type="parTrans" cxnId="{FD50AFE3-9D26-4DC2-8757-28D5DA3FA04B}">
      <dgm:prSet/>
      <dgm:spPr/>
      <dgm:t>
        <a:bodyPr/>
        <a:lstStyle/>
        <a:p>
          <a:endParaRPr lang="zh-TW" altLang="en-US"/>
        </a:p>
      </dgm:t>
    </dgm:pt>
    <dgm:pt modelId="{D6F86802-6F02-4143-8C39-3721CD5030F6}" type="sibTrans" cxnId="{FD50AFE3-9D26-4DC2-8757-28D5DA3FA04B}">
      <dgm:prSet/>
      <dgm:spPr/>
      <dgm:t>
        <a:bodyPr/>
        <a:lstStyle/>
        <a:p>
          <a:endParaRPr lang="zh-TW" altLang="en-US"/>
        </a:p>
      </dgm:t>
    </dgm:pt>
    <dgm:pt modelId="{C242A240-A4D7-40A9-8EED-473B42D214FB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</a:p>
      </dgm:t>
    </dgm:pt>
    <dgm:pt modelId="{CD9F40F0-FC30-4719-BF7D-B9067297C2BD}" type="parTrans" cxnId="{7E1A4AA3-34EE-4784-A9B7-1F57D312E33E}">
      <dgm:prSet/>
      <dgm:spPr/>
      <dgm:t>
        <a:bodyPr/>
        <a:lstStyle/>
        <a:p>
          <a:endParaRPr lang="zh-TW" altLang="en-US"/>
        </a:p>
      </dgm:t>
    </dgm:pt>
    <dgm:pt modelId="{6FE48637-B209-4427-9840-43E02CDCEC8B}" type="sibTrans" cxnId="{7E1A4AA3-34EE-4784-A9B7-1F57D312E33E}">
      <dgm:prSet/>
      <dgm:spPr/>
      <dgm:t>
        <a:bodyPr/>
        <a:lstStyle/>
        <a:p>
          <a:endParaRPr lang="zh-TW" altLang="en-US"/>
        </a:p>
      </dgm:t>
    </dgm:pt>
    <dgm:pt modelId="{D1572D4B-B4EE-4A61-97C5-0AB0B2C3B296}" type="pres">
      <dgm:prSet presAssocID="{B3C82956-D81F-4536-B1EB-4DDB8AFE788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01C6E18-0EE5-40B7-A465-1FEF27EB26B0}" type="pres">
      <dgm:prSet presAssocID="{B3C82956-D81F-4536-B1EB-4DDB8AFE7886}" presName="cycle" presStyleCnt="0"/>
      <dgm:spPr/>
    </dgm:pt>
    <dgm:pt modelId="{742042CA-FA70-408F-B8CD-49B420D0AD0D}" type="pres">
      <dgm:prSet presAssocID="{B3C82956-D81F-4536-B1EB-4DDB8AFE7886}" presName="centerShape" presStyleCnt="0"/>
      <dgm:spPr/>
    </dgm:pt>
    <dgm:pt modelId="{0685B3A3-0066-4DDC-97DA-4A706EC6B33D}" type="pres">
      <dgm:prSet presAssocID="{B3C82956-D81F-4536-B1EB-4DDB8AFE7886}" presName="connSite" presStyleLbl="node1" presStyleIdx="0" presStyleCnt="3"/>
      <dgm:spPr/>
    </dgm:pt>
    <dgm:pt modelId="{6115F3DD-DD60-4186-81F2-F7AE1E86DCC2}" type="pres">
      <dgm:prSet presAssocID="{B3C82956-D81F-4536-B1EB-4DDB8AFE7886}" presName="visible" presStyleLbl="node1" presStyleIdx="0" presStyleCnt="3" custScaleX="114405" custScaleY="11167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C24E16C-C008-4C43-92F6-9BD6F6FC8ED3}" type="pres">
      <dgm:prSet presAssocID="{7121A592-D187-44B0-BC91-9DA7F0A629D8}" presName="Name25" presStyleLbl="parChTrans1D1" presStyleIdx="0" presStyleCnt="2"/>
      <dgm:spPr/>
    </dgm:pt>
    <dgm:pt modelId="{12FFF20F-BD26-4C30-AEA5-2709657DD90E}" type="pres">
      <dgm:prSet presAssocID="{58FDD90B-408C-49D1-917E-A2C4CAA8E39F}" presName="node" presStyleCnt="0"/>
      <dgm:spPr/>
    </dgm:pt>
    <dgm:pt modelId="{2F4858D9-D4AD-46E9-A2B0-F8E1DFF7D6E3}" type="pres">
      <dgm:prSet presAssocID="{58FDD90B-408C-49D1-917E-A2C4CAA8E39F}" presName="parentNode" presStyleLbl="node1" presStyleIdx="1" presStyleCnt="3" custLinFactNeighborX="-133" custLinFactNeighborY="1664">
        <dgm:presLayoutVars>
          <dgm:chMax val="1"/>
          <dgm:bulletEnabled val="1"/>
        </dgm:presLayoutVars>
      </dgm:prSet>
      <dgm:spPr/>
    </dgm:pt>
    <dgm:pt modelId="{80A01746-862D-4FC8-870D-B8EF2CEFD65B}" type="pres">
      <dgm:prSet presAssocID="{58FDD90B-408C-49D1-917E-A2C4CAA8E39F}" presName="childNode" presStyleLbl="revTx" presStyleIdx="0" presStyleCnt="2">
        <dgm:presLayoutVars>
          <dgm:bulletEnabled val="1"/>
        </dgm:presLayoutVars>
      </dgm:prSet>
      <dgm:spPr/>
    </dgm:pt>
    <dgm:pt modelId="{2A810527-C9CE-4B59-9BA4-E76A49DE23D6}" type="pres">
      <dgm:prSet presAssocID="{E0CC1449-2C00-40F0-8598-5BA37DB14028}" presName="Name25" presStyleLbl="parChTrans1D1" presStyleIdx="1" presStyleCnt="2"/>
      <dgm:spPr/>
    </dgm:pt>
    <dgm:pt modelId="{A890AC0E-EE9E-4244-8D98-751565FBD332}" type="pres">
      <dgm:prSet presAssocID="{2354CE21-15D5-4E60-BB44-EBE88BCDE1D8}" presName="node" presStyleCnt="0"/>
      <dgm:spPr/>
    </dgm:pt>
    <dgm:pt modelId="{95C5E54C-0819-4A0D-A8AD-9DDC6C09F30C}" type="pres">
      <dgm:prSet presAssocID="{2354CE21-15D5-4E60-BB44-EBE88BCDE1D8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D2571D32-3650-406C-AECF-55F8C2A5C681}" type="pres">
      <dgm:prSet presAssocID="{2354CE21-15D5-4E60-BB44-EBE88BCDE1D8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AACB2300-670B-41B3-83F8-38A54D2D8C83}" type="presOf" srcId="{E0CC1449-2C00-40F0-8598-5BA37DB14028}" destId="{2A810527-C9CE-4B59-9BA4-E76A49DE23D6}" srcOrd="0" destOrd="0" presId="urn:microsoft.com/office/officeart/2005/8/layout/radial2"/>
    <dgm:cxn modelId="{80DC9E03-DE86-4C46-AEEC-030FE9A43F55}" type="presOf" srcId="{58FDD90B-408C-49D1-917E-A2C4CAA8E39F}" destId="{2F4858D9-D4AD-46E9-A2B0-F8E1DFF7D6E3}" srcOrd="0" destOrd="0" presId="urn:microsoft.com/office/officeart/2005/8/layout/radial2"/>
    <dgm:cxn modelId="{0B010728-F09B-4F2E-920A-FC3D58193F40}" type="presOf" srcId="{BF81A077-1AF1-412B-A206-76210DEF2C47}" destId="{80A01746-862D-4FC8-870D-B8EF2CEFD65B}" srcOrd="0" destOrd="0" presId="urn:microsoft.com/office/officeart/2005/8/layout/radial2"/>
    <dgm:cxn modelId="{75406662-2686-4273-ADA2-CCD38C5EC1BE}" type="presOf" srcId="{C242A240-A4D7-40A9-8EED-473B42D214FB}" destId="{D2571D32-3650-406C-AECF-55F8C2A5C681}" srcOrd="0" destOrd="1" presId="urn:microsoft.com/office/officeart/2005/8/layout/radial2"/>
    <dgm:cxn modelId="{7E1A4AA3-34EE-4784-A9B7-1F57D312E33E}" srcId="{2354CE21-15D5-4E60-BB44-EBE88BCDE1D8}" destId="{C242A240-A4D7-40A9-8EED-473B42D214FB}" srcOrd="1" destOrd="0" parTransId="{CD9F40F0-FC30-4719-BF7D-B9067297C2BD}" sibTransId="{6FE48637-B209-4427-9840-43E02CDCEC8B}"/>
    <dgm:cxn modelId="{7195C6AC-78A3-48D8-97EF-E1F3436C2316}" srcId="{B3C82956-D81F-4536-B1EB-4DDB8AFE7886}" destId="{58FDD90B-408C-49D1-917E-A2C4CAA8E39F}" srcOrd="0" destOrd="0" parTransId="{7121A592-D187-44B0-BC91-9DA7F0A629D8}" sibTransId="{6672855B-6DF9-4CC6-80D3-18D1F7CC7387}"/>
    <dgm:cxn modelId="{5687D2C0-AB75-4191-A65D-BADDE0053319}" type="presOf" srcId="{7121A592-D187-44B0-BC91-9DA7F0A629D8}" destId="{AC24E16C-C008-4C43-92F6-9BD6F6FC8ED3}" srcOrd="0" destOrd="0" presId="urn:microsoft.com/office/officeart/2005/8/layout/radial2"/>
    <dgm:cxn modelId="{B1490CC1-D397-4AEA-BE3D-EC62BD6B36A9}" srcId="{B3C82956-D81F-4536-B1EB-4DDB8AFE7886}" destId="{2354CE21-15D5-4E60-BB44-EBE88BCDE1D8}" srcOrd="1" destOrd="0" parTransId="{E0CC1449-2C00-40F0-8598-5BA37DB14028}" sibTransId="{BB14F6F1-0D92-4A11-8AB9-3BBD6980F63B}"/>
    <dgm:cxn modelId="{F1098BCF-6E17-4BAC-92EC-5B11C4180B0E}" type="presOf" srcId="{B3977C25-11DD-487B-B0F9-A194FB45C67E}" destId="{80A01746-862D-4FC8-870D-B8EF2CEFD65B}" srcOrd="0" destOrd="1" presId="urn:microsoft.com/office/officeart/2005/8/layout/radial2"/>
    <dgm:cxn modelId="{1056F7DC-D237-4808-A7F8-6816A9DA0796}" type="presOf" srcId="{B3C82956-D81F-4536-B1EB-4DDB8AFE7886}" destId="{D1572D4B-B4EE-4A61-97C5-0AB0B2C3B296}" srcOrd="0" destOrd="0" presId="urn:microsoft.com/office/officeart/2005/8/layout/radial2"/>
    <dgm:cxn modelId="{969A28DD-C597-4746-AD88-83E30085DA7F}" type="presOf" srcId="{68056677-D389-463D-8CED-F980F5029C24}" destId="{D2571D32-3650-406C-AECF-55F8C2A5C681}" srcOrd="0" destOrd="0" presId="urn:microsoft.com/office/officeart/2005/8/layout/radial2"/>
    <dgm:cxn modelId="{124659DF-E9C5-4364-94F0-7BB9266004AE}" srcId="{58FDD90B-408C-49D1-917E-A2C4CAA8E39F}" destId="{B3977C25-11DD-487B-B0F9-A194FB45C67E}" srcOrd="1" destOrd="0" parTransId="{9047F115-BAFE-453B-8D61-09BCE860F5D1}" sibTransId="{95821B90-BBFE-4669-902A-E4694EDF3CB3}"/>
    <dgm:cxn modelId="{FD50AFE3-9D26-4DC2-8757-28D5DA3FA04B}" srcId="{2354CE21-15D5-4E60-BB44-EBE88BCDE1D8}" destId="{68056677-D389-463D-8CED-F980F5029C24}" srcOrd="0" destOrd="0" parTransId="{8A52E1E8-705D-4402-9859-A2BBBE327004}" sibTransId="{D6F86802-6F02-4143-8C39-3721CD5030F6}"/>
    <dgm:cxn modelId="{FEF9EBF1-EA52-411B-BE0E-D5DEDBAD09A4}" srcId="{58FDD90B-408C-49D1-917E-A2C4CAA8E39F}" destId="{BF81A077-1AF1-412B-A206-76210DEF2C47}" srcOrd="0" destOrd="0" parTransId="{787E7209-DC59-43F2-A974-DF22039F6660}" sibTransId="{7CABBF30-1A52-4045-A40D-4C55808DBC07}"/>
    <dgm:cxn modelId="{CCA22FFA-80B2-4220-A16C-2C6BC08273D6}" type="presOf" srcId="{2354CE21-15D5-4E60-BB44-EBE88BCDE1D8}" destId="{95C5E54C-0819-4A0D-A8AD-9DDC6C09F30C}" srcOrd="0" destOrd="0" presId="urn:microsoft.com/office/officeart/2005/8/layout/radial2"/>
    <dgm:cxn modelId="{806D856A-2487-4BE0-857E-626BA443C3F5}" type="presParOf" srcId="{D1572D4B-B4EE-4A61-97C5-0AB0B2C3B296}" destId="{201C6E18-0EE5-40B7-A465-1FEF27EB26B0}" srcOrd="0" destOrd="0" presId="urn:microsoft.com/office/officeart/2005/8/layout/radial2"/>
    <dgm:cxn modelId="{B7D7A152-35F5-42B7-A344-1DFD776028C3}" type="presParOf" srcId="{201C6E18-0EE5-40B7-A465-1FEF27EB26B0}" destId="{742042CA-FA70-408F-B8CD-49B420D0AD0D}" srcOrd="0" destOrd="0" presId="urn:microsoft.com/office/officeart/2005/8/layout/radial2"/>
    <dgm:cxn modelId="{1FAAFA10-6AF4-40E2-8C8E-135D908F3C21}" type="presParOf" srcId="{742042CA-FA70-408F-B8CD-49B420D0AD0D}" destId="{0685B3A3-0066-4DDC-97DA-4A706EC6B33D}" srcOrd="0" destOrd="0" presId="urn:microsoft.com/office/officeart/2005/8/layout/radial2"/>
    <dgm:cxn modelId="{F13278FD-49BB-4B78-97C1-54CEBC15F0E4}" type="presParOf" srcId="{742042CA-FA70-408F-B8CD-49B420D0AD0D}" destId="{6115F3DD-DD60-4186-81F2-F7AE1E86DCC2}" srcOrd="1" destOrd="0" presId="urn:microsoft.com/office/officeart/2005/8/layout/radial2"/>
    <dgm:cxn modelId="{7030B6E7-CA62-4979-8CDB-83A9D5819B34}" type="presParOf" srcId="{201C6E18-0EE5-40B7-A465-1FEF27EB26B0}" destId="{AC24E16C-C008-4C43-92F6-9BD6F6FC8ED3}" srcOrd="1" destOrd="0" presId="urn:microsoft.com/office/officeart/2005/8/layout/radial2"/>
    <dgm:cxn modelId="{5A89AB59-9F3C-4AA8-88A7-511C202B78F8}" type="presParOf" srcId="{201C6E18-0EE5-40B7-A465-1FEF27EB26B0}" destId="{12FFF20F-BD26-4C30-AEA5-2709657DD90E}" srcOrd="2" destOrd="0" presId="urn:microsoft.com/office/officeart/2005/8/layout/radial2"/>
    <dgm:cxn modelId="{B03FF7B6-6233-420B-BC75-6ADA16DEE494}" type="presParOf" srcId="{12FFF20F-BD26-4C30-AEA5-2709657DD90E}" destId="{2F4858D9-D4AD-46E9-A2B0-F8E1DFF7D6E3}" srcOrd="0" destOrd="0" presId="urn:microsoft.com/office/officeart/2005/8/layout/radial2"/>
    <dgm:cxn modelId="{750B7E35-FA82-4FBD-8043-3B4D23FBA421}" type="presParOf" srcId="{12FFF20F-BD26-4C30-AEA5-2709657DD90E}" destId="{80A01746-862D-4FC8-870D-B8EF2CEFD65B}" srcOrd="1" destOrd="0" presId="urn:microsoft.com/office/officeart/2005/8/layout/radial2"/>
    <dgm:cxn modelId="{E94EE48D-9040-46DB-927E-4A0B20753292}" type="presParOf" srcId="{201C6E18-0EE5-40B7-A465-1FEF27EB26B0}" destId="{2A810527-C9CE-4B59-9BA4-E76A49DE23D6}" srcOrd="3" destOrd="0" presId="urn:microsoft.com/office/officeart/2005/8/layout/radial2"/>
    <dgm:cxn modelId="{CC51BE3F-2CFC-4151-BD02-8F9860E3A629}" type="presParOf" srcId="{201C6E18-0EE5-40B7-A465-1FEF27EB26B0}" destId="{A890AC0E-EE9E-4244-8D98-751565FBD332}" srcOrd="4" destOrd="0" presId="urn:microsoft.com/office/officeart/2005/8/layout/radial2"/>
    <dgm:cxn modelId="{60BF7523-8B03-473A-88F3-933CEB7FC7B5}" type="presParOf" srcId="{A890AC0E-EE9E-4244-8D98-751565FBD332}" destId="{95C5E54C-0819-4A0D-A8AD-9DDC6C09F30C}" srcOrd="0" destOrd="0" presId="urn:microsoft.com/office/officeart/2005/8/layout/radial2"/>
    <dgm:cxn modelId="{1F72C1AF-D1EB-4DD4-A862-2C2C65661EB6}" type="presParOf" srcId="{A890AC0E-EE9E-4244-8D98-751565FBD332}" destId="{D2571D32-3650-406C-AECF-55F8C2A5C68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EA7DF-AD0B-41FA-ABED-CA1E8AFBDEFE}">
      <dsp:nvSpPr>
        <dsp:cNvPr id="0" name=""/>
        <dsp:cNvSpPr/>
      </dsp:nvSpPr>
      <dsp:spPr>
        <a:xfrm>
          <a:off x="8" y="0"/>
          <a:ext cx="2061453" cy="47811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6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雙手肥皂清潔，搓洗</a:t>
          </a:r>
          <a:r>
            <a:rPr lang="en-US" sz="26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40~60</a:t>
          </a:r>
          <a:r>
            <a:rPr lang="zh-TW" sz="26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秒</a:t>
          </a:r>
        </a:p>
      </dsp:txBody>
      <dsp:txXfrm>
        <a:off x="8" y="1912451"/>
        <a:ext cx="2061453" cy="1912451"/>
      </dsp:txXfrm>
    </dsp:sp>
    <dsp:sp modelId="{D3A12066-72B7-4496-95E4-864D8E506672}">
      <dsp:nvSpPr>
        <dsp:cNvPr id="0" name=""/>
        <dsp:cNvSpPr/>
      </dsp:nvSpPr>
      <dsp:spPr>
        <a:xfrm>
          <a:off x="236635" y="286867"/>
          <a:ext cx="1592115" cy="159211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0B275DC-BA0A-46B8-9BCF-D0413E6F8C6A}">
      <dsp:nvSpPr>
        <dsp:cNvPr id="0" name=""/>
        <dsp:cNvSpPr/>
      </dsp:nvSpPr>
      <dsp:spPr>
        <a:xfrm>
          <a:off x="2125264" y="0"/>
          <a:ext cx="2061453" cy="47811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6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口罩要遮住口鼻、蓋住下巴  </a:t>
          </a:r>
        </a:p>
      </dsp:txBody>
      <dsp:txXfrm>
        <a:off x="2125264" y="1912451"/>
        <a:ext cx="2061453" cy="1912451"/>
      </dsp:txXfrm>
    </dsp:sp>
    <dsp:sp modelId="{836D54EB-B007-4837-8E7C-19FC62C5BB8D}">
      <dsp:nvSpPr>
        <dsp:cNvPr id="0" name=""/>
        <dsp:cNvSpPr/>
      </dsp:nvSpPr>
      <dsp:spPr>
        <a:xfrm>
          <a:off x="2359933" y="286867"/>
          <a:ext cx="1592115" cy="159211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E61014E-CC35-482D-BCE7-64F54705315A}">
      <dsp:nvSpPr>
        <dsp:cNvPr id="0" name=""/>
        <dsp:cNvSpPr/>
      </dsp:nvSpPr>
      <dsp:spPr>
        <a:xfrm>
          <a:off x="4258807" y="0"/>
          <a:ext cx="2061453" cy="47811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6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噴</a:t>
          </a:r>
          <a:r>
            <a:rPr lang="en-US" sz="26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75%</a:t>
          </a:r>
          <a:r>
            <a:rPr lang="zh-TW" sz="26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酒精搓洗雙手</a:t>
          </a:r>
          <a:r>
            <a:rPr lang="en-US" sz="26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20-30</a:t>
          </a:r>
          <a:r>
            <a:rPr lang="zh-TW" sz="26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秒</a:t>
          </a:r>
        </a:p>
      </dsp:txBody>
      <dsp:txXfrm>
        <a:off x="4258807" y="1912451"/>
        <a:ext cx="2061453" cy="1912451"/>
      </dsp:txXfrm>
    </dsp:sp>
    <dsp:sp modelId="{C3AC916D-92F2-422D-8364-0EEB31EC7211}">
      <dsp:nvSpPr>
        <dsp:cNvPr id="0" name=""/>
        <dsp:cNvSpPr/>
      </dsp:nvSpPr>
      <dsp:spPr>
        <a:xfrm>
          <a:off x="4483230" y="286867"/>
          <a:ext cx="1592115" cy="159211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697810C-F42E-47C1-86D4-11BC4F30D26F}">
      <dsp:nvSpPr>
        <dsp:cNvPr id="0" name=""/>
        <dsp:cNvSpPr/>
      </dsp:nvSpPr>
      <dsp:spPr>
        <a:xfrm>
          <a:off x="6371859" y="0"/>
          <a:ext cx="2061453" cy="47811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6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有發燒、呼吸道症狀速就醫</a:t>
          </a:r>
        </a:p>
      </dsp:txBody>
      <dsp:txXfrm>
        <a:off x="6371859" y="1912451"/>
        <a:ext cx="2061453" cy="1912451"/>
      </dsp:txXfrm>
    </dsp:sp>
    <dsp:sp modelId="{B06DBA55-7EBA-4723-8CD4-52ABB102DECB}">
      <dsp:nvSpPr>
        <dsp:cNvPr id="0" name=""/>
        <dsp:cNvSpPr/>
      </dsp:nvSpPr>
      <dsp:spPr>
        <a:xfrm>
          <a:off x="6606528" y="286867"/>
          <a:ext cx="1592115" cy="159211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B1DD41C-1998-47B3-9018-34D300BDE18A}">
      <dsp:nvSpPr>
        <dsp:cNvPr id="0" name=""/>
        <dsp:cNvSpPr/>
      </dsp:nvSpPr>
      <dsp:spPr>
        <a:xfrm>
          <a:off x="337411" y="3824902"/>
          <a:ext cx="7760457" cy="717169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8E2B5E-148B-4EEE-B5CF-1C449456ADA0}">
      <dsp:nvSpPr>
        <dsp:cNvPr id="0" name=""/>
        <dsp:cNvSpPr/>
      </dsp:nvSpPr>
      <dsp:spPr>
        <a:xfrm>
          <a:off x="3" y="1108730"/>
          <a:ext cx="3279749" cy="2778912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F02330A-1D0E-44F0-9115-B0615F2024E9}">
      <dsp:nvSpPr>
        <dsp:cNvPr id="0" name=""/>
        <dsp:cNvSpPr/>
      </dsp:nvSpPr>
      <dsp:spPr>
        <a:xfrm>
          <a:off x="3322716" y="1468760"/>
          <a:ext cx="751679" cy="16186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大約</a:t>
          </a:r>
          <a:r>
            <a:rPr lang="en-US" sz="18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3</a:t>
          </a:r>
          <a:r>
            <a:rPr lang="zh-TW" sz="18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個步伐</a:t>
          </a:r>
        </a:p>
      </dsp:txBody>
      <dsp:txXfrm>
        <a:off x="3344732" y="1490776"/>
        <a:ext cx="707647" cy="1574634"/>
      </dsp:txXfrm>
    </dsp:sp>
    <dsp:sp modelId="{E86086F4-3F03-490D-9619-66DD2AAD944F}">
      <dsp:nvSpPr>
        <dsp:cNvPr id="0" name=""/>
        <dsp:cNvSpPr/>
      </dsp:nvSpPr>
      <dsp:spPr>
        <a:xfrm>
          <a:off x="5316" y="608586"/>
          <a:ext cx="3279749" cy="47851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7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室外至少</a:t>
          </a:r>
          <a:r>
            <a:rPr lang="en-US" sz="17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1</a:t>
          </a:r>
          <a:r>
            <a:rPr lang="zh-TW" sz="17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公尺</a:t>
          </a:r>
        </a:p>
      </dsp:txBody>
      <dsp:txXfrm>
        <a:off x="5316" y="608586"/>
        <a:ext cx="3279749" cy="478517"/>
      </dsp:txXfrm>
    </dsp:sp>
    <dsp:sp modelId="{8BF178F2-B474-4DAB-BCA2-5D6F418D0452}">
      <dsp:nvSpPr>
        <dsp:cNvPr id="0" name=""/>
        <dsp:cNvSpPr/>
      </dsp:nvSpPr>
      <dsp:spPr>
        <a:xfrm>
          <a:off x="4546845" y="1108730"/>
          <a:ext cx="3279749" cy="2778912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ED1B9CD-ACBE-4EB1-8C4B-DE7CC9D8D619}">
      <dsp:nvSpPr>
        <dsp:cNvPr id="0" name=""/>
        <dsp:cNvSpPr/>
      </dsp:nvSpPr>
      <dsp:spPr>
        <a:xfrm>
          <a:off x="7842541" y="1527340"/>
          <a:ext cx="838942" cy="16186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大約手臂的兩倍長</a:t>
          </a:r>
        </a:p>
      </dsp:txBody>
      <dsp:txXfrm>
        <a:off x="7867113" y="1551912"/>
        <a:ext cx="789798" cy="1569522"/>
      </dsp:txXfrm>
    </dsp:sp>
    <dsp:sp modelId="{72D99E98-3613-49C6-BF47-E2A1E0D53D6B}">
      <dsp:nvSpPr>
        <dsp:cNvPr id="0" name=""/>
        <dsp:cNvSpPr/>
      </dsp:nvSpPr>
      <dsp:spPr>
        <a:xfrm>
          <a:off x="4546845" y="604662"/>
          <a:ext cx="3279749" cy="47851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306246"/>
                <a:satOff val="-4392"/>
                <a:lumOff val="25615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7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室內至少</a:t>
          </a:r>
          <a:r>
            <a:rPr lang="en-US" sz="17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1.5</a:t>
          </a:r>
          <a:r>
            <a:rPr lang="zh-TW" sz="1700" kern="1200" dirty="0">
              <a:latin typeface="清松手寫體2" panose="00000500000000000000" pitchFamily="2" charset="-120"/>
              <a:ea typeface="清松手寫體2" panose="00000500000000000000" pitchFamily="2" charset="-120"/>
              <a:cs typeface="芫荽 0.93" pitchFamily="2" charset="-120"/>
            </a:rPr>
            <a:t>公尺</a:t>
          </a:r>
        </a:p>
      </dsp:txBody>
      <dsp:txXfrm>
        <a:off x="4546845" y="604662"/>
        <a:ext cx="3279749" cy="4785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10527-C9CE-4B59-9BA4-E76A49DE23D6}">
      <dsp:nvSpPr>
        <dsp:cNvPr id="0" name=""/>
        <dsp:cNvSpPr/>
      </dsp:nvSpPr>
      <dsp:spPr>
        <a:xfrm rot="1759286">
          <a:off x="2803290" y="2988096"/>
          <a:ext cx="898052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898052" y="314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4E16C-C008-4C43-92F6-9BD6F6FC8ED3}">
      <dsp:nvSpPr>
        <dsp:cNvPr id="0" name=""/>
        <dsp:cNvSpPr/>
      </dsp:nvSpPr>
      <dsp:spPr>
        <a:xfrm rot="19918662">
          <a:off x="2800057" y="1423181"/>
          <a:ext cx="1036539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1036539" y="314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15F3DD-DD60-4186-81F2-F7AE1E86DCC2}">
      <dsp:nvSpPr>
        <dsp:cNvPr id="0" name=""/>
        <dsp:cNvSpPr/>
      </dsp:nvSpPr>
      <dsp:spPr>
        <a:xfrm>
          <a:off x="208017" y="627574"/>
          <a:ext cx="3291598" cy="321299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F4858D9-D4AD-46E9-A2B0-F8E1DFF7D6E3}">
      <dsp:nvSpPr>
        <dsp:cNvPr id="0" name=""/>
        <dsp:cNvSpPr/>
      </dsp:nvSpPr>
      <dsp:spPr>
        <a:xfrm>
          <a:off x="3681425" y="27477"/>
          <a:ext cx="1610647" cy="161064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2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</a:p>
      </dsp:txBody>
      <dsp:txXfrm>
        <a:off x="3917299" y="263351"/>
        <a:ext cx="1138899" cy="1138899"/>
      </dsp:txXfrm>
    </dsp:sp>
    <dsp:sp modelId="{80A01746-862D-4FC8-870D-B8EF2CEFD65B}">
      <dsp:nvSpPr>
        <dsp:cNvPr id="0" name=""/>
        <dsp:cNvSpPr/>
      </dsp:nvSpPr>
      <dsp:spPr>
        <a:xfrm>
          <a:off x="5453137" y="27477"/>
          <a:ext cx="2415971" cy="1610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</a:p>
      </dsp:txBody>
      <dsp:txXfrm>
        <a:off x="5453137" y="27477"/>
        <a:ext cx="2415971" cy="1610647"/>
      </dsp:txXfrm>
    </dsp:sp>
    <dsp:sp modelId="{95C5E54C-0819-4A0D-A8AD-9DDC6C09F30C}">
      <dsp:nvSpPr>
        <dsp:cNvPr id="0" name=""/>
        <dsp:cNvSpPr/>
      </dsp:nvSpPr>
      <dsp:spPr>
        <a:xfrm>
          <a:off x="3533236" y="2798999"/>
          <a:ext cx="1726287" cy="172628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</a:p>
      </dsp:txBody>
      <dsp:txXfrm>
        <a:off x="3786045" y="3051808"/>
        <a:ext cx="1220669" cy="1220669"/>
      </dsp:txXfrm>
    </dsp:sp>
    <dsp:sp modelId="{D2571D32-3650-406C-AECF-55F8C2A5C681}">
      <dsp:nvSpPr>
        <dsp:cNvPr id="0" name=""/>
        <dsp:cNvSpPr/>
      </dsp:nvSpPr>
      <dsp:spPr>
        <a:xfrm>
          <a:off x="5432152" y="2798999"/>
          <a:ext cx="2589430" cy="1726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</a:p>
      </dsp:txBody>
      <dsp:txXfrm>
        <a:off x="5432152" y="2798999"/>
        <a:ext cx="2589430" cy="1726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7000">
              <a:schemeClr val="accent4">
                <a:lumMod val="40000"/>
                <a:lumOff val="60000"/>
              </a:schemeClr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芫荽 0.93" pitchFamily="2" charset="-120"/>
          <a:ea typeface="芫荽 0.93" pitchFamily="2" charset="-120"/>
          <a:cs typeface="芫荽 0.93" pitchFamily="2" charset="-12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芫荽 0.93" pitchFamily="2" charset="-120"/>
          <a:ea typeface="芫荽 0.93" pitchFamily="2" charset="-120"/>
          <a:cs typeface="芫荽 0.93" pitchFamily="2" charset="-12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芫荽 0.93" pitchFamily="2" charset="-120"/>
          <a:ea typeface="芫荽 0.93" pitchFamily="2" charset="-120"/>
          <a:cs typeface="芫荽 0.93" pitchFamily="2" charset="-12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芫荽 0.93" pitchFamily="2" charset="-120"/>
          <a:ea typeface="芫荽 0.93" pitchFamily="2" charset="-120"/>
          <a:cs typeface="芫荽 0.93" pitchFamily="2" charset="-12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芫荽 0.93" pitchFamily="2" charset="-120"/>
          <a:ea typeface="芫荽 0.93" pitchFamily="2" charset="-120"/>
          <a:cs typeface="芫荽 0.93" pitchFamily="2" charset="-12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芫荽 0.93" pitchFamily="2" charset="-120"/>
          <a:ea typeface="芫荽 0.93" pitchFamily="2" charset="-120"/>
          <a:cs typeface="芫荽 0.93" pitchFamily="2" charset="-12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防疫大作戰</a:t>
            </a: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打擊新冠病毒，守護健康你我有責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36B69AA-312E-4794-A73D-03CE2C8F02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336676"/>
            <a:ext cx="4847339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新型冠狀病毒 防疫須知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3C1F2E95-2097-437D-8CD0-97DF489E96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5370648"/>
              </p:ext>
            </p:extLst>
          </p:nvPr>
        </p:nvGraphicFramePr>
        <p:xfrm>
          <a:off x="457200" y="1600200"/>
          <a:ext cx="8435280" cy="47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B6838700-E2CF-46EF-8C8D-E40D08DD10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6520513"/>
              </p:ext>
            </p:extLst>
          </p:nvPr>
        </p:nvGraphicFramePr>
        <p:xfrm>
          <a:off x="457200" y="1600200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00BA2A11-5232-4BC0-A262-AA51804C4A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12274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芫荽 0.93</vt:lpstr>
      <vt:lpstr>清松手寫體2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52</cp:revision>
  <dcterms:created xsi:type="dcterms:W3CDTF">2014-02-08T16:25:00Z</dcterms:created>
  <dcterms:modified xsi:type="dcterms:W3CDTF">2024-11-18T06:12:37Z</dcterms:modified>
</cp:coreProperties>
</file>