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102" d="100"/>
          <a:sy n="102" d="100"/>
        </p:scale>
        <p:origin x="169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hyperlink" Target="https://www.cdc.gov.tw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A9CFFF-3726-4E1C-9B33-189907DB3329}" type="doc">
      <dgm:prSet loTypeId="urn:microsoft.com/office/officeart/2005/8/layout/hList7" loCatId="list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D899DF93-103F-428B-9FF1-6F7B2449D387}">
      <dgm:prSet/>
      <dgm:spPr/>
      <dgm:t>
        <a:bodyPr/>
        <a:lstStyle/>
        <a:p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</a:rPr>
            <a:t>雙手肥皂清潔，搓洗</a:t>
          </a:r>
          <a:r>
            <a:rPr lang="en-US" dirty="0">
              <a:latin typeface="清松手寫體2" panose="00000500000000000000" pitchFamily="2" charset="-120"/>
              <a:ea typeface="清松手寫體2" panose="00000500000000000000" pitchFamily="2" charset="-120"/>
            </a:rPr>
            <a:t>40~60</a:t>
          </a:r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</a:rPr>
            <a:t>秒</a:t>
          </a:r>
        </a:p>
      </dgm:t>
    </dgm:pt>
    <dgm:pt modelId="{1A1B5754-C6F9-4997-BFEC-FF9F21487041}" type="parTrans" cxnId="{65DA9AED-E985-46C3-9E0B-71EC2E4813B2}">
      <dgm:prSet/>
      <dgm:spPr/>
      <dgm:t>
        <a:bodyPr/>
        <a:lstStyle/>
        <a:p>
          <a:endParaRPr lang="zh-TW" altLang="en-US"/>
        </a:p>
      </dgm:t>
    </dgm:pt>
    <dgm:pt modelId="{8C1822FA-769D-41E9-AAA4-4A48354AF740}" type="sibTrans" cxnId="{65DA9AED-E985-46C3-9E0B-71EC2E4813B2}">
      <dgm:prSet/>
      <dgm:spPr/>
      <dgm:t>
        <a:bodyPr/>
        <a:lstStyle/>
        <a:p>
          <a:endParaRPr lang="zh-TW" altLang="en-US"/>
        </a:p>
      </dgm:t>
    </dgm:pt>
    <dgm:pt modelId="{5F38ACD0-1283-4185-AB80-794623EBF079}">
      <dgm:prSet/>
      <dgm:spPr/>
      <dgm:t>
        <a:bodyPr/>
        <a:lstStyle/>
        <a:p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</a:rPr>
            <a:t>口罩要遮住口鼻、蓋住下巴  </a:t>
          </a:r>
        </a:p>
      </dgm:t>
    </dgm:pt>
    <dgm:pt modelId="{ECB75D63-4C46-44F2-B086-375624E1F495}" type="parTrans" cxnId="{A5ADC2FE-E0F9-4C0D-9BEA-19796BA8FDA3}">
      <dgm:prSet/>
      <dgm:spPr/>
      <dgm:t>
        <a:bodyPr/>
        <a:lstStyle/>
        <a:p>
          <a:endParaRPr lang="zh-TW" altLang="en-US"/>
        </a:p>
      </dgm:t>
    </dgm:pt>
    <dgm:pt modelId="{9F5F5624-AAC6-4EAC-B187-3AB5F95BE87E}" type="sibTrans" cxnId="{A5ADC2FE-E0F9-4C0D-9BEA-19796BA8FDA3}">
      <dgm:prSet/>
      <dgm:spPr/>
      <dgm:t>
        <a:bodyPr/>
        <a:lstStyle/>
        <a:p>
          <a:endParaRPr lang="zh-TW" altLang="en-US"/>
        </a:p>
      </dgm:t>
    </dgm:pt>
    <dgm:pt modelId="{4CBC0DBC-5345-4114-ACD1-E7D19CADD4C7}">
      <dgm:prSet/>
      <dgm:spPr/>
      <dgm:t>
        <a:bodyPr/>
        <a:lstStyle/>
        <a:p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</a:rPr>
            <a:t>噴</a:t>
          </a:r>
          <a:r>
            <a:rPr lang="en-US" dirty="0">
              <a:latin typeface="清松手寫體2" panose="00000500000000000000" pitchFamily="2" charset="-120"/>
              <a:ea typeface="清松手寫體2" panose="00000500000000000000" pitchFamily="2" charset="-120"/>
            </a:rPr>
            <a:t>75%</a:t>
          </a:r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</a:rPr>
            <a:t>酒精搓洗雙手</a:t>
          </a:r>
          <a:r>
            <a:rPr lang="en-US" dirty="0">
              <a:latin typeface="清松手寫體2" panose="00000500000000000000" pitchFamily="2" charset="-120"/>
              <a:ea typeface="清松手寫體2" panose="00000500000000000000" pitchFamily="2" charset="-120"/>
            </a:rPr>
            <a:t>20-30</a:t>
          </a:r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</a:rPr>
            <a:t>秒</a:t>
          </a:r>
        </a:p>
      </dgm:t>
    </dgm:pt>
    <dgm:pt modelId="{01B4352C-09BA-43F5-B3AC-1603E997BFD8}" type="parTrans" cxnId="{5E768184-563E-4BCF-9132-207E737F0EEA}">
      <dgm:prSet/>
      <dgm:spPr/>
      <dgm:t>
        <a:bodyPr/>
        <a:lstStyle/>
        <a:p>
          <a:endParaRPr lang="zh-TW" altLang="en-US"/>
        </a:p>
      </dgm:t>
    </dgm:pt>
    <dgm:pt modelId="{22697D56-5BB9-4E8A-B63B-B4D1A3E40F9E}" type="sibTrans" cxnId="{5E768184-563E-4BCF-9132-207E737F0EEA}">
      <dgm:prSet/>
      <dgm:spPr/>
      <dgm:t>
        <a:bodyPr/>
        <a:lstStyle/>
        <a:p>
          <a:endParaRPr lang="zh-TW" altLang="en-US"/>
        </a:p>
      </dgm:t>
    </dgm:pt>
    <dgm:pt modelId="{C2CDCE40-2CC7-4314-A803-76093FBC1274}">
      <dgm:prSet/>
      <dgm:spPr/>
      <dgm:t>
        <a:bodyPr/>
        <a:lstStyle/>
        <a:p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</a:rPr>
            <a:t>有發燒、呼吸道症狀速就醫</a:t>
          </a:r>
        </a:p>
      </dgm:t>
    </dgm:pt>
    <dgm:pt modelId="{C726A1D1-AE50-48BF-AC4B-D8AC09E44787}" type="parTrans" cxnId="{3478199A-AF03-4030-9CE1-7CEB316B5C52}">
      <dgm:prSet/>
      <dgm:spPr/>
      <dgm:t>
        <a:bodyPr/>
        <a:lstStyle/>
        <a:p>
          <a:endParaRPr lang="zh-TW" altLang="en-US"/>
        </a:p>
      </dgm:t>
    </dgm:pt>
    <dgm:pt modelId="{F7220CC9-CFEB-479F-9F70-D399A6EF5E8C}" type="sibTrans" cxnId="{3478199A-AF03-4030-9CE1-7CEB316B5C52}">
      <dgm:prSet/>
      <dgm:spPr/>
      <dgm:t>
        <a:bodyPr/>
        <a:lstStyle/>
        <a:p>
          <a:endParaRPr lang="zh-TW" altLang="en-US"/>
        </a:p>
      </dgm:t>
    </dgm:pt>
    <dgm:pt modelId="{64219C56-4902-4461-8B8D-3EAB12B14359}" type="pres">
      <dgm:prSet presAssocID="{7FA9CFFF-3726-4E1C-9B33-189907DB3329}" presName="Name0" presStyleCnt="0">
        <dgm:presLayoutVars>
          <dgm:dir/>
          <dgm:resizeHandles val="exact"/>
        </dgm:presLayoutVars>
      </dgm:prSet>
      <dgm:spPr/>
    </dgm:pt>
    <dgm:pt modelId="{1D6DB753-CF86-4633-84F9-1665449277CF}" type="pres">
      <dgm:prSet presAssocID="{7FA9CFFF-3726-4E1C-9B33-189907DB3329}" presName="fgShape" presStyleLbl="fgShp" presStyleIdx="0" presStyleCnt="1"/>
      <dgm:spPr/>
    </dgm:pt>
    <dgm:pt modelId="{A71AA0B2-6C3C-4F27-B955-381C987A002B}" type="pres">
      <dgm:prSet presAssocID="{7FA9CFFF-3726-4E1C-9B33-189907DB3329}" presName="linComp" presStyleCnt="0"/>
      <dgm:spPr/>
    </dgm:pt>
    <dgm:pt modelId="{1873BE5E-0AAF-490E-B3C7-6B4166383493}" type="pres">
      <dgm:prSet presAssocID="{D899DF93-103F-428B-9FF1-6F7B2449D387}" presName="compNode" presStyleCnt="0"/>
      <dgm:spPr/>
    </dgm:pt>
    <dgm:pt modelId="{04A81715-84EA-4E0F-AABE-A4905B41DDD1}" type="pres">
      <dgm:prSet presAssocID="{D899DF93-103F-428B-9FF1-6F7B2449D387}" presName="bkgdShape" presStyleLbl="node1" presStyleIdx="0" presStyleCnt="4"/>
      <dgm:spPr/>
    </dgm:pt>
    <dgm:pt modelId="{BE9F4CAD-C10C-46AF-8B99-A56E0DEF5F29}" type="pres">
      <dgm:prSet presAssocID="{D899DF93-103F-428B-9FF1-6F7B2449D387}" presName="nodeTx" presStyleLbl="node1" presStyleIdx="0" presStyleCnt="4">
        <dgm:presLayoutVars>
          <dgm:bulletEnabled val="1"/>
        </dgm:presLayoutVars>
      </dgm:prSet>
      <dgm:spPr/>
    </dgm:pt>
    <dgm:pt modelId="{D08AD960-C33F-4430-A6D2-8AD33D0E1C4E}" type="pres">
      <dgm:prSet presAssocID="{D899DF93-103F-428B-9FF1-6F7B2449D387}" presName="invisiNode" presStyleLbl="node1" presStyleIdx="0" presStyleCnt="4"/>
      <dgm:spPr/>
    </dgm:pt>
    <dgm:pt modelId="{02DB4442-BC06-4554-89F4-8433369491F2}" type="pres">
      <dgm:prSet presAssocID="{D899DF93-103F-428B-9FF1-6F7B2449D387}" presName="imagNode" presStyleLbl="fgImgPlac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FAA1DB6-FCF8-471F-B272-FE969A8DCDE8}" type="pres">
      <dgm:prSet presAssocID="{8C1822FA-769D-41E9-AAA4-4A48354AF740}" presName="sibTrans" presStyleLbl="sibTrans2D1" presStyleIdx="0" presStyleCnt="0"/>
      <dgm:spPr/>
    </dgm:pt>
    <dgm:pt modelId="{6C94C757-8850-45E2-8E0B-5367A9275DAB}" type="pres">
      <dgm:prSet presAssocID="{5F38ACD0-1283-4185-AB80-794623EBF079}" presName="compNode" presStyleCnt="0"/>
      <dgm:spPr/>
    </dgm:pt>
    <dgm:pt modelId="{DF47F9A6-4EFE-49C6-9FF5-347620A2736D}" type="pres">
      <dgm:prSet presAssocID="{5F38ACD0-1283-4185-AB80-794623EBF079}" presName="bkgdShape" presStyleLbl="node1" presStyleIdx="1" presStyleCnt="4" custLinFactNeighborX="-190" custLinFactNeighborY="-959"/>
      <dgm:spPr/>
    </dgm:pt>
    <dgm:pt modelId="{E45D3D8A-DB3F-4753-8B6D-830CF619F2E7}" type="pres">
      <dgm:prSet presAssocID="{5F38ACD0-1283-4185-AB80-794623EBF079}" presName="nodeTx" presStyleLbl="node1" presStyleIdx="1" presStyleCnt="4">
        <dgm:presLayoutVars>
          <dgm:bulletEnabled val="1"/>
        </dgm:presLayoutVars>
      </dgm:prSet>
      <dgm:spPr/>
    </dgm:pt>
    <dgm:pt modelId="{6A485BB6-41E0-488E-A3E8-A60113BA82CF}" type="pres">
      <dgm:prSet presAssocID="{5F38ACD0-1283-4185-AB80-794623EBF079}" presName="invisiNode" presStyleLbl="node1" presStyleIdx="1" presStyleCnt="4"/>
      <dgm:spPr/>
    </dgm:pt>
    <dgm:pt modelId="{497BEDA9-52C1-4B5B-85B0-A606F52798E1}" type="pres">
      <dgm:prSet presAssocID="{5F38ACD0-1283-4185-AB80-794623EBF079}" presName="imagNode" presStyleLbl="fgImgPlace1" presStyleIdx="1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6A95584-6A13-4809-AC98-BBCB5E632585}" type="pres">
      <dgm:prSet presAssocID="{9F5F5624-AAC6-4EAC-B187-3AB5F95BE87E}" presName="sibTrans" presStyleLbl="sibTrans2D1" presStyleIdx="0" presStyleCnt="0"/>
      <dgm:spPr/>
    </dgm:pt>
    <dgm:pt modelId="{ACF41748-A9D5-432A-86CD-7153ADB41383}" type="pres">
      <dgm:prSet presAssocID="{4CBC0DBC-5345-4114-ACD1-E7D19CADD4C7}" presName="compNode" presStyleCnt="0"/>
      <dgm:spPr/>
    </dgm:pt>
    <dgm:pt modelId="{29D497BC-D51F-418C-9ED1-40C81224C10E}" type="pres">
      <dgm:prSet presAssocID="{4CBC0DBC-5345-4114-ACD1-E7D19CADD4C7}" presName="bkgdShape" presStyleLbl="node1" presStyleIdx="2" presStyleCnt="4"/>
      <dgm:spPr/>
    </dgm:pt>
    <dgm:pt modelId="{043E0DC8-6DFD-45C7-817E-8E01B55B19EB}" type="pres">
      <dgm:prSet presAssocID="{4CBC0DBC-5345-4114-ACD1-E7D19CADD4C7}" presName="nodeTx" presStyleLbl="node1" presStyleIdx="2" presStyleCnt="4">
        <dgm:presLayoutVars>
          <dgm:bulletEnabled val="1"/>
        </dgm:presLayoutVars>
      </dgm:prSet>
      <dgm:spPr/>
    </dgm:pt>
    <dgm:pt modelId="{C1DF96C6-BE56-435B-9B70-8815D1F9AFB5}" type="pres">
      <dgm:prSet presAssocID="{4CBC0DBC-5345-4114-ACD1-E7D19CADD4C7}" presName="invisiNode" presStyleLbl="node1" presStyleIdx="2" presStyleCnt="4"/>
      <dgm:spPr/>
    </dgm:pt>
    <dgm:pt modelId="{AA7B0D72-8789-4D6C-95A9-2D0FF56E3A52}" type="pres">
      <dgm:prSet presAssocID="{4CBC0DBC-5345-4114-ACD1-E7D19CADD4C7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06FB4A8-98C7-47F8-8BA1-04F37E07F1EF}" type="pres">
      <dgm:prSet presAssocID="{22697D56-5BB9-4E8A-B63B-B4D1A3E40F9E}" presName="sibTrans" presStyleLbl="sibTrans2D1" presStyleIdx="0" presStyleCnt="0"/>
      <dgm:spPr/>
    </dgm:pt>
    <dgm:pt modelId="{87577A7B-911A-42F5-8F6C-4C18D3FD25B1}" type="pres">
      <dgm:prSet presAssocID="{C2CDCE40-2CC7-4314-A803-76093FBC1274}" presName="compNode" presStyleCnt="0"/>
      <dgm:spPr/>
    </dgm:pt>
    <dgm:pt modelId="{9A437435-EA7E-4800-9DDD-DB9DF7938E55}" type="pres">
      <dgm:prSet presAssocID="{C2CDCE40-2CC7-4314-A803-76093FBC1274}" presName="bkgdShape" presStyleLbl="node1" presStyleIdx="3" presStyleCnt="4"/>
      <dgm:spPr/>
    </dgm:pt>
    <dgm:pt modelId="{68879439-0DDA-494C-B7CE-DA6D11DD4654}" type="pres">
      <dgm:prSet presAssocID="{C2CDCE40-2CC7-4314-A803-76093FBC1274}" presName="nodeTx" presStyleLbl="node1" presStyleIdx="3" presStyleCnt="4">
        <dgm:presLayoutVars>
          <dgm:bulletEnabled val="1"/>
        </dgm:presLayoutVars>
      </dgm:prSet>
      <dgm:spPr/>
    </dgm:pt>
    <dgm:pt modelId="{2B7D8B49-7165-4F6D-8FA9-AE5348EE19E3}" type="pres">
      <dgm:prSet presAssocID="{C2CDCE40-2CC7-4314-A803-76093FBC1274}" presName="invisiNode" presStyleLbl="node1" presStyleIdx="3" presStyleCnt="4"/>
      <dgm:spPr/>
    </dgm:pt>
    <dgm:pt modelId="{78308E5B-F5A2-4331-9650-093166FE7CB7}" type="pres">
      <dgm:prSet presAssocID="{C2CDCE40-2CC7-4314-A803-76093FBC1274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</dgm:ptLst>
  <dgm:cxnLst>
    <dgm:cxn modelId="{9FDA8E02-3773-4B66-9684-03B91CFB9EA7}" type="presOf" srcId="{22697D56-5BB9-4E8A-B63B-B4D1A3E40F9E}" destId="{806FB4A8-98C7-47F8-8BA1-04F37E07F1EF}" srcOrd="0" destOrd="0" presId="urn:microsoft.com/office/officeart/2005/8/layout/hList7"/>
    <dgm:cxn modelId="{D8351503-4336-4351-AB3D-86A40F421F76}" type="presOf" srcId="{9F5F5624-AAC6-4EAC-B187-3AB5F95BE87E}" destId="{96A95584-6A13-4809-AC98-BBCB5E632585}" srcOrd="0" destOrd="0" presId="urn:microsoft.com/office/officeart/2005/8/layout/hList7"/>
    <dgm:cxn modelId="{52250A1B-03A1-4C37-A7F5-2371C7166DBF}" type="presOf" srcId="{4CBC0DBC-5345-4114-ACD1-E7D19CADD4C7}" destId="{043E0DC8-6DFD-45C7-817E-8E01B55B19EB}" srcOrd="1" destOrd="0" presId="urn:microsoft.com/office/officeart/2005/8/layout/hList7"/>
    <dgm:cxn modelId="{2A93431F-AB8D-4707-910A-59B54990050D}" type="presOf" srcId="{C2CDCE40-2CC7-4314-A803-76093FBC1274}" destId="{9A437435-EA7E-4800-9DDD-DB9DF7938E55}" srcOrd="0" destOrd="0" presId="urn:microsoft.com/office/officeart/2005/8/layout/hList7"/>
    <dgm:cxn modelId="{6B237B1F-EE44-4716-98FA-2AAAE99D330E}" type="presOf" srcId="{C2CDCE40-2CC7-4314-A803-76093FBC1274}" destId="{68879439-0DDA-494C-B7CE-DA6D11DD4654}" srcOrd="1" destOrd="0" presId="urn:microsoft.com/office/officeart/2005/8/layout/hList7"/>
    <dgm:cxn modelId="{4FFBD636-C2AC-4059-9D5A-97D8FA547237}" type="presOf" srcId="{5F38ACD0-1283-4185-AB80-794623EBF079}" destId="{DF47F9A6-4EFE-49C6-9FF5-347620A2736D}" srcOrd="0" destOrd="0" presId="urn:microsoft.com/office/officeart/2005/8/layout/hList7"/>
    <dgm:cxn modelId="{F424AD41-D05C-4976-A10F-F86AFB811056}" type="presOf" srcId="{4CBC0DBC-5345-4114-ACD1-E7D19CADD4C7}" destId="{29D497BC-D51F-418C-9ED1-40C81224C10E}" srcOrd="0" destOrd="0" presId="urn:microsoft.com/office/officeart/2005/8/layout/hList7"/>
    <dgm:cxn modelId="{4E1C574B-933F-4C61-A606-893AC9246E90}" type="presOf" srcId="{5F38ACD0-1283-4185-AB80-794623EBF079}" destId="{E45D3D8A-DB3F-4753-8B6D-830CF619F2E7}" srcOrd="1" destOrd="0" presId="urn:microsoft.com/office/officeart/2005/8/layout/hList7"/>
    <dgm:cxn modelId="{6C6C5C54-5A97-414A-8060-1E333273D25A}" type="presOf" srcId="{D899DF93-103F-428B-9FF1-6F7B2449D387}" destId="{04A81715-84EA-4E0F-AABE-A4905B41DDD1}" srcOrd="0" destOrd="0" presId="urn:microsoft.com/office/officeart/2005/8/layout/hList7"/>
    <dgm:cxn modelId="{5E768184-563E-4BCF-9132-207E737F0EEA}" srcId="{7FA9CFFF-3726-4E1C-9B33-189907DB3329}" destId="{4CBC0DBC-5345-4114-ACD1-E7D19CADD4C7}" srcOrd="2" destOrd="0" parTransId="{01B4352C-09BA-43F5-B3AC-1603E997BFD8}" sibTransId="{22697D56-5BB9-4E8A-B63B-B4D1A3E40F9E}"/>
    <dgm:cxn modelId="{44EEAE8B-5917-4489-B8B2-AE65B033E36C}" type="presOf" srcId="{7FA9CFFF-3726-4E1C-9B33-189907DB3329}" destId="{64219C56-4902-4461-8B8D-3EAB12B14359}" srcOrd="0" destOrd="0" presId="urn:microsoft.com/office/officeart/2005/8/layout/hList7"/>
    <dgm:cxn modelId="{3478199A-AF03-4030-9CE1-7CEB316B5C52}" srcId="{7FA9CFFF-3726-4E1C-9B33-189907DB3329}" destId="{C2CDCE40-2CC7-4314-A803-76093FBC1274}" srcOrd="3" destOrd="0" parTransId="{C726A1D1-AE50-48BF-AC4B-D8AC09E44787}" sibTransId="{F7220CC9-CFEB-479F-9F70-D399A6EF5E8C}"/>
    <dgm:cxn modelId="{9E57E5C0-1E3A-43E4-9043-CBC098570774}" type="presOf" srcId="{8C1822FA-769D-41E9-AAA4-4A48354AF740}" destId="{3FAA1DB6-FCF8-471F-B272-FE969A8DCDE8}" srcOrd="0" destOrd="0" presId="urn:microsoft.com/office/officeart/2005/8/layout/hList7"/>
    <dgm:cxn modelId="{51959DC1-3049-4531-A57D-3BA6983B9C75}" type="presOf" srcId="{D899DF93-103F-428B-9FF1-6F7B2449D387}" destId="{BE9F4CAD-C10C-46AF-8B99-A56E0DEF5F29}" srcOrd="1" destOrd="0" presId="urn:microsoft.com/office/officeart/2005/8/layout/hList7"/>
    <dgm:cxn modelId="{65DA9AED-E985-46C3-9E0B-71EC2E4813B2}" srcId="{7FA9CFFF-3726-4E1C-9B33-189907DB3329}" destId="{D899DF93-103F-428B-9FF1-6F7B2449D387}" srcOrd="0" destOrd="0" parTransId="{1A1B5754-C6F9-4997-BFEC-FF9F21487041}" sibTransId="{8C1822FA-769D-41E9-AAA4-4A48354AF740}"/>
    <dgm:cxn modelId="{A5ADC2FE-E0F9-4C0D-9BEA-19796BA8FDA3}" srcId="{7FA9CFFF-3726-4E1C-9B33-189907DB3329}" destId="{5F38ACD0-1283-4185-AB80-794623EBF079}" srcOrd="1" destOrd="0" parTransId="{ECB75D63-4C46-44F2-B086-375624E1F495}" sibTransId="{9F5F5624-AAC6-4EAC-B187-3AB5F95BE87E}"/>
    <dgm:cxn modelId="{96B1DF99-DF38-4BD8-B761-2EB85BB0CD3E}" type="presParOf" srcId="{64219C56-4902-4461-8B8D-3EAB12B14359}" destId="{1D6DB753-CF86-4633-84F9-1665449277CF}" srcOrd="0" destOrd="0" presId="urn:microsoft.com/office/officeart/2005/8/layout/hList7"/>
    <dgm:cxn modelId="{FBD62243-501D-40A4-98C1-8A73E458410B}" type="presParOf" srcId="{64219C56-4902-4461-8B8D-3EAB12B14359}" destId="{A71AA0B2-6C3C-4F27-B955-381C987A002B}" srcOrd="1" destOrd="0" presId="urn:microsoft.com/office/officeart/2005/8/layout/hList7"/>
    <dgm:cxn modelId="{93B06BE0-B910-43F2-8DA0-02845409A3C2}" type="presParOf" srcId="{A71AA0B2-6C3C-4F27-B955-381C987A002B}" destId="{1873BE5E-0AAF-490E-B3C7-6B4166383493}" srcOrd="0" destOrd="0" presId="urn:microsoft.com/office/officeart/2005/8/layout/hList7"/>
    <dgm:cxn modelId="{EDE448CA-EA97-457E-B656-E3276BB74810}" type="presParOf" srcId="{1873BE5E-0AAF-490E-B3C7-6B4166383493}" destId="{04A81715-84EA-4E0F-AABE-A4905B41DDD1}" srcOrd="0" destOrd="0" presId="urn:microsoft.com/office/officeart/2005/8/layout/hList7"/>
    <dgm:cxn modelId="{A7A71068-1119-421F-8B78-5FA27D371F3D}" type="presParOf" srcId="{1873BE5E-0AAF-490E-B3C7-6B4166383493}" destId="{BE9F4CAD-C10C-46AF-8B99-A56E0DEF5F29}" srcOrd="1" destOrd="0" presId="urn:microsoft.com/office/officeart/2005/8/layout/hList7"/>
    <dgm:cxn modelId="{73C8EF6F-B80E-45F7-9B5B-BEC52F952E5D}" type="presParOf" srcId="{1873BE5E-0AAF-490E-B3C7-6B4166383493}" destId="{D08AD960-C33F-4430-A6D2-8AD33D0E1C4E}" srcOrd="2" destOrd="0" presId="urn:microsoft.com/office/officeart/2005/8/layout/hList7"/>
    <dgm:cxn modelId="{AE80CC55-084E-49AA-86BC-44EC5752284A}" type="presParOf" srcId="{1873BE5E-0AAF-490E-B3C7-6B4166383493}" destId="{02DB4442-BC06-4554-89F4-8433369491F2}" srcOrd="3" destOrd="0" presId="urn:microsoft.com/office/officeart/2005/8/layout/hList7"/>
    <dgm:cxn modelId="{D0E1D09B-E7A8-4113-9F20-8D4BEB86DA8E}" type="presParOf" srcId="{A71AA0B2-6C3C-4F27-B955-381C987A002B}" destId="{3FAA1DB6-FCF8-471F-B272-FE969A8DCDE8}" srcOrd="1" destOrd="0" presId="urn:microsoft.com/office/officeart/2005/8/layout/hList7"/>
    <dgm:cxn modelId="{7F7DE81D-E27F-4FAB-8757-952DF3EA7949}" type="presParOf" srcId="{A71AA0B2-6C3C-4F27-B955-381C987A002B}" destId="{6C94C757-8850-45E2-8E0B-5367A9275DAB}" srcOrd="2" destOrd="0" presId="urn:microsoft.com/office/officeart/2005/8/layout/hList7"/>
    <dgm:cxn modelId="{CBE816D4-559C-4725-AF7D-1EF9300D7BC5}" type="presParOf" srcId="{6C94C757-8850-45E2-8E0B-5367A9275DAB}" destId="{DF47F9A6-4EFE-49C6-9FF5-347620A2736D}" srcOrd="0" destOrd="0" presId="urn:microsoft.com/office/officeart/2005/8/layout/hList7"/>
    <dgm:cxn modelId="{9F804CFE-700C-44B7-B996-96382C49457A}" type="presParOf" srcId="{6C94C757-8850-45E2-8E0B-5367A9275DAB}" destId="{E45D3D8A-DB3F-4753-8B6D-830CF619F2E7}" srcOrd="1" destOrd="0" presId="urn:microsoft.com/office/officeart/2005/8/layout/hList7"/>
    <dgm:cxn modelId="{5D5818FB-3480-4225-B183-FF87846AAF01}" type="presParOf" srcId="{6C94C757-8850-45E2-8E0B-5367A9275DAB}" destId="{6A485BB6-41E0-488E-A3E8-A60113BA82CF}" srcOrd="2" destOrd="0" presId="urn:microsoft.com/office/officeart/2005/8/layout/hList7"/>
    <dgm:cxn modelId="{B7E8CC78-B538-4811-87B1-3DFC37B36FF6}" type="presParOf" srcId="{6C94C757-8850-45E2-8E0B-5367A9275DAB}" destId="{497BEDA9-52C1-4B5B-85B0-A606F52798E1}" srcOrd="3" destOrd="0" presId="urn:microsoft.com/office/officeart/2005/8/layout/hList7"/>
    <dgm:cxn modelId="{2EF47C9E-09F3-4C87-80DD-3A8680D13A95}" type="presParOf" srcId="{A71AA0B2-6C3C-4F27-B955-381C987A002B}" destId="{96A95584-6A13-4809-AC98-BBCB5E632585}" srcOrd="3" destOrd="0" presId="urn:microsoft.com/office/officeart/2005/8/layout/hList7"/>
    <dgm:cxn modelId="{D2922A5D-B885-4F48-8943-4B223822FDAA}" type="presParOf" srcId="{A71AA0B2-6C3C-4F27-B955-381C987A002B}" destId="{ACF41748-A9D5-432A-86CD-7153ADB41383}" srcOrd="4" destOrd="0" presId="urn:microsoft.com/office/officeart/2005/8/layout/hList7"/>
    <dgm:cxn modelId="{964A58BE-13E4-4FC0-B8A9-6FDB0F955843}" type="presParOf" srcId="{ACF41748-A9D5-432A-86CD-7153ADB41383}" destId="{29D497BC-D51F-418C-9ED1-40C81224C10E}" srcOrd="0" destOrd="0" presId="urn:microsoft.com/office/officeart/2005/8/layout/hList7"/>
    <dgm:cxn modelId="{209DF41F-BB22-409C-8041-DC658A468C89}" type="presParOf" srcId="{ACF41748-A9D5-432A-86CD-7153ADB41383}" destId="{043E0DC8-6DFD-45C7-817E-8E01B55B19EB}" srcOrd="1" destOrd="0" presId="urn:microsoft.com/office/officeart/2005/8/layout/hList7"/>
    <dgm:cxn modelId="{F40DC4BA-410C-4B25-8ADD-99214D70B44A}" type="presParOf" srcId="{ACF41748-A9D5-432A-86CD-7153ADB41383}" destId="{C1DF96C6-BE56-435B-9B70-8815D1F9AFB5}" srcOrd="2" destOrd="0" presId="urn:microsoft.com/office/officeart/2005/8/layout/hList7"/>
    <dgm:cxn modelId="{DFC42CA0-B5F1-4952-A66E-0869332900CC}" type="presParOf" srcId="{ACF41748-A9D5-432A-86CD-7153ADB41383}" destId="{AA7B0D72-8789-4D6C-95A9-2D0FF56E3A52}" srcOrd="3" destOrd="0" presId="urn:microsoft.com/office/officeart/2005/8/layout/hList7"/>
    <dgm:cxn modelId="{BD73B372-F04D-4226-84B7-C1FEB1473200}" type="presParOf" srcId="{A71AA0B2-6C3C-4F27-B955-381C987A002B}" destId="{806FB4A8-98C7-47F8-8BA1-04F37E07F1EF}" srcOrd="5" destOrd="0" presId="urn:microsoft.com/office/officeart/2005/8/layout/hList7"/>
    <dgm:cxn modelId="{AA8ED773-E45E-4B0C-9A89-5EDF51176FE7}" type="presParOf" srcId="{A71AA0B2-6C3C-4F27-B955-381C987A002B}" destId="{87577A7B-911A-42F5-8F6C-4C18D3FD25B1}" srcOrd="6" destOrd="0" presId="urn:microsoft.com/office/officeart/2005/8/layout/hList7"/>
    <dgm:cxn modelId="{129ADFA6-BC89-489C-84A6-4940EBAE717E}" type="presParOf" srcId="{87577A7B-911A-42F5-8F6C-4C18D3FD25B1}" destId="{9A437435-EA7E-4800-9DDD-DB9DF7938E55}" srcOrd="0" destOrd="0" presId="urn:microsoft.com/office/officeart/2005/8/layout/hList7"/>
    <dgm:cxn modelId="{D140513D-742E-4360-9FA4-D8F778F5ED58}" type="presParOf" srcId="{87577A7B-911A-42F5-8F6C-4C18D3FD25B1}" destId="{68879439-0DDA-494C-B7CE-DA6D11DD4654}" srcOrd="1" destOrd="0" presId="urn:microsoft.com/office/officeart/2005/8/layout/hList7"/>
    <dgm:cxn modelId="{A46A4E91-EF86-4BE8-B411-63EEC84F81CF}" type="presParOf" srcId="{87577A7B-911A-42F5-8F6C-4C18D3FD25B1}" destId="{2B7D8B49-7165-4F6D-8FA9-AE5348EE19E3}" srcOrd="2" destOrd="0" presId="urn:microsoft.com/office/officeart/2005/8/layout/hList7"/>
    <dgm:cxn modelId="{8FA3D16B-2DC9-4489-B2CD-2414E00F7EE0}" type="presParOf" srcId="{87577A7B-911A-42F5-8F6C-4C18D3FD25B1}" destId="{78308E5B-F5A2-4331-9650-093166FE7CB7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98AE881-F767-4584-B839-22F38898819E}" type="doc">
      <dgm:prSet loTypeId="urn:microsoft.com/office/officeart/2008/layout/TitledPictureBlocks" loCatId="picture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65F6E287-A1E0-4A8C-BE66-78EF948FA4B6}">
      <dgm:prSet/>
      <dgm:spPr/>
      <dgm:t>
        <a:bodyPr/>
        <a:lstStyle/>
        <a:p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</a:rPr>
            <a:t>室外至少</a:t>
          </a:r>
          <a:r>
            <a:rPr lang="en-US" dirty="0">
              <a:latin typeface="清松手寫體2" panose="00000500000000000000" pitchFamily="2" charset="-120"/>
              <a:ea typeface="清松手寫體2" panose="00000500000000000000" pitchFamily="2" charset="-120"/>
            </a:rPr>
            <a:t>1</a:t>
          </a:r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</a:rPr>
            <a:t>公尺</a:t>
          </a:r>
        </a:p>
      </dgm:t>
    </dgm:pt>
    <dgm:pt modelId="{CBE237BC-0C35-4D74-B287-2242A94C2171}" type="parTrans" cxnId="{C295DBD9-03EF-4DFB-9FA0-AC6DA7D1EED6}">
      <dgm:prSet/>
      <dgm:spPr/>
      <dgm:t>
        <a:bodyPr/>
        <a:lstStyle/>
        <a:p>
          <a:endParaRPr lang="zh-TW" altLang="en-US"/>
        </a:p>
      </dgm:t>
    </dgm:pt>
    <dgm:pt modelId="{CB639869-B375-47D0-8314-7B74E3F969F5}" type="sibTrans" cxnId="{C295DBD9-03EF-4DFB-9FA0-AC6DA7D1EED6}">
      <dgm:prSet/>
      <dgm:spPr/>
      <dgm:t>
        <a:bodyPr/>
        <a:lstStyle/>
        <a:p>
          <a:endParaRPr lang="zh-TW" altLang="en-US"/>
        </a:p>
      </dgm:t>
    </dgm:pt>
    <dgm:pt modelId="{0C9447E3-0AE6-4186-8C95-09AB4360FF51}">
      <dgm:prSet/>
      <dgm:spPr/>
      <dgm:t>
        <a:bodyPr/>
        <a:lstStyle/>
        <a:p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</a:rPr>
            <a:t>大約</a:t>
          </a:r>
          <a:r>
            <a:rPr lang="en-US" dirty="0">
              <a:latin typeface="清松手寫體2" panose="00000500000000000000" pitchFamily="2" charset="-120"/>
              <a:ea typeface="清松手寫體2" panose="00000500000000000000" pitchFamily="2" charset="-120"/>
            </a:rPr>
            <a:t>3</a:t>
          </a:r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</a:rPr>
            <a:t>個步伐</a:t>
          </a:r>
        </a:p>
      </dgm:t>
    </dgm:pt>
    <dgm:pt modelId="{CB36E67D-3B12-4AB7-BBF4-1143A62D0789}" type="parTrans" cxnId="{C8116128-70EA-4037-ACAD-C9607BC96AAC}">
      <dgm:prSet/>
      <dgm:spPr/>
      <dgm:t>
        <a:bodyPr/>
        <a:lstStyle/>
        <a:p>
          <a:endParaRPr lang="zh-TW" altLang="en-US"/>
        </a:p>
      </dgm:t>
    </dgm:pt>
    <dgm:pt modelId="{2BC5DCF1-E3A4-407C-803B-61E4ED7F7D88}" type="sibTrans" cxnId="{C8116128-70EA-4037-ACAD-C9607BC96AAC}">
      <dgm:prSet/>
      <dgm:spPr/>
      <dgm:t>
        <a:bodyPr/>
        <a:lstStyle/>
        <a:p>
          <a:endParaRPr lang="zh-TW" altLang="en-US"/>
        </a:p>
      </dgm:t>
    </dgm:pt>
    <dgm:pt modelId="{2A25BCB7-5E89-4B27-A7F2-7B5341C47175}">
      <dgm:prSet/>
      <dgm:spPr/>
      <dgm:t>
        <a:bodyPr/>
        <a:lstStyle/>
        <a:p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</a:rPr>
            <a:t>室內至少</a:t>
          </a:r>
          <a:r>
            <a:rPr lang="en-US" dirty="0">
              <a:latin typeface="清松手寫體2" panose="00000500000000000000" pitchFamily="2" charset="-120"/>
              <a:ea typeface="清松手寫體2" panose="00000500000000000000" pitchFamily="2" charset="-120"/>
            </a:rPr>
            <a:t>1.5</a:t>
          </a:r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</a:rPr>
            <a:t>公尺</a:t>
          </a:r>
        </a:p>
      </dgm:t>
    </dgm:pt>
    <dgm:pt modelId="{B3E37FEF-78BF-4595-94DA-9AC74D997DA2}" type="parTrans" cxnId="{B5E53353-599E-49D9-94B9-3B6ED00ADF56}">
      <dgm:prSet/>
      <dgm:spPr/>
      <dgm:t>
        <a:bodyPr/>
        <a:lstStyle/>
        <a:p>
          <a:endParaRPr lang="zh-TW" altLang="en-US"/>
        </a:p>
      </dgm:t>
    </dgm:pt>
    <dgm:pt modelId="{D29F1069-22F5-4DF3-91B6-5E6837E7F32A}" type="sibTrans" cxnId="{B5E53353-599E-49D9-94B9-3B6ED00ADF56}">
      <dgm:prSet/>
      <dgm:spPr/>
      <dgm:t>
        <a:bodyPr/>
        <a:lstStyle/>
        <a:p>
          <a:endParaRPr lang="zh-TW" altLang="en-US"/>
        </a:p>
      </dgm:t>
    </dgm:pt>
    <dgm:pt modelId="{967430C8-3035-4ECF-929C-FE49A2EE195C}">
      <dgm:prSet/>
      <dgm:spPr/>
      <dgm:t>
        <a:bodyPr/>
        <a:lstStyle/>
        <a:p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</a:rPr>
            <a:t>大約手臂的兩倍長</a:t>
          </a:r>
        </a:p>
      </dgm:t>
    </dgm:pt>
    <dgm:pt modelId="{90DE57EF-3573-478B-90C6-B327E280F01E}" type="parTrans" cxnId="{775A9906-9C19-414F-8682-0DF47E5927AD}">
      <dgm:prSet/>
      <dgm:spPr/>
      <dgm:t>
        <a:bodyPr/>
        <a:lstStyle/>
        <a:p>
          <a:endParaRPr lang="zh-TW" altLang="en-US"/>
        </a:p>
      </dgm:t>
    </dgm:pt>
    <dgm:pt modelId="{74C1A2F9-202C-4610-B34C-7A5931C262D8}" type="sibTrans" cxnId="{775A9906-9C19-414F-8682-0DF47E5927AD}">
      <dgm:prSet/>
      <dgm:spPr/>
      <dgm:t>
        <a:bodyPr/>
        <a:lstStyle/>
        <a:p>
          <a:endParaRPr lang="zh-TW" altLang="en-US"/>
        </a:p>
      </dgm:t>
    </dgm:pt>
    <dgm:pt modelId="{4F3EEF19-FC3E-4428-BBE0-14860D39CA5E}" type="pres">
      <dgm:prSet presAssocID="{498AE881-F767-4584-B839-22F38898819E}" presName="rootNode" presStyleCnt="0">
        <dgm:presLayoutVars>
          <dgm:chMax/>
          <dgm:chPref/>
          <dgm:dir/>
          <dgm:animLvl val="lvl"/>
        </dgm:presLayoutVars>
      </dgm:prSet>
      <dgm:spPr/>
    </dgm:pt>
    <dgm:pt modelId="{BFA4A263-5ADB-4457-8B35-ED3CC43B2072}" type="pres">
      <dgm:prSet presAssocID="{65F6E287-A1E0-4A8C-BE66-78EF948FA4B6}" presName="composite" presStyleCnt="0"/>
      <dgm:spPr/>
    </dgm:pt>
    <dgm:pt modelId="{E22B91EF-51D3-4CD5-9ACD-2A3BC9BE8CF3}" type="pres">
      <dgm:prSet presAssocID="{65F6E287-A1E0-4A8C-BE66-78EF948FA4B6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40A363B2-399E-48FB-A9DC-E31D52A7968F}" type="pres">
      <dgm:prSet presAssocID="{65F6E287-A1E0-4A8C-BE66-78EF948FA4B6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045D92E-3DAB-45F0-B7D6-4A5868EA3C58}" type="pres">
      <dgm:prSet presAssocID="{65F6E287-A1E0-4A8C-BE66-78EF948FA4B6}" presName="ChildText" presStyleLbl="fgAcc1" presStyleIdx="0" presStyleCnt="2" custScaleX="51322" custLinFactNeighborX="-5127" custLinFactNeighborY="1489">
        <dgm:presLayoutVars>
          <dgm:chMax val="0"/>
          <dgm:chPref val="0"/>
          <dgm:bulletEnabled val="1"/>
        </dgm:presLayoutVars>
      </dgm:prSet>
      <dgm:spPr/>
    </dgm:pt>
    <dgm:pt modelId="{C4750461-A910-46CA-AD54-E7555FE545EB}" type="pres">
      <dgm:prSet presAssocID="{CB639869-B375-47D0-8314-7B74E3F969F5}" presName="sibTrans" presStyleCnt="0"/>
      <dgm:spPr/>
    </dgm:pt>
    <dgm:pt modelId="{62FA42E3-D556-4CA4-9969-126FC22F6F2B}" type="pres">
      <dgm:prSet presAssocID="{2A25BCB7-5E89-4B27-A7F2-7B5341C47175}" presName="composite" presStyleCnt="0"/>
      <dgm:spPr/>
    </dgm:pt>
    <dgm:pt modelId="{D896066A-4135-41AE-B8BB-A2BB7F282E21}" type="pres">
      <dgm:prSet presAssocID="{2A25BCB7-5E89-4B27-A7F2-7B5341C47175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B0DBD8B7-5943-4148-8F51-8E074097DD34}" type="pres">
      <dgm:prSet presAssocID="{2A25BCB7-5E89-4B27-A7F2-7B5341C47175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A9CF145-220B-4CF5-BD88-078BE5922E32}" type="pres">
      <dgm:prSet presAssocID="{2A25BCB7-5E89-4B27-A7F2-7B5341C47175}" presName="ChildText" presStyleLbl="fgAcc1" presStyleIdx="1" presStyleCnt="2" custScaleX="47452" custLinFactNeighborX="-765" custLinFactNeighborY="-513">
        <dgm:presLayoutVars>
          <dgm:chMax val="0"/>
          <dgm:chPref val="0"/>
          <dgm:bulletEnabled val="1"/>
        </dgm:presLayoutVars>
      </dgm:prSet>
      <dgm:spPr/>
    </dgm:pt>
  </dgm:ptLst>
  <dgm:cxnLst>
    <dgm:cxn modelId="{17D72E04-ABEF-4E2D-8744-50C9DC81C4D2}" type="presOf" srcId="{65F6E287-A1E0-4A8C-BE66-78EF948FA4B6}" destId="{E22B91EF-51D3-4CD5-9ACD-2A3BC9BE8CF3}" srcOrd="0" destOrd="0" presId="urn:microsoft.com/office/officeart/2008/layout/TitledPictureBlocks"/>
    <dgm:cxn modelId="{775A9906-9C19-414F-8682-0DF47E5927AD}" srcId="{2A25BCB7-5E89-4B27-A7F2-7B5341C47175}" destId="{967430C8-3035-4ECF-929C-FE49A2EE195C}" srcOrd="0" destOrd="0" parTransId="{90DE57EF-3573-478B-90C6-B327E280F01E}" sibTransId="{74C1A2F9-202C-4610-B34C-7A5931C262D8}"/>
    <dgm:cxn modelId="{40CD6013-DEF5-42E2-B5F3-43999AB57F98}" type="presOf" srcId="{498AE881-F767-4584-B839-22F38898819E}" destId="{4F3EEF19-FC3E-4428-BBE0-14860D39CA5E}" srcOrd="0" destOrd="0" presId="urn:microsoft.com/office/officeart/2008/layout/TitledPictureBlocks"/>
    <dgm:cxn modelId="{C8116128-70EA-4037-ACAD-C9607BC96AAC}" srcId="{65F6E287-A1E0-4A8C-BE66-78EF948FA4B6}" destId="{0C9447E3-0AE6-4186-8C95-09AB4360FF51}" srcOrd="0" destOrd="0" parTransId="{CB36E67D-3B12-4AB7-BBF4-1143A62D0789}" sibTransId="{2BC5DCF1-E3A4-407C-803B-61E4ED7F7D88}"/>
    <dgm:cxn modelId="{B544E03F-8E61-4B70-BAD9-B406FC124005}" type="presOf" srcId="{0C9447E3-0AE6-4186-8C95-09AB4360FF51}" destId="{8045D92E-3DAB-45F0-B7D6-4A5868EA3C58}" srcOrd="0" destOrd="0" presId="urn:microsoft.com/office/officeart/2008/layout/TitledPictureBlocks"/>
    <dgm:cxn modelId="{7ABB6345-2414-44F6-81A2-F9D838BC0961}" type="presOf" srcId="{967430C8-3035-4ECF-929C-FE49A2EE195C}" destId="{CA9CF145-220B-4CF5-BD88-078BE5922E32}" srcOrd="0" destOrd="0" presId="urn:microsoft.com/office/officeart/2008/layout/TitledPictureBlocks"/>
    <dgm:cxn modelId="{B5E53353-599E-49D9-94B9-3B6ED00ADF56}" srcId="{498AE881-F767-4584-B839-22F38898819E}" destId="{2A25BCB7-5E89-4B27-A7F2-7B5341C47175}" srcOrd="1" destOrd="0" parTransId="{B3E37FEF-78BF-4595-94DA-9AC74D997DA2}" sibTransId="{D29F1069-22F5-4DF3-91B6-5E6837E7F32A}"/>
    <dgm:cxn modelId="{C295DBD9-03EF-4DFB-9FA0-AC6DA7D1EED6}" srcId="{498AE881-F767-4584-B839-22F38898819E}" destId="{65F6E287-A1E0-4A8C-BE66-78EF948FA4B6}" srcOrd="0" destOrd="0" parTransId="{CBE237BC-0C35-4D74-B287-2242A94C2171}" sibTransId="{CB639869-B375-47D0-8314-7B74E3F969F5}"/>
    <dgm:cxn modelId="{8A3EA3E9-D00A-4B11-96B3-56F8738EAD19}" type="presOf" srcId="{2A25BCB7-5E89-4B27-A7F2-7B5341C47175}" destId="{D896066A-4135-41AE-B8BB-A2BB7F282E21}" srcOrd="0" destOrd="0" presId="urn:microsoft.com/office/officeart/2008/layout/TitledPictureBlocks"/>
    <dgm:cxn modelId="{96A822F0-A100-4881-89D0-5586D95DEA05}" type="presParOf" srcId="{4F3EEF19-FC3E-4428-BBE0-14860D39CA5E}" destId="{BFA4A263-5ADB-4457-8B35-ED3CC43B2072}" srcOrd="0" destOrd="0" presId="urn:microsoft.com/office/officeart/2008/layout/TitledPictureBlocks"/>
    <dgm:cxn modelId="{F8D8F901-5C8D-4728-853A-E4E5CF6B6AEB}" type="presParOf" srcId="{BFA4A263-5ADB-4457-8B35-ED3CC43B2072}" destId="{E22B91EF-51D3-4CD5-9ACD-2A3BC9BE8CF3}" srcOrd="0" destOrd="0" presId="urn:microsoft.com/office/officeart/2008/layout/TitledPictureBlocks"/>
    <dgm:cxn modelId="{0E7558B8-4DD7-44D9-8172-5736723876D5}" type="presParOf" srcId="{BFA4A263-5ADB-4457-8B35-ED3CC43B2072}" destId="{40A363B2-399E-48FB-A9DC-E31D52A7968F}" srcOrd="1" destOrd="0" presId="urn:microsoft.com/office/officeart/2008/layout/TitledPictureBlocks"/>
    <dgm:cxn modelId="{BD6A9807-329E-450B-87AF-2465113DA2FD}" type="presParOf" srcId="{BFA4A263-5ADB-4457-8B35-ED3CC43B2072}" destId="{8045D92E-3DAB-45F0-B7D6-4A5868EA3C58}" srcOrd="2" destOrd="0" presId="urn:microsoft.com/office/officeart/2008/layout/TitledPictureBlocks"/>
    <dgm:cxn modelId="{8CDDB142-9C14-492F-A77E-66AE0E4F9300}" type="presParOf" srcId="{4F3EEF19-FC3E-4428-BBE0-14860D39CA5E}" destId="{C4750461-A910-46CA-AD54-E7555FE545EB}" srcOrd="1" destOrd="0" presId="urn:microsoft.com/office/officeart/2008/layout/TitledPictureBlocks"/>
    <dgm:cxn modelId="{AF492113-1FE5-46A1-A2D7-5545D17D019F}" type="presParOf" srcId="{4F3EEF19-FC3E-4428-BBE0-14860D39CA5E}" destId="{62FA42E3-D556-4CA4-9969-126FC22F6F2B}" srcOrd="2" destOrd="0" presId="urn:microsoft.com/office/officeart/2008/layout/TitledPictureBlocks"/>
    <dgm:cxn modelId="{BB3B12C1-A50E-4A78-BB75-FC106E25B7E4}" type="presParOf" srcId="{62FA42E3-D556-4CA4-9969-126FC22F6F2B}" destId="{D896066A-4135-41AE-B8BB-A2BB7F282E21}" srcOrd="0" destOrd="0" presId="urn:microsoft.com/office/officeart/2008/layout/TitledPictureBlocks"/>
    <dgm:cxn modelId="{C896CB48-49DD-4C45-9294-804124B7A9B6}" type="presParOf" srcId="{62FA42E3-D556-4CA4-9969-126FC22F6F2B}" destId="{B0DBD8B7-5943-4148-8F51-8E074097DD34}" srcOrd="1" destOrd="0" presId="urn:microsoft.com/office/officeart/2008/layout/TitledPictureBlocks"/>
    <dgm:cxn modelId="{C2ECDBE9-8A76-413B-97DC-F2EF42B5D0CC}" type="presParOf" srcId="{62FA42E3-D556-4CA4-9969-126FC22F6F2B}" destId="{CA9CF145-220B-4CF5-BD88-078BE5922E32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0B046AC-ABC1-4945-AE00-D4425057D6BA}" type="doc">
      <dgm:prSet loTypeId="urn:microsoft.com/office/officeart/2005/8/layout/radial2" loCatId="relationship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09555F72-C146-441A-8130-0299B412AC9B}">
      <dgm:prSet/>
      <dgm:spPr/>
      <dgm:t>
        <a:bodyPr/>
        <a:lstStyle/>
        <a:p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</a:rPr>
            <a:t>衛福部疾管署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73CAD9FB-2D32-40F0-BB36-974AEEBA554C}" type="parTrans" cxnId="{6B113445-2E5C-41F3-8432-7180BEBAE75D}">
      <dgm:prSet/>
      <dgm:spPr/>
      <dgm:t>
        <a:bodyPr/>
        <a:lstStyle/>
        <a:p>
          <a:endParaRPr lang="zh-TW" altLang="en-US"/>
        </a:p>
      </dgm:t>
    </dgm:pt>
    <dgm:pt modelId="{A1133DF8-49CF-41F6-99CA-B94BDA78C168}" type="sibTrans" cxnId="{6B113445-2E5C-41F3-8432-7180BEBAE75D}">
      <dgm:prSet/>
      <dgm:spPr/>
      <dgm:t>
        <a:bodyPr/>
        <a:lstStyle/>
        <a:p>
          <a:endParaRPr lang="zh-TW" altLang="en-US"/>
        </a:p>
      </dgm:t>
    </dgm:pt>
    <dgm:pt modelId="{4A904D15-DF27-43BE-B3BF-EA2E2D49A632}">
      <dgm:prSet/>
      <dgm:spPr/>
      <dgm:t>
        <a:bodyPr/>
        <a:lstStyle/>
        <a:p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</a:rPr>
            <a:t>掌握最新疫情</a:t>
          </a:r>
        </a:p>
      </dgm:t>
    </dgm:pt>
    <dgm:pt modelId="{E6145E60-0AD0-4292-8406-63E6FA0920F8}" type="parTrans" cxnId="{571A49C2-EC2A-4821-9050-72ECE2717E60}">
      <dgm:prSet/>
      <dgm:spPr/>
      <dgm:t>
        <a:bodyPr/>
        <a:lstStyle/>
        <a:p>
          <a:endParaRPr lang="zh-TW" altLang="en-US"/>
        </a:p>
      </dgm:t>
    </dgm:pt>
    <dgm:pt modelId="{75670A9A-7767-4737-9D32-30D2E8425B56}" type="sibTrans" cxnId="{571A49C2-EC2A-4821-9050-72ECE2717E60}">
      <dgm:prSet/>
      <dgm:spPr/>
      <dgm:t>
        <a:bodyPr/>
        <a:lstStyle/>
        <a:p>
          <a:endParaRPr lang="zh-TW" altLang="en-US"/>
        </a:p>
      </dgm:t>
    </dgm:pt>
    <dgm:pt modelId="{AA62EBEE-8C37-4024-A690-324124DEDDC9}">
      <dgm:prSet/>
      <dgm:spPr/>
      <dgm:t>
        <a:bodyPr/>
        <a:lstStyle/>
        <a:p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</a:rPr>
            <a:t>了解防疫議題</a:t>
          </a:r>
        </a:p>
      </dgm:t>
    </dgm:pt>
    <dgm:pt modelId="{D17278B7-9077-4FC3-9AEB-8BC84C63066A}" type="parTrans" cxnId="{7C329311-3885-4765-AABE-80009FD9C926}">
      <dgm:prSet/>
      <dgm:spPr/>
      <dgm:t>
        <a:bodyPr/>
        <a:lstStyle/>
        <a:p>
          <a:endParaRPr lang="zh-TW" altLang="en-US"/>
        </a:p>
      </dgm:t>
    </dgm:pt>
    <dgm:pt modelId="{11EF0652-5DAC-4184-A158-D1A01AB11FEC}" type="sibTrans" cxnId="{7C329311-3885-4765-AABE-80009FD9C926}">
      <dgm:prSet/>
      <dgm:spPr/>
      <dgm:t>
        <a:bodyPr/>
        <a:lstStyle/>
        <a:p>
          <a:endParaRPr lang="zh-TW" altLang="en-US"/>
        </a:p>
      </dgm:t>
    </dgm:pt>
    <dgm:pt modelId="{34A2A572-0AEE-4995-B3D7-20209BA2A6C1}">
      <dgm:prSet/>
      <dgm:spPr/>
      <dgm:t>
        <a:bodyPr/>
        <a:lstStyle/>
        <a:p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</a:rPr>
            <a:t>防疫小測驗</a:t>
          </a:r>
        </a:p>
      </dgm:t>
    </dgm:pt>
    <dgm:pt modelId="{7F08DD21-5E77-491F-8FC7-6FD605C796F9}" type="parTrans" cxnId="{958D1C2B-79EC-47FB-B5DD-BF23F54E6DE8}">
      <dgm:prSet/>
      <dgm:spPr/>
      <dgm:t>
        <a:bodyPr/>
        <a:lstStyle/>
        <a:p>
          <a:endParaRPr lang="zh-TW" altLang="en-US"/>
        </a:p>
      </dgm:t>
    </dgm:pt>
    <dgm:pt modelId="{74DC8210-E90F-431F-8C38-CCC4E206ADBC}" type="sibTrans" cxnId="{958D1C2B-79EC-47FB-B5DD-BF23F54E6DE8}">
      <dgm:prSet/>
      <dgm:spPr/>
      <dgm:t>
        <a:bodyPr/>
        <a:lstStyle/>
        <a:p>
          <a:endParaRPr lang="zh-TW" altLang="en-US"/>
        </a:p>
      </dgm:t>
    </dgm:pt>
    <dgm:pt modelId="{6FEBE207-EB6B-4BF6-9AD1-6724AD5B77BB}">
      <dgm:prSet/>
      <dgm:spPr/>
      <dgm:t>
        <a:bodyPr/>
        <a:lstStyle/>
        <a:p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</a:rPr>
            <a:t>你的防疫觀念正確嗎？</a:t>
          </a:r>
        </a:p>
      </dgm:t>
    </dgm:pt>
    <dgm:pt modelId="{CF24F8F0-E648-437C-9AC0-80F2B6468E85}" type="parTrans" cxnId="{7F18114F-EAA3-42C2-8959-16E839B14317}">
      <dgm:prSet/>
      <dgm:spPr/>
      <dgm:t>
        <a:bodyPr/>
        <a:lstStyle/>
        <a:p>
          <a:endParaRPr lang="zh-TW" altLang="en-US"/>
        </a:p>
      </dgm:t>
    </dgm:pt>
    <dgm:pt modelId="{1EC83176-9B3F-4B04-B5A4-2B1DF326BFC9}" type="sibTrans" cxnId="{7F18114F-EAA3-42C2-8959-16E839B14317}">
      <dgm:prSet/>
      <dgm:spPr/>
      <dgm:t>
        <a:bodyPr/>
        <a:lstStyle/>
        <a:p>
          <a:endParaRPr lang="zh-TW" altLang="en-US"/>
        </a:p>
      </dgm:t>
    </dgm:pt>
    <dgm:pt modelId="{09B908FB-824F-4EE6-A1C5-A3307C7E9EEC}">
      <dgm:prSet/>
      <dgm:spPr/>
      <dgm:t>
        <a:bodyPr/>
        <a:lstStyle/>
        <a:p>
          <a:r>
            <a:rPr lang="zh-TW" dirty="0">
              <a:latin typeface="清松手寫體2" panose="00000500000000000000" pitchFamily="2" charset="-120"/>
              <a:ea typeface="清松手寫體2" panose="00000500000000000000" pitchFamily="2" charset="-120"/>
            </a:rPr>
            <a:t>擊敗新冠病毒，健康久久！</a:t>
          </a:r>
        </a:p>
      </dgm:t>
    </dgm:pt>
    <dgm:pt modelId="{CD3A7F9C-2610-4433-9367-5233005583EE}" type="parTrans" cxnId="{65C5C6E4-F1B4-493C-A34E-37A5F3ED4E55}">
      <dgm:prSet/>
      <dgm:spPr/>
      <dgm:t>
        <a:bodyPr/>
        <a:lstStyle/>
        <a:p>
          <a:endParaRPr lang="zh-TW" altLang="en-US"/>
        </a:p>
      </dgm:t>
    </dgm:pt>
    <dgm:pt modelId="{EAA13FC0-B9C0-4BA8-8E90-803595337729}" type="sibTrans" cxnId="{65C5C6E4-F1B4-493C-A34E-37A5F3ED4E55}">
      <dgm:prSet/>
      <dgm:spPr/>
      <dgm:t>
        <a:bodyPr/>
        <a:lstStyle/>
        <a:p>
          <a:endParaRPr lang="zh-TW" altLang="en-US"/>
        </a:p>
      </dgm:t>
    </dgm:pt>
    <dgm:pt modelId="{3E2F3349-5210-4E8F-A5BB-FE8FF9B6349A}" type="pres">
      <dgm:prSet presAssocID="{70B046AC-ABC1-4945-AE00-D4425057D6BA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F3B40315-CF1E-4ED1-85CE-3BE3D4B673D9}" type="pres">
      <dgm:prSet presAssocID="{70B046AC-ABC1-4945-AE00-D4425057D6BA}" presName="cycle" presStyleCnt="0"/>
      <dgm:spPr/>
    </dgm:pt>
    <dgm:pt modelId="{5A2EA0B6-EAE3-4460-A0E7-55F600862B54}" type="pres">
      <dgm:prSet presAssocID="{70B046AC-ABC1-4945-AE00-D4425057D6BA}" presName="centerShape" presStyleCnt="0"/>
      <dgm:spPr/>
    </dgm:pt>
    <dgm:pt modelId="{09966A71-B48E-450A-8CA9-DD4B710B0F34}" type="pres">
      <dgm:prSet presAssocID="{70B046AC-ABC1-4945-AE00-D4425057D6BA}" presName="connSite" presStyleLbl="node1" presStyleIdx="0" presStyleCnt="3"/>
      <dgm:spPr/>
    </dgm:pt>
    <dgm:pt modelId="{79B47062-998A-4BCA-968D-FFBED5BEFB4C}" type="pres">
      <dgm:prSet presAssocID="{70B046AC-ABC1-4945-AE00-D4425057D6BA}" presName="visible" presStyleLbl="node1" presStyleIdx="0" presStyleCnt="3" custScaleY="101535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8E26776-9D52-4B52-A033-A4E9949FEA61}" type="pres">
      <dgm:prSet presAssocID="{73CAD9FB-2D32-40F0-BB36-974AEEBA554C}" presName="Name25" presStyleLbl="parChTrans1D1" presStyleIdx="0" presStyleCnt="2"/>
      <dgm:spPr/>
    </dgm:pt>
    <dgm:pt modelId="{B7B14470-E224-4849-B8A5-905B8FBB7669}" type="pres">
      <dgm:prSet presAssocID="{09555F72-C146-441A-8130-0299B412AC9B}" presName="node" presStyleCnt="0"/>
      <dgm:spPr/>
    </dgm:pt>
    <dgm:pt modelId="{8F4EB38E-F6F0-433D-9BDB-73D346D1621A}" type="pres">
      <dgm:prSet presAssocID="{09555F72-C146-441A-8130-0299B412AC9B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6CC72E5D-333E-4E28-98AB-83976426D647}" type="pres">
      <dgm:prSet presAssocID="{09555F72-C146-441A-8130-0299B412AC9B}" presName="childNode" presStyleLbl="revTx" presStyleIdx="0" presStyleCnt="2">
        <dgm:presLayoutVars>
          <dgm:bulletEnabled val="1"/>
        </dgm:presLayoutVars>
      </dgm:prSet>
      <dgm:spPr/>
    </dgm:pt>
    <dgm:pt modelId="{4A935459-001D-405C-8F9D-994EFB5E6908}" type="pres">
      <dgm:prSet presAssocID="{7F08DD21-5E77-491F-8FC7-6FD605C796F9}" presName="Name25" presStyleLbl="parChTrans1D1" presStyleIdx="1" presStyleCnt="2"/>
      <dgm:spPr/>
    </dgm:pt>
    <dgm:pt modelId="{206B51A4-5DDA-4BBC-AB03-B9CA1ED76D22}" type="pres">
      <dgm:prSet presAssocID="{34A2A572-0AEE-4995-B3D7-20209BA2A6C1}" presName="node" presStyleCnt="0"/>
      <dgm:spPr/>
    </dgm:pt>
    <dgm:pt modelId="{99BBB9EB-1267-4C76-9C25-D95992EA0445}" type="pres">
      <dgm:prSet presAssocID="{34A2A572-0AEE-4995-B3D7-20209BA2A6C1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BF13C4D6-6A85-4ADF-A432-A86BBA064459}" type="pres">
      <dgm:prSet presAssocID="{34A2A572-0AEE-4995-B3D7-20209BA2A6C1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7C329311-3885-4765-AABE-80009FD9C926}" srcId="{09555F72-C146-441A-8130-0299B412AC9B}" destId="{AA62EBEE-8C37-4024-A690-324124DEDDC9}" srcOrd="1" destOrd="0" parTransId="{D17278B7-9077-4FC3-9AEB-8BC84C63066A}" sibTransId="{11EF0652-5DAC-4184-A158-D1A01AB11FEC}"/>
    <dgm:cxn modelId="{8824AA12-31BD-4C65-B75B-134187674BC1}" type="presOf" srcId="{6FEBE207-EB6B-4BF6-9AD1-6724AD5B77BB}" destId="{BF13C4D6-6A85-4ADF-A432-A86BBA064459}" srcOrd="0" destOrd="0" presId="urn:microsoft.com/office/officeart/2005/8/layout/radial2"/>
    <dgm:cxn modelId="{958D1C2B-79EC-47FB-B5DD-BF23F54E6DE8}" srcId="{70B046AC-ABC1-4945-AE00-D4425057D6BA}" destId="{34A2A572-0AEE-4995-B3D7-20209BA2A6C1}" srcOrd="1" destOrd="0" parTransId="{7F08DD21-5E77-491F-8FC7-6FD605C796F9}" sibTransId="{74DC8210-E90F-431F-8C38-CCC4E206ADBC}"/>
    <dgm:cxn modelId="{55A3A164-9CA3-442E-999E-0B00E591E327}" type="presOf" srcId="{70B046AC-ABC1-4945-AE00-D4425057D6BA}" destId="{3E2F3349-5210-4E8F-A5BB-FE8FF9B6349A}" srcOrd="0" destOrd="0" presId="urn:microsoft.com/office/officeart/2005/8/layout/radial2"/>
    <dgm:cxn modelId="{6B113445-2E5C-41F3-8432-7180BEBAE75D}" srcId="{70B046AC-ABC1-4945-AE00-D4425057D6BA}" destId="{09555F72-C146-441A-8130-0299B412AC9B}" srcOrd="0" destOrd="0" parTransId="{73CAD9FB-2D32-40F0-BB36-974AEEBA554C}" sibTransId="{A1133DF8-49CF-41F6-99CA-B94BDA78C168}"/>
    <dgm:cxn modelId="{CF90F167-77AB-40DA-B1AC-309DDA4B79EA}" type="presOf" srcId="{09B908FB-824F-4EE6-A1C5-A3307C7E9EEC}" destId="{BF13C4D6-6A85-4ADF-A432-A86BBA064459}" srcOrd="0" destOrd="1" presId="urn:microsoft.com/office/officeart/2005/8/layout/radial2"/>
    <dgm:cxn modelId="{7F18114F-EAA3-42C2-8959-16E839B14317}" srcId="{34A2A572-0AEE-4995-B3D7-20209BA2A6C1}" destId="{6FEBE207-EB6B-4BF6-9AD1-6724AD5B77BB}" srcOrd="0" destOrd="0" parTransId="{CF24F8F0-E648-437C-9AC0-80F2B6468E85}" sibTransId="{1EC83176-9B3F-4B04-B5A4-2B1DF326BFC9}"/>
    <dgm:cxn modelId="{613BF373-EF79-4B65-81F4-FBE43C87048A}" type="presOf" srcId="{34A2A572-0AEE-4995-B3D7-20209BA2A6C1}" destId="{99BBB9EB-1267-4C76-9C25-D95992EA0445}" srcOrd="0" destOrd="0" presId="urn:microsoft.com/office/officeart/2005/8/layout/radial2"/>
    <dgm:cxn modelId="{4FCFEB75-2856-47B7-B2C1-9DED9ADA6B63}" type="presOf" srcId="{73CAD9FB-2D32-40F0-BB36-974AEEBA554C}" destId="{68E26776-9D52-4B52-A033-A4E9949FEA61}" srcOrd="0" destOrd="0" presId="urn:microsoft.com/office/officeart/2005/8/layout/radial2"/>
    <dgm:cxn modelId="{8E064B82-1975-43B6-8BCF-E952DDFCB62D}" type="presOf" srcId="{7F08DD21-5E77-491F-8FC7-6FD605C796F9}" destId="{4A935459-001D-405C-8F9D-994EFB5E6908}" srcOrd="0" destOrd="0" presId="urn:microsoft.com/office/officeart/2005/8/layout/radial2"/>
    <dgm:cxn modelId="{C70B61A0-FB8E-4FAD-B068-02D81D6C9F09}" type="presOf" srcId="{4A904D15-DF27-43BE-B3BF-EA2E2D49A632}" destId="{6CC72E5D-333E-4E28-98AB-83976426D647}" srcOrd="0" destOrd="0" presId="urn:microsoft.com/office/officeart/2005/8/layout/radial2"/>
    <dgm:cxn modelId="{571A49C2-EC2A-4821-9050-72ECE2717E60}" srcId="{09555F72-C146-441A-8130-0299B412AC9B}" destId="{4A904D15-DF27-43BE-B3BF-EA2E2D49A632}" srcOrd="0" destOrd="0" parTransId="{E6145E60-0AD0-4292-8406-63E6FA0920F8}" sibTransId="{75670A9A-7767-4737-9D32-30D2E8425B56}"/>
    <dgm:cxn modelId="{49E7F8DC-902A-439A-8CAF-8BAA0425AEDC}" type="presOf" srcId="{AA62EBEE-8C37-4024-A690-324124DEDDC9}" destId="{6CC72E5D-333E-4E28-98AB-83976426D647}" srcOrd="0" destOrd="1" presId="urn:microsoft.com/office/officeart/2005/8/layout/radial2"/>
    <dgm:cxn modelId="{65C5C6E4-F1B4-493C-A34E-37A5F3ED4E55}" srcId="{34A2A572-0AEE-4995-B3D7-20209BA2A6C1}" destId="{09B908FB-824F-4EE6-A1C5-A3307C7E9EEC}" srcOrd="1" destOrd="0" parTransId="{CD3A7F9C-2610-4433-9367-5233005583EE}" sibTransId="{EAA13FC0-B9C0-4BA8-8E90-803595337729}"/>
    <dgm:cxn modelId="{50761DEC-4BBC-4D38-A910-629CB6A7771D}" type="presOf" srcId="{09555F72-C146-441A-8130-0299B412AC9B}" destId="{8F4EB38E-F6F0-433D-9BDB-73D346D1621A}" srcOrd="0" destOrd="0" presId="urn:microsoft.com/office/officeart/2005/8/layout/radial2"/>
    <dgm:cxn modelId="{577BAE36-95F8-4EC6-8133-885F5B5573DF}" type="presParOf" srcId="{3E2F3349-5210-4E8F-A5BB-FE8FF9B6349A}" destId="{F3B40315-CF1E-4ED1-85CE-3BE3D4B673D9}" srcOrd="0" destOrd="0" presId="urn:microsoft.com/office/officeart/2005/8/layout/radial2"/>
    <dgm:cxn modelId="{824B66AE-4C9F-4437-9C26-A98F8D13D752}" type="presParOf" srcId="{F3B40315-CF1E-4ED1-85CE-3BE3D4B673D9}" destId="{5A2EA0B6-EAE3-4460-A0E7-55F600862B54}" srcOrd="0" destOrd="0" presId="urn:microsoft.com/office/officeart/2005/8/layout/radial2"/>
    <dgm:cxn modelId="{E7D8591E-A3B9-4C66-96D6-C2E36A762030}" type="presParOf" srcId="{5A2EA0B6-EAE3-4460-A0E7-55F600862B54}" destId="{09966A71-B48E-450A-8CA9-DD4B710B0F34}" srcOrd="0" destOrd="0" presId="urn:microsoft.com/office/officeart/2005/8/layout/radial2"/>
    <dgm:cxn modelId="{35DC9F24-8D8A-43FD-9B7D-7939F9B72BA8}" type="presParOf" srcId="{5A2EA0B6-EAE3-4460-A0E7-55F600862B54}" destId="{79B47062-998A-4BCA-968D-FFBED5BEFB4C}" srcOrd="1" destOrd="0" presId="urn:microsoft.com/office/officeart/2005/8/layout/radial2"/>
    <dgm:cxn modelId="{7B08D795-8638-4235-9E5C-360A2A8028FE}" type="presParOf" srcId="{F3B40315-CF1E-4ED1-85CE-3BE3D4B673D9}" destId="{68E26776-9D52-4B52-A033-A4E9949FEA61}" srcOrd="1" destOrd="0" presId="urn:microsoft.com/office/officeart/2005/8/layout/radial2"/>
    <dgm:cxn modelId="{0226594D-6539-4FBA-88C5-E59C8AB8FD24}" type="presParOf" srcId="{F3B40315-CF1E-4ED1-85CE-3BE3D4B673D9}" destId="{B7B14470-E224-4849-B8A5-905B8FBB7669}" srcOrd="2" destOrd="0" presId="urn:microsoft.com/office/officeart/2005/8/layout/radial2"/>
    <dgm:cxn modelId="{3F60EDBE-5F25-46A0-8C9E-8B2144ECE9CD}" type="presParOf" srcId="{B7B14470-E224-4849-B8A5-905B8FBB7669}" destId="{8F4EB38E-F6F0-433D-9BDB-73D346D1621A}" srcOrd="0" destOrd="0" presId="urn:microsoft.com/office/officeart/2005/8/layout/radial2"/>
    <dgm:cxn modelId="{6CC004C2-E2A8-4976-A126-4ADEC15D4F97}" type="presParOf" srcId="{B7B14470-E224-4849-B8A5-905B8FBB7669}" destId="{6CC72E5D-333E-4E28-98AB-83976426D647}" srcOrd="1" destOrd="0" presId="urn:microsoft.com/office/officeart/2005/8/layout/radial2"/>
    <dgm:cxn modelId="{C464B07C-0E1F-4803-B1CD-D2EECCDFFC0A}" type="presParOf" srcId="{F3B40315-CF1E-4ED1-85CE-3BE3D4B673D9}" destId="{4A935459-001D-405C-8F9D-994EFB5E6908}" srcOrd="3" destOrd="0" presId="urn:microsoft.com/office/officeart/2005/8/layout/radial2"/>
    <dgm:cxn modelId="{3D5772B6-8E1A-4E78-B8FF-2B473762D70A}" type="presParOf" srcId="{F3B40315-CF1E-4ED1-85CE-3BE3D4B673D9}" destId="{206B51A4-5DDA-4BBC-AB03-B9CA1ED76D22}" srcOrd="4" destOrd="0" presId="urn:microsoft.com/office/officeart/2005/8/layout/radial2"/>
    <dgm:cxn modelId="{CDC16E74-0C0B-45DA-A8F0-16D5A1EDEB3B}" type="presParOf" srcId="{206B51A4-5DDA-4BBC-AB03-B9CA1ED76D22}" destId="{99BBB9EB-1267-4C76-9C25-D95992EA0445}" srcOrd="0" destOrd="0" presId="urn:microsoft.com/office/officeart/2005/8/layout/radial2"/>
    <dgm:cxn modelId="{544B58AD-EBBA-44AB-9651-1926CD3BD172}" type="presParOf" srcId="{206B51A4-5DDA-4BBC-AB03-B9CA1ED76D22}" destId="{BF13C4D6-6A85-4ADF-A432-A86BBA064459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A81715-84EA-4E0F-AABE-A4905B41DDD1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5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雙手肥皂清潔，搓洗</a:t>
          </a:r>
          <a:r>
            <a:rPr lang="en-US" sz="25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40~60</a:t>
          </a:r>
          <a:r>
            <a:rPr lang="zh-TW" sz="25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秒</a:t>
          </a:r>
        </a:p>
      </dsp:txBody>
      <dsp:txXfrm>
        <a:off x="1918" y="1810385"/>
        <a:ext cx="2011188" cy="1810385"/>
      </dsp:txXfrm>
    </dsp:sp>
    <dsp:sp modelId="{02DB4442-BC06-4554-89F4-8433369491F2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DF47F9A6-4EFE-49C6-9FF5-347620A2736D}">
      <dsp:nvSpPr>
        <dsp:cNvPr id="0" name=""/>
        <dsp:cNvSpPr/>
      </dsp:nvSpPr>
      <dsp:spPr>
        <a:xfrm>
          <a:off x="206962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1560506"/>
                <a:satOff val="-1946"/>
                <a:lumOff val="458"/>
                <a:alphaOff val="0"/>
                <a:tint val="50000"/>
                <a:satMod val="300000"/>
              </a:schemeClr>
            </a:gs>
            <a:gs pos="35000">
              <a:schemeClr val="accent2">
                <a:hueOff val="1560506"/>
                <a:satOff val="-1946"/>
                <a:lumOff val="458"/>
                <a:alphaOff val="0"/>
                <a:tint val="37000"/>
                <a:satMod val="300000"/>
              </a:schemeClr>
            </a:gs>
            <a:gs pos="100000">
              <a:schemeClr val="accent2">
                <a:hueOff val="1560506"/>
                <a:satOff val="-1946"/>
                <a:lumOff val="45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5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口罩要遮住口鼻、蓋住下巴  </a:t>
          </a:r>
        </a:p>
      </dsp:txBody>
      <dsp:txXfrm>
        <a:off x="2069622" y="1810385"/>
        <a:ext cx="2011188" cy="1810385"/>
      </dsp:txXfrm>
    </dsp:sp>
    <dsp:sp modelId="{497BEDA9-52C1-4B5B-85B0-A606F52798E1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29D497BC-D51F-418C-9ED1-40C81224C10E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3121013"/>
                <a:satOff val="-3893"/>
                <a:lumOff val="915"/>
                <a:alphaOff val="0"/>
                <a:tint val="50000"/>
                <a:satMod val="300000"/>
              </a:schemeClr>
            </a:gs>
            <a:gs pos="35000">
              <a:schemeClr val="accent2">
                <a:hueOff val="3121013"/>
                <a:satOff val="-3893"/>
                <a:lumOff val="915"/>
                <a:alphaOff val="0"/>
                <a:tint val="37000"/>
                <a:satMod val="300000"/>
              </a:schemeClr>
            </a:gs>
            <a:gs pos="100000">
              <a:schemeClr val="accent2">
                <a:hueOff val="3121013"/>
                <a:satOff val="-3893"/>
                <a:lumOff val="91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5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噴</a:t>
          </a:r>
          <a:r>
            <a:rPr lang="en-US" sz="25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75%</a:t>
          </a:r>
          <a:r>
            <a:rPr lang="zh-TW" sz="25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酒精搓洗雙手</a:t>
          </a:r>
          <a:r>
            <a:rPr lang="en-US" sz="25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20-30</a:t>
          </a:r>
          <a:r>
            <a:rPr lang="zh-TW" sz="25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秒</a:t>
          </a:r>
        </a:p>
      </dsp:txBody>
      <dsp:txXfrm>
        <a:off x="4144967" y="1810385"/>
        <a:ext cx="2011188" cy="1810385"/>
      </dsp:txXfrm>
    </dsp:sp>
    <dsp:sp modelId="{AA7B0D72-8789-4D6C-95A9-2D0FF56E3A52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A437435-EA7E-4800-9DDD-DB9DF7938E55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50000"/>
                <a:satMod val="300000"/>
              </a:schemeClr>
            </a:gs>
            <a:gs pos="35000">
              <a:schemeClr val="accent2">
                <a:hueOff val="4681519"/>
                <a:satOff val="-5839"/>
                <a:lumOff val="1373"/>
                <a:alphaOff val="0"/>
                <a:tint val="37000"/>
                <a:satMod val="30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5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有發燒、呼吸道症狀速就醫</a:t>
          </a:r>
        </a:p>
      </dsp:txBody>
      <dsp:txXfrm>
        <a:off x="6216492" y="1810385"/>
        <a:ext cx="2011188" cy="1810385"/>
      </dsp:txXfrm>
    </dsp:sp>
    <dsp:sp modelId="{78308E5B-F5A2-4331-9650-093166FE7CB7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1D6DB753-CF86-4633-84F9-1665449277CF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tint val="4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A363B2-399E-48FB-A9DC-E31D52A7968F}">
      <dsp:nvSpPr>
        <dsp:cNvPr id="0" name=""/>
        <dsp:cNvSpPr/>
      </dsp:nvSpPr>
      <dsp:spPr>
        <a:xfrm>
          <a:off x="1411" y="1189172"/>
          <a:ext cx="3131856" cy="265360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8045D92E-3DAB-45F0-B7D6-4A5868EA3C58}">
      <dsp:nvSpPr>
        <dsp:cNvPr id="0" name=""/>
        <dsp:cNvSpPr/>
      </dsp:nvSpPr>
      <dsp:spPr>
        <a:xfrm>
          <a:off x="3001533" y="1583527"/>
          <a:ext cx="762172" cy="15456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17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大約</a:t>
          </a:r>
          <a:r>
            <a:rPr lang="en-US" sz="17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3</a:t>
          </a:r>
          <a:r>
            <a:rPr lang="zh-TW" sz="17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個步伐</a:t>
          </a:r>
        </a:p>
      </dsp:txBody>
      <dsp:txXfrm>
        <a:off x="3023856" y="1605850"/>
        <a:ext cx="717526" cy="1501029"/>
      </dsp:txXfrm>
    </dsp:sp>
    <dsp:sp modelId="{E22B91EF-51D3-4CD5-9ACD-2A3BC9BE8CF3}">
      <dsp:nvSpPr>
        <dsp:cNvPr id="0" name=""/>
        <dsp:cNvSpPr/>
      </dsp:nvSpPr>
      <dsp:spPr>
        <a:xfrm>
          <a:off x="1411" y="683187"/>
          <a:ext cx="3131856" cy="456940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16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室外至少</a:t>
          </a:r>
          <a:r>
            <a:rPr lang="en-US" sz="16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1</a:t>
          </a:r>
          <a:r>
            <a:rPr lang="zh-TW" sz="16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公尺</a:t>
          </a:r>
        </a:p>
      </dsp:txBody>
      <dsp:txXfrm>
        <a:off x="1411" y="683187"/>
        <a:ext cx="3131856" cy="456940"/>
      </dsp:txXfrm>
    </dsp:sp>
    <dsp:sp modelId="{B0DBD8B7-5943-4148-8F51-8E074097DD34}">
      <dsp:nvSpPr>
        <dsp:cNvPr id="0" name=""/>
        <dsp:cNvSpPr/>
      </dsp:nvSpPr>
      <dsp:spPr>
        <a:xfrm>
          <a:off x="4418490" y="1189172"/>
          <a:ext cx="3131856" cy="265360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CA9CF145-220B-4CF5-BD88-078BE5922E32}">
      <dsp:nvSpPr>
        <dsp:cNvPr id="0" name=""/>
        <dsp:cNvSpPr/>
      </dsp:nvSpPr>
      <dsp:spPr>
        <a:xfrm>
          <a:off x="7512126" y="1552583"/>
          <a:ext cx="704700" cy="15456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17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大約手臂的兩倍長</a:t>
          </a:r>
        </a:p>
      </dsp:txBody>
      <dsp:txXfrm>
        <a:off x="7532766" y="1573223"/>
        <a:ext cx="663420" cy="1504395"/>
      </dsp:txXfrm>
    </dsp:sp>
    <dsp:sp modelId="{D896066A-4135-41AE-B8BB-A2BB7F282E21}">
      <dsp:nvSpPr>
        <dsp:cNvPr id="0" name=""/>
        <dsp:cNvSpPr/>
      </dsp:nvSpPr>
      <dsp:spPr>
        <a:xfrm>
          <a:off x="4418490" y="683187"/>
          <a:ext cx="3131856" cy="456940"/>
        </a:xfrm>
        <a:prstGeom prst="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16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室內至少</a:t>
          </a:r>
          <a:r>
            <a:rPr lang="en-US" sz="16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1.5</a:t>
          </a:r>
          <a:r>
            <a:rPr lang="zh-TW" sz="16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公尺</a:t>
          </a:r>
        </a:p>
      </dsp:txBody>
      <dsp:txXfrm>
        <a:off x="4418490" y="683187"/>
        <a:ext cx="3131856" cy="4569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935459-001D-405C-8F9D-994EFB5E6908}">
      <dsp:nvSpPr>
        <dsp:cNvPr id="0" name=""/>
        <dsp:cNvSpPr/>
      </dsp:nvSpPr>
      <dsp:spPr>
        <a:xfrm rot="1759286">
          <a:off x="2699677" y="2988096"/>
          <a:ext cx="898052" cy="62929"/>
        </a:xfrm>
        <a:custGeom>
          <a:avLst/>
          <a:gdLst/>
          <a:ahLst/>
          <a:cxnLst/>
          <a:rect l="0" t="0" r="0" b="0"/>
          <a:pathLst>
            <a:path>
              <a:moveTo>
                <a:pt x="0" y="31464"/>
              </a:moveTo>
              <a:lnTo>
                <a:pt x="898052" y="3146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E26776-9D52-4B52-A033-A4E9949FEA61}">
      <dsp:nvSpPr>
        <dsp:cNvPr id="0" name=""/>
        <dsp:cNvSpPr/>
      </dsp:nvSpPr>
      <dsp:spPr>
        <a:xfrm rot="19892679">
          <a:off x="2693991" y="1407558"/>
          <a:ext cx="1046467" cy="62929"/>
        </a:xfrm>
        <a:custGeom>
          <a:avLst/>
          <a:gdLst/>
          <a:ahLst/>
          <a:cxnLst/>
          <a:rect l="0" t="0" r="0" b="0"/>
          <a:pathLst>
            <a:path>
              <a:moveTo>
                <a:pt x="0" y="31464"/>
              </a:moveTo>
              <a:lnTo>
                <a:pt x="1046467" y="3146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B47062-998A-4BCA-968D-FFBED5BEFB4C}">
      <dsp:nvSpPr>
        <dsp:cNvPr id="0" name=""/>
        <dsp:cNvSpPr/>
      </dsp:nvSpPr>
      <dsp:spPr>
        <a:xfrm>
          <a:off x="311630" y="773416"/>
          <a:ext cx="2877145" cy="2921309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8F4EB38E-F6F0-433D-9BDB-73D346D1621A}">
      <dsp:nvSpPr>
        <dsp:cNvPr id="0" name=""/>
        <dsp:cNvSpPr/>
      </dsp:nvSpPr>
      <dsp:spPr>
        <a:xfrm>
          <a:off x="3579954" y="676"/>
          <a:ext cx="1610647" cy="1610647"/>
        </a:xfrm>
        <a:prstGeom prst="ellipse">
          <a:avLst/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tint val="50000"/>
                <a:satMod val="300000"/>
              </a:schemeClr>
            </a:gs>
            <a:gs pos="35000">
              <a:schemeClr val="accent4">
                <a:hueOff val="-2232385"/>
                <a:satOff val="13449"/>
                <a:lumOff val="1078"/>
                <a:alphaOff val="0"/>
                <a:tint val="37000"/>
                <a:satMod val="30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8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衛福部疾管署</a:t>
          </a:r>
        </a:p>
      </dsp:txBody>
      <dsp:txXfrm>
        <a:off x="3815828" y="236550"/>
        <a:ext cx="1138899" cy="1138899"/>
      </dsp:txXfrm>
    </dsp:sp>
    <dsp:sp modelId="{6CC72E5D-333E-4E28-98AB-83976426D647}">
      <dsp:nvSpPr>
        <dsp:cNvPr id="0" name=""/>
        <dsp:cNvSpPr/>
      </dsp:nvSpPr>
      <dsp:spPr>
        <a:xfrm>
          <a:off x="5351666" y="676"/>
          <a:ext cx="2415971" cy="16106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1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掌握最新疫情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1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了解防疫議題</a:t>
          </a:r>
        </a:p>
      </dsp:txBody>
      <dsp:txXfrm>
        <a:off x="5351666" y="676"/>
        <a:ext cx="2415971" cy="1610647"/>
      </dsp:txXfrm>
    </dsp:sp>
    <dsp:sp modelId="{99BBB9EB-1267-4C76-9C25-D95992EA0445}">
      <dsp:nvSpPr>
        <dsp:cNvPr id="0" name=""/>
        <dsp:cNvSpPr/>
      </dsp:nvSpPr>
      <dsp:spPr>
        <a:xfrm>
          <a:off x="3429622" y="2798999"/>
          <a:ext cx="1726287" cy="1726287"/>
        </a:xfrm>
        <a:prstGeom prst="ellipse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8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防疫小測驗</a:t>
          </a:r>
        </a:p>
      </dsp:txBody>
      <dsp:txXfrm>
        <a:off x="3682431" y="3051808"/>
        <a:ext cx="1220669" cy="1220669"/>
      </dsp:txXfrm>
    </dsp:sp>
    <dsp:sp modelId="{BF13C4D6-6A85-4ADF-A432-A86BBA064459}">
      <dsp:nvSpPr>
        <dsp:cNvPr id="0" name=""/>
        <dsp:cNvSpPr/>
      </dsp:nvSpPr>
      <dsp:spPr>
        <a:xfrm>
          <a:off x="5328538" y="2798999"/>
          <a:ext cx="2589430" cy="17262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1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你的防疫觀念正確嗎？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100" kern="1200" dirty="0">
              <a:latin typeface="清松手寫體2" panose="00000500000000000000" pitchFamily="2" charset="-120"/>
              <a:ea typeface="清松手寫體2" panose="00000500000000000000" pitchFamily="2" charset="-120"/>
            </a:rPr>
            <a:t>擊敗新冠病毒，健康久久！</a:t>
          </a:r>
        </a:p>
      </dsp:txBody>
      <dsp:txXfrm>
        <a:off x="5328538" y="2798999"/>
        <a:ext cx="2589430" cy="17262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>
          <a:gsLst>
            <a:gs pos="58000">
              <a:schemeClr val="accent5">
                <a:lumMod val="40000"/>
                <a:lumOff val="60000"/>
              </a:schemeClr>
            </a:gs>
            <a:gs pos="36000">
              <a:schemeClr val="accent4">
                <a:lumMod val="40000"/>
                <a:lumOff val="60000"/>
              </a:schemeClr>
            </a:gs>
            <a:gs pos="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7000">
              <a:schemeClr val="accent4">
                <a:lumMod val="40000"/>
                <a:lumOff val="60000"/>
              </a:schemeClr>
            </a:gs>
            <a:gs pos="55000">
              <a:schemeClr val="accent5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清松手寫體2" panose="00000500000000000000" pitchFamily="2" charset="-120"/>
          <a:ea typeface="清松手寫體2" panose="00000500000000000000" pitchFamily="2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打擊新冠病毒，守護健康你我有責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40EE17F3-DF02-4A64-AC4C-909BB287626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9611" y="2636912"/>
            <a:ext cx="4944777" cy="3564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F17DEC36-9FFD-4D39-AD65-134FDD04C8B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291453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FE939FEB-895A-4BA6-A14B-7A5EDCF3D9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425950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0B6FA603-9771-4348-B7A2-D8F7D5FED7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997159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1347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清松手寫體2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user</cp:lastModifiedBy>
  <cp:revision>52</cp:revision>
  <dcterms:created xsi:type="dcterms:W3CDTF">2014-02-08T16:25:00Z</dcterms:created>
  <dcterms:modified xsi:type="dcterms:W3CDTF">2024-11-18T06:20:49Z</dcterms:modified>
</cp:coreProperties>
</file>