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76D293-53C2-4230-8832-C1D398AA9922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C5726AC-394C-4A0B-8C86-8BDDA441FC93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E555A26E-DDA4-40F7-8B25-A4A8F27ED630}" type="parTrans" cxnId="{1F742F5D-9395-406E-A2B9-882D701F0D1F}">
      <dgm:prSet/>
      <dgm:spPr/>
      <dgm:t>
        <a:bodyPr/>
        <a:lstStyle/>
        <a:p>
          <a:endParaRPr lang="zh-TW" altLang="en-US"/>
        </a:p>
      </dgm:t>
    </dgm:pt>
    <dgm:pt modelId="{C7A7E45B-B020-48B3-A5A6-E8FBA46CCA8D}" type="sibTrans" cxnId="{1F742F5D-9395-406E-A2B9-882D701F0D1F}">
      <dgm:prSet/>
      <dgm:spPr/>
      <dgm:t>
        <a:bodyPr/>
        <a:lstStyle/>
        <a:p>
          <a:endParaRPr lang="zh-TW" altLang="en-US"/>
        </a:p>
      </dgm:t>
    </dgm:pt>
    <dgm:pt modelId="{92509A57-6DC0-45D2-AF68-4D91B487AD2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gm:t>
    </dgm:pt>
    <dgm:pt modelId="{D4702613-7AB6-49A5-9F40-CDF964B943DD}" type="parTrans" cxnId="{E59BFCE9-B467-4038-97C0-6F9755DB0EBD}">
      <dgm:prSet/>
      <dgm:spPr/>
      <dgm:t>
        <a:bodyPr/>
        <a:lstStyle/>
        <a:p>
          <a:endParaRPr lang="zh-TW" altLang="en-US"/>
        </a:p>
      </dgm:t>
    </dgm:pt>
    <dgm:pt modelId="{CDD62B9C-BE93-4ED5-A0C7-ACF305685D86}" type="sibTrans" cxnId="{E59BFCE9-B467-4038-97C0-6F9755DB0EBD}">
      <dgm:prSet/>
      <dgm:spPr/>
      <dgm:t>
        <a:bodyPr/>
        <a:lstStyle/>
        <a:p>
          <a:endParaRPr lang="zh-TW" altLang="en-US"/>
        </a:p>
      </dgm:t>
    </dgm:pt>
    <dgm:pt modelId="{4562223C-4725-466B-B7FF-260EEEA1F0E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0FD3C673-A727-40B7-9F40-7492B4810EFF}" type="parTrans" cxnId="{3823A256-FBE5-46AE-B6F2-ABD6DB8EEA72}">
      <dgm:prSet/>
      <dgm:spPr/>
      <dgm:t>
        <a:bodyPr/>
        <a:lstStyle/>
        <a:p>
          <a:endParaRPr lang="zh-TW" altLang="en-US"/>
        </a:p>
      </dgm:t>
    </dgm:pt>
    <dgm:pt modelId="{3F997105-C52D-4D12-B0FB-E3C0528BB23E}" type="sibTrans" cxnId="{3823A256-FBE5-46AE-B6F2-ABD6DB8EEA72}">
      <dgm:prSet/>
      <dgm:spPr/>
      <dgm:t>
        <a:bodyPr/>
        <a:lstStyle/>
        <a:p>
          <a:endParaRPr lang="zh-TW" altLang="en-US"/>
        </a:p>
      </dgm:t>
    </dgm:pt>
    <dgm:pt modelId="{FB0B2DB5-7FBF-4F8D-A32F-0ABE3B9CED1E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gm:t>
    </dgm:pt>
    <dgm:pt modelId="{D805CCA8-BB81-43E3-B385-00A9A18DB6C6}" type="parTrans" cxnId="{F51E1B63-F205-4342-B577-813B21E5D8B6}">
      <dgm:prSet/>
      <dgm:spPr/>
      <dgm:t>
        <a:bodyPr/>
        <a:lstStyle/>
        <a:p>
          <a:endParaRPr lang="zh-TW" altLang="en-US"/>
        </a:p>
      </dgm:t>
    </dgm:pt>
    <dgm:pt modelId="{6FAA9320-6AF3-4BBB-B670-FD912A19342A}" type="sibTrans" cxnId="{F51E1B63-F205-4342-B577-813B21E5D8B6}">
      <dgm:prSet/>
      <dgm:spPr/>
      <dgm:t>
        <a:bodyPr/>
        <a:lstStyle/>
        <a:p>
          <a:endParaRPr lang="zh-TW" altLang="en-US"/>
        </a:p>
      </dgm:t>
    </dgm:pt>
    <dgm:pt modelId="{62A39507-99B0-47FD-808C-A195289CFAA8}" type="pres">
      <dgm:prSet presAssocID="{0F76D293-53C2-4230-8832-C1D398AA9922}" presName="Name0" presStyleCnt="0">
        <dgm:presLayoutVars>
          <dgm:dir/>
          <dgm:resizeHandles val="exact"/>
        </dgm:presLayoutVars>
      </dgm:prSet>
      <dgm:spPr/>
    </dgm:pt>
    <dgm:pt modelId="{058FF322-5547-4870-84D9-126734C47F01}" type="pres">
      <dgm:prSet presAssocID="{0F76D293-53C2-4230-8832-C1D398AA9922}" presName="fgShape" presStyleLbl="fgShp" presStyleIdx="0" presStyleCnt="1"/>
      <dgm:spPr/>
    </dgm:pt>
    <dgm:pt modelId="{5CA1BF8A-C0F9-4145-AC62-91F69D24B911}" type="pres">
      <dgm:prSet presAssocID="{0F76D293-53C2-4230-8832-C1D398AA9922}" presName="linComp" presStyleCnt="0"/>
      <dgm:spPr/>
    </dgm:pt>
    <dgm:pt modelId="{8A976562-17E2-47B7-8E7F-F7BF0613C6FB}" type="pres">
      <dgm:prSet presAssocID="{3C5726AC-394C-4A0B-8C86-8BDDA441FC93}" presName="compNode" presStyleCnt="0"/>
      <dgm:spPr/>
    </dgm:pt>
    <dgm:pt modelId="{E616FB38-FD5B-4810-B4EA-39DC020765E2}" type="pres">
      <dgm:prSet presAssocID="{3C5726AC-394C-4A0B-8C86-8BDDA441FC93}" presName="bkgdShape" presStyleLbl="node1" presStyleIdx="0" presStyleCnt="4" custLinFactNeighborX="444" custLinFactNeighborY="-959"/>
      <dgm:spPr/>
    </dgm:pt>
    <dgm:pt modelId="{6D682FAF-0FC7-4BEF-B5EF-12671C4B2759}" type="pres">
      <dgm:prSet presAssocID="{3C5726AC-394C-4A0B-8C86-8BDDA441FC93}" presName="nodeTx" presStyleLbl="node1" presStyleIdx="0" presStyleCnt="4">
        <dgm:presLayoutVars>
          <dgm:bulletEnabled val="1"/>
        </dgm:presLayoutVars>
      </dgm:prSet>
      <dgm:spPr/>
    </dgm:pt>
    <dgm:pt modelId="{70F5CC8C-182D-478B-B6DB-F20A7446A01D}" type="pres">
      <dgm:prSet presAssocID="{3C5726AC-394C-4A0B-8C86-8BDDA441FC93}" presName="invisiNode" presStyleLbl="node1" presStyleIdx="0" presStyleCnt="4"/>
      <dgm:spPr/>
    </dgm:pt>
    <dgm:pt modelId="{4FA4C708-5070-4941-A634-A963B1DC4282}" type="pres">
      <dgm:prSet presAssocID="{3C5726AC-394C-4A0B-8C86-8BDDA441FC93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A6C266-7000-47B1-90B3-C2DD8C7B5DBE}" type="pres">
      <dgm:prSet presAssocID="{C7A7E45B-B020-48B3-A5A6-E8FBA46CCA8D}" presName="sibTrans" presStyleLbl="sibTrans2D1" presStyleIdx="0" presStyleCnt="0"/>
      <dgm:spPr/>
    </dgm:pt>
    <dgm:pt modelId="{697C9DC5-6836-4354-9BF5-B900EE979A13}" type="pres">
      <dgm:prSet presAssocID="{92509A57-6DC0-45D2-AF68-4D91B487AD24}" presName="compNode" presStyleCnt="0"/>
      <dgm:spPr/>
    </dgm:pt>
    <dgm:pt modelId="{831A599F-6EAC-46B7-8835-DE2C507A8936}" type="pres">
      <dgm:prSet presAssocID="{92509A57-6DC0-45D2-AF68-4D91B487AD24}" presName="bkgdShape" presStyleLbl="node1" presStyleIdx="1" presStyleCnt="4"/>
      <dgm:spPr/>
    </dgm:pt>
    <dgm:pt modelId="{D4391FD7-A660-436C-BD9A-49E986BA49F6}" type="pres">
      <dgm:prSet presAssocID="{92509A57-6DC0-45D2-AF68-4D91B487AD24}" presName="nodeTx" presStyleLbl="node1" presStyleIdx="1" presStyleCnt="4">
        <dgm:presLayoutVars>
          <dgm:bulletEnabled val="1"/>
        </dgm:presLayoutVars>
      </dgm:prSet>
      <dgm:spPr/>
    </dgm:pt>
    <dgm:pt modelId="{7429AE9C-02C2-400F-B9C3-219C76013EBF}" type="pres">
      <dgm:prSet presAssocID="{92509A57-6DC0-45D2-AF68-4D91B487AD24}" presName="invisiNode" presStyleLbl="node1" presStyleIdx="1" presStyleCnt="4"/>
      <dgm:spPr/>
    </dgm:pt>
    <dgm:pt modelId="{9E6B45EC-B21C-411C-A715-EDF920754420}" type="pres">
      <dgm:prSet presAssocID="{92509A57-6DC0-45D2-AF68-4D91B487AD24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D089E1-E50F-41D5-B8FC-9A92B6A3142C}" type="pres">
      <dgm:prSet presAssocID="{CDD62B9C-BE93-4ED5-A0C7-ACF305685D86}" presName="sibTrans" presStyleLbl="sibTrans2D1" presStyleIdx="0" presStyleCnt="0"/>
      <dgm:spPr/>
    </dgm:pt>
    <dgm:pt modelId="{0DBFA0CE-BF5D-4F44-9C10-2FCAEA257F28}" type="pres">
      <dgm:prSet presAssocID="{4562223C-4725-466B-B7FF-260EEEA1F0E1}" presName="compNode" presStyleCnt="0"/>
      <dgm:spPr/>
    </dgm:pt>
    <dgm:pt modelId="{31C85FE0-B731-45EB-BA8A-0E08EC013AAC}" type="pres">
      <dgm:prSet presAssocID="{4562223C-4725-466B-B7FF-260EEEA1F0E1}" presName="bkgdShape" presStyleLbl="node1" presStyleIdx="2" presStyleCnt="4" custLinFactNeighborX="-173" custLinFactNeighborY="-959"/>
      <dgm:spPr/>
    </dgm:pt>
    <dgm:pt modelId="{07B4F208-7054-4A4B-9022-4949343C5043}" type="pres">
      <dgm:prSet presAssocID="{4562223C-4725-466B-B7FF-260EEEA1F0E1}" presName="nodeTx" presStyleLbl="node1" presStyleIdx="2" presStyleCnt="4">
        <dgm:presLayoutVars>
          <dgm:bulletEnabled val="1"/>
        </dgm:presLayoutVars>
      </dgm:prSet>
      <dgm:spPr/>
    </dgm:pt>
    <dgm:pt modelId="{0C4197BC-77B2-454C-8FFD-B5003E718C99}" type="pres">
      <dgm:prSet presAssocID="{4562223C-4725-466B-B7FF-260EEEA1F0E1}" presName="invisiNode" presStyleLbl="node1" presStyleIdx="2" presStyleCnt="4"/>
      <dgm:spPr/>
    </dgm:pt>
    <dgm:pt modelId="{F819B948-4221-4AF1-96CB-70ED94B699A7}" type="pres">
      <dgm:prSet presAssocID="{4562223C-4725-466B-B7FF-260EEEA1F0E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E27F3A-8752-44B8-8541-16D142B4F2DA}" type="pres">
      <dgm:prSet presAssocID="{3F997105-C52D-4D12-B0FB-E3C0528BB23E}" presName="sibTrans" presStyleLbl="sibTrans2D1" presStyleIdx="0" presStyleCnt="0"/>
      <dgm:spPr/>
    </dgm:pt>
    <dgm:pt modelId="{31F204C0-CFA2-4F4E-A508-3758BD369C40}" type="pres">
      <dgm:prSet presAssocID="{FB0B2DB5-7FBF-4F8D-A32F-0ABE3B9CED1E}" presName="compNode" presStyleCnt="0"/>
      <dgm:spPr/>
    </dgm:pt>
    <dgm:pt modelId="{A2235837-C1EC-4445-9077-D56D3824B7F8}" type="pres">
      <dgm:prSet presAssocID="{FB0B2DB5-7FBF-4F8D-A32F-0ABE3B9CED1E}" presName="bkgdShape" presStyleLbl="node1" presStyleIdx="3" presStyleCnt="4"/>
      <dgm:spPr/>
    </dgm:pt>
    <dgm:pt modelId="{8D7303C0-58AB-4D14-874E-7C6BC731DA98}" type="pres">
      <dgm:prSet presAssocID="{FB0B2DB5-7FBF-4F8D-A32F-0ABE3B9CED1E}" presName="nodeTx" presStyleLbl="node1" presStyleIdx="3" presStyleCnt="4">
        <dgm:presLayoutVars>
          <dgm:bulletEnabled val="1"/>
        </dgm:presLayoutVars>
      </dgm:prSet>
      <dgm:spPr/>
    </dgm:pt>
    <dgm:pt modelId="{5052503D-51CE-4577-B20A-CE402B4DBD3D}" type="pres">
      <dgm:prSet presAssocID="{FB0B2DB5-7FBF-4F8D-A32F-0ABE3B9CED1E}" presName="invisiNode" presStyleLbl="node1" presStyleIdx="3" presStyleCnt="4"/>
      <dgm:spPr/>
    </dgm:pt>
    <dgm:pt modelId="{F69191C3-C017-4C03-90F5-56691F4A5B3B}" type="pres">
      <dgm:prSet presAssocID="{FB0B2DB5-7FBF-4F8D-A32F-0ABE3B9CED1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46155F0B-56AA-40A7-8639-BAA07770C386}" type="presOf" srcId="{0F76D293-53C2-4230-8832-C1D398AA9922}" destId="{62A39507-99B0-47FD-808C-A195289CFAA8}" srcOrd="0" destOrd="0" presId="urn:microsoft.com/office/officeart/2005/8/layout/hList7"/>
    <dgm:cxn modelId="{9F7D4A0C-104A-43CA-9FD2-D4660085BD11}" type="presOf" srcId="{92509A57-6DC0-45D2-AF68-4D91B487AD24}" destId="{831A599F-6EAC-46B7-8835-DE2C507A8936}" srcOrd="0" destOrd="0" presId="urn:microsoft.com/office/officeart/2005/8/layout/hList7"/>
    <dgm:cxn modelId="{D0098B19-86B1-46F1-A561-E2F08183F986}" type="presOf" srcId="{4562223C-4725-466B-B7FF-260EEEA1F0E1}" destId="{07B4F208-7054-4A4B-9022-4949343C5043}" srcOrd="1" destOrd="0" presId="urn:microsoft.com/office/officeart/2005/8/layout/hList7"/>
    <dgm:cxn modelId="{EE306429-EFF2-4345-9429-97BB30F9C3EC}" type="presOf" srcId="{FB0B2DB5-7FBF-4F8D-A32F-0ABE3B9CED1E}" destId="{8D7303C0-58AB-4D14-874E-7C6BC731DA98}" srcOrd="1" destOrd="0" presId="urn:microsoft.com/office/officeart/2005/8/layout/hList7"/>
    <dgm:cxn modelId="{1F742F5D-9395-406E-A2B9-882D701F0D1F}" srcId="{0F76D293-53C2-4230-8832-C1D398AA9922}" destId="{3C5726AC-394C-4A0B-8C86-8BDDA441FC93}" srcOrd="0" destOrd="0" parTransId="{E555A26E-DDA4-40F7-8B25-A4A8F27ED630}" sibTransId="{C7A7E45B-B020-48B3-A5A6-E8FBA46CCA8D}"/>
    <dgm:cxn modelId="{F51E1B63-F205-4342-B577-813B21E5D8B6}" srcId="{0F76D293-53C2-4230-8832-C1D398AA9922}" destId="{FB0B2DB5-7FBF-4F8D-A32F-0ABE3B9CED1E}" srcOrd="3" destOrd="0" parTransId="{D805CCA8-BB81-43E3-B385-00A9A18DB6C6}" sibTransId="{6FAA9320-6AF3-4BBB-B670-FD912A19342A}"/>
    <dgm:cxn modelId="{1E87B464-D4DB-4C5E-833C-01E918794F41}" type="presOf" srcId="{CDD62B9C-BE93-4ED5-A0C7-ACF305685D86}" destId="{7FD089E1-E50F-41D5-B8FC-9A92B6A3142C}" srcOrd="0" destOrd="0" presId="urn:microsoft.com/office/officeart/2005/8/layout/hList7"/>
    <dgm:cxn modelId="{E52DEE6E-AF69-4B06-A30C-8ED5C0E6CB3D}" type="presOf" srcId="{FB0B2DB5-7FBF-4F8D-A32F-0ABE3B9CED1E}" destId="{A2235837-C1EC-4445-9077-D56D3824B7F8}" srcOrd="0" destOrd="0" presId="urn:microsoft.com/office/officeart/2005/8/layout/hList7"/>
    <dgm:cxn modelId="{EA061476-2F6C-44B4-93E3-898CC3A4C0F2}" type="presOf" srcId="{3C5726AC-394C-4A0B-8C86-8BDDA441FC93}" destId="{6D682FAF-0FC7-4BEF-B5EF-12671C4B2759}" srcOrd="1" destOrd="0" presId="urn:microsoft.com/office/officeart/2005/8/layout/hList7"/>
    <dgm:cxn modelId="{3823A256-FBE5-46AE-B6F2-ABD6DB8EEA72}" srcId="{0F76D293-53C2-4230-8832-C1D398AA9922}" destId="{4562223C-4725-466B-B7FF-260EEEA1F0E1}" srcOrd="2" destOrd="0" parTransId="{0FD3C673-A727-40B7-9F40-7492B4810EFF}" sibTransId="{3F997105-C52D-4D12-B0FB-E3C0528BB23E}"/>
    <dgm:cxn modelId="{1D39EB57-75F3-4230-8378-D439FB68C6D2}" type="presOf" srcId="{3C5726AC-394C-4A0B-8C86-8BDDA441FC93}" destId="{E616FB38-FD5B-4810-B4EA-39DC020765E2}" srcOrd="0" destOrd="0" presId="urn:microsoft.com/office/officeart/2005/8/layout/hList7"/>
    <dgm:cxn modelId="{2C4A2C87-9093-42B3-800B-B3BA0464CEFE}" type="presOf" srcId="{4562223C-4725-466B-B7FF-260EEEA1F0E1}" destId="{31C85FE0-B731-45EB-BA8A-0E08EC013AAC}" srcOrd="0" destOrd="0" presId="urn:microsoft.com/office/officeart/2005/8/layout/hList7"/>
    <dgm:cxn modelId="{4373A1AE-3B89-4AA0-BE48-544D775622B7}" type="presOf" srcId="{92509A57-6DC0-45D2-AF68-4D91B487AD24}" destId="{D4391FD7-A660-436C-BD9A-49E986BA49F6}" srcOrd="1" destOrd="0" presId="urn:microsoft.com/office/officeart/2005/8/layout/hList7"/>
    <dgm:cxn modelId="{BB6343C6-F831-428D-8353-6CD670C5753B}" type="presOf" srcId="{C7A7E45B-B020-48B3-A5A6-E8FBA46CCA8D}" destId="{63A6C266-7000-47B1-90B3-C2DD8C7B5DBE}" srcOrd="0" destOrd="0" presId="urn:microsoft.com/office/officeart/2005/8/layout/hList7"/>
    <dgm:cxn modelId="{474501E0-15E3-4DC1-BEF6-B2F6D1307174}" type="presOf" srcId="{3F997105-C52D-4D12-B0FB-E3C0528BB23E}" destId="{F9E27F3A-8752-44B8-8541-16D142B4F2DA}" srcOrd="0" destOrd="0" presId="urn:microsoft.com/office/officeart/2005/8/layout/hList7"/>
    <dgm:cxn modelId="{E59BFCE9-B467-4038-97C0-6F9755DB0EBD}" srcId="{0F76D293-53C2-4230-8832-C1D398AA9922}" destId="{92509A57-6DC0-45D2-AF68-4D91B487AD24}" srcOrd="1" destOrd="0" parTransId="{D4702613-7AB6-49A5-9F40-CDF964B943DD}" sibTransId="{CDD62B9C-BE93-4ED5-A0C7-ACF305685D86}"/>
    <dgm:cxn modelId="{A9067244-C6AF-44C2-85D5-D7A1DE25C14C}" type="presParOf" srcId="{62A39507-99B0-47FD-808C-A195289CFAA8}" destId="{058FF322-5547-4870-84D9-126734C47F01}" srcOrd="0" destOrd="0" presId="urn:microsoft.com/office/officeart/2005/8/layout/hList7"/>
    <dgm:cxn modelId="{4EB6D37A-9D6F-4ED6-ACEC-DDCB65A44A02}" type="presParOf" srcId="{62A39507-99B0-47FD-808C-A195289CFAA8}" destId="{5CA1BF8A-C0F9-4145-AC62-91F69D24B911}" srcOrd="1" destOrd="0" presId="urn:microsoft.com/office/officeart/2005/8/layout/hList7"/>
    <dgm:cxn modelId="{8EDE1C29-2C73-4E74-A740-2F66E4F8F297}" type="presParOf" srcId="{5CA1BF8A-C0F9-4145-AC62-91F69D24B911}" destId="{8A976562-17E2-47B7-8E7F-F7BF0613C6FB}" srcOrd="0" destOrd="0" presId="urn:microsoft.com/office/officeart/2005/8/layout/hList7"/>
    <dgm:cxn modelId="{C0F5BA1D-5B9A-4651-A909-62E0AECC97C5}" type="presParOf" srcId="{8A976562-17E2-47B7-8E7F-F7BF0613C6FB}" destId="{E616FB38-FD5B-4810-B4EA-39DC020765E2}" srcOrd="0" destOrd="0" presId="urn:microsoft.com/office/officeart/2005/8/layout/hList7"/>
    <dgm:cxn modelId="{45311965-CFA2-44D0-84EA-DCC9206129D9}" type="presParOf" srcId="{8A976562-17E2-47B7-8E7F-F7BF0613C6FB}" destId="{6D682FAF-0FC7-4BEF-B5EF-12671C4B2759}" srcOrd="1" destOrd="0" presId="urn:microsoft.com/office/officeart/2005/8/layout/hList7"/>
    <dgm:cxn modelId="{B4951862-7D0D-493F-AE36-A590BDF357D6}" type="presParOf" srcId="{8A976562-17E2-47B7-8E7F-F7BF0613C6FB}" destId="{70F5CC8C-182D-478B-B6DB-F20A7446A01D}" srcOrd="2" destOrd="0" presId="urn:microsoft.com/office/officeart/2005/8/layout/hList7"/>
    <dgm:cxn modelId="{7BEC1075-657F-4A55-BB2B-1C7F3EFB3F27}" type="presParOf" srcId="{8A976562-17E2-47B7-8E7F-F7BF0613C6FB}" destId="{4FA4C708-5070-4941-A634-A963B1DC4282}" srcOrd="3" destOrd="0" presId="urn:microsoft.com/office/officeart/2005/8/layout/hList7"/>
    <dgm:cxn modelId="{F49265AA-0061-4602-9123-F43FAD5EC2F5}" type="presParOf" srcId="{5CA1BF8A-C0F9-4145-AC62-91F69D24B911}" destId="{63A6C266-7000-47B1-90B3-C2DD8C7B5DBE}" srcOrd="1" destOrd="0" presId="urn:microsoft.com/office/officeart/2005/8/layout/hList7"/>
    <dgm:cxn modelId="{2CCD0636-8F69-4904-8105-A7CB4AD9BD82}" type="presParOf" srcId="{5CA1BF8A-C0F9-4145-AC62-91F69D24B911}" destId="{697C9DC5-6836-4354-9BF5-B900EE979A13}" srcOrd="2" destOrd="0" presId="urn:microsoft.com/office/officeart/2005/8/layout/hList7"/>
    <dgm:cxn modelId="{D9E89046-3778-4A79-A0B1-3FFA47EE2939}" type="presParOf" srcId="{697C9DC5-6836-4354-9BF5-B900EE979A13}" destId="{831A599F-6EAC-46B7-8835-DE2C507A8936}" srcOrd="0" destOrd="0" presId="urn:microsoft.com/office/officeart/2005/8/layout/hList7"/>
    <dgm:cxn modelId="{D54199E5-439D-4177-B5B5-24D0B3F9D27F}" type="presParOf" srcId="{697C9DC5-6836-4354-9BF5-B900EE979A13}" destId="{D4391FD7-A660-436C-BD9A-49E986BA49F6}" srcOrd="1" destOrd="0" presId="urn:microsoft.com/office/officeart/2005/8/layout/hList7"/>
    <dgm:cxn modelId="{E65F219E-24B5-48B2-A362-1AB801A56E5C}" type="presParOf" srcId="{697C9DC5-6836-4354-9BF5-B900EE979A13}" destId="{7429AE9C-02C2-400F-B9C3-219C76013EBF}" srcOrd="2" destOrd="0" presId="urn:microsoft.com/office/officeart/2005/8/layout/hList7"/>
    <dgm:cxn modelId="{8660D104-B263-4541-AC48-D67FD65E6F6C}" type="presParOf" srcId="{697C9DC5-6836-4354-9BF5-B900EE979A13}" destId="{9E6B45EC-B21C-411C-A715-EDF920754420}" srcOrd="3" destOrd="0" presId="urn:microsoft.com/office/officeart/2005/8/layout/hList7"/>
    <dgm:cxn modelId="{DF925B65-1ED5-49D9-A9B2-0AE9D13C63BD}" type="presParOf" srcId="{5CA1BF8A-C0F9-4145-AC62-91F69D24B911}" destId="{7FD089E1-E50F-41D5-B8FC-9A92B6A3142C}" srcOrd="3" destOrd="0" presId="urn:microsoft.com/office/officeart/2005/8/layout/hList7"/>
    <dgm:cxn modelId="{77F4803E-4A75-45C4-AD8E-0BDA20D1E687}" type="presParOf" srcId="{5CA1BF8A-C0F9-4145-AC62-91F69D24B911}" destId="{0DBFA0CE-BF5D-4F44-9C10-2FCAEA257F28}" srcOrd="4" destOrd="0" presId="urn:microsoft.com/office/officeart/2005/8/layout/hList7"/>
    <dgm:cxn modelId="{17BB70BA-AF36-4DF1-9444-86C2F36969A1}" type="presParOf" srcId="{0DBFA0CE-BF5D-4F44-9C10-2FCAEA257F28}" destId="{31C85FE0-B731-45EB-BA8A-0E08EC013AAC}" srcOrd="0" destOrd="0" presId="urn:microsoft.com/office/officeart/2005/8/layout/hList7"/>
    <dgm:cxn modelId="{ABD35900-9D8C-4359-A362-498BDA250C91}" type="presParOf" srcId="{0DBFA0CE-BF5D-4F44-9C10-2FCAEA257F28}" destId="{07B4F208-7054-4A4B-9022-4949343C5043}" srcOrd="1" destOrd="0" presId="urn:microsoft.com/office/officeart/2005/8/layout/hList7"/>
    <dgm:cxn modelId="{6C425F4A-75BE-4DEB-8A2C-E20B6E6BB74B}" type="presParOf" srcId="{0DBFA0CE-BF5D-4F44-9C10-2FCAEA257F28}" destId="{0C4197BC-77B2-454C-8FFD-B5003E718C99}" srcOrd="2" destOrd="0" presId="urn:microsoft.com/office/officeart/2005/8/layout/hList7"/>
    <dgm:cxn modelId="{0C353ECA-E258-4607-9CCA-480BBF30BEA9}" type="presParOf" srcId="{0DBFA0CE-BF5D-4F44-9C10-2FCAEA257F28}" destId="{F819B948-4221-4AF1-96CB-70ED94B699A7}" srcOrd="3" destOrd="0" presId="urn:microsoft.com/office/officeart/2005/8/layout/hList7"/>
    <dgm:cxn modelId="{DFF59E87-4450-415C-ACED-CEB3094757AE}" type="presParOf" srcId="{5CA1BF8A-C0F9-4145-AC62-91F69D24B911}" destId="{F9E27F3A-8752-44B8-8541-16D142B4F2DA}" srcOrd="5" destOrd="0" presId="urn:microsoft.com/office/officeart/2005/8/layout/hList7"/>
    <dgm:cxn modelId="{93983675-F790-4A65-8C4D-3D5EEBFB586D}" type="presParOf" srcId="{5CA1BF8A-C0F9-4145-AC62-91F69D24B911}" destId="{31F204C0-CFA2-4F4E-A508-3758BD369C40}" srcOrd="6" destOrd="0" presId="urn:microsoft.com/office/officeart/2005/8/layout/hList7"/>
    <dgm:cxn modelId="{5E02127E-8634-4E47-BA4F-8119380D466B}" type="presParOf" srcId="{31F204C0-CFA2-4F4E-A508-3758BD369C40}" destId="{A2235837-C1EC-4445-9077-D56D3824B7F8}" srcOrd="0" destOrd="0" presId="urn:microsoft.com/office/officeart/2005/8/layout/hList7"/>
    <dgm:cxn modelId="{7DE24E98-89A6-4C7E-9C2B-9E58AA37BDD5}" type="presParOf" srcId="{31F204C0-CFA2-4F4E-A508-3758BD369C40}" destId="{8D7303C0-58AB-4D14-874E-7C6BC731DA98}" srcOrd="1" destOrd="0" presId="urn:microsoft.com/office/officeart/2005/8/layout/hList7"/>
    <dgm:cxn modelId="{B5536FD2-37A0-4B6F-9B3B-5F2681D24FC4}" type="presParOf" srcId="{31F204C0-CFA2-4F4E-A508-3758BD369C40}" destId="{5052503D-51CE-4577-B20A-CE402B4DBD3D}" srcOrd="2" destOrd="0" presId="urn:microsoft.com/office/officeart/2005/8/layout/hList7"/>
    <dgm:cxn modelId="{D149AE3D-66D7-4F94-B728-E78AFF955656}" type="presParOf" srcId="{31F204C0-CFA2-4F4E-A508-3758BD369C40}" destId="{F69191C3-C017-4C03-90F5-56691F4A5B3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6D75E-75F7-41CE-A7D0-FA3719A0903E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834352C-0D1A-48DD-B909-4B57B0D7B0C0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4F014ABF-528C-4B1A-A958-6230A1B31B5A}" type="parTrans" cxnId="{F6D3AE23-034E-450F-A120-D41A994502ED}">
      <dgm:prSet/>
      <dgm:spPr/>
      <dgm:t>
        <a:bodyPr/>
        <a:lstStyle/>
        <a:p>
          <a:endParaRPr lang="zh-TW" altLang="en-US"/>
        </a:p>
      </dgm:t>
    </dgm:pt>
    <dgm:pt modelId="{F714E97D-0048-4472-A3C2-C07AD1F49FDC}" type="sibTrans" cxnId="{F6D3AE23-034E-450F-A120-D41A994502ED}">
      <dgm:prSet/>
      <dgm:spPr/>
      <dgm:t>
        <a:bodyPr/>
        <a:lstStyle/>
        <a:p>
          <a:endParaRPr lang="zh-TW" altLang="en-US"/>
        </a:p>
      </dgm:t>
    </dgm:pt>
    <dgm:pt modelId="{C2D341AF-2235-4176-8A9B-5B23C6CFFE3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gm:t>
    </dgm:pt>
    <dgm:pt modelId="{0BB79AA6-0A70-4AD3-BE14-F857247619B3}" type="parTrans" cxnId="{C26743F0-55C6-4F8A-92D6-145B74A442E5}">
      <dgm:prSet/>
      <dgm:spPr/>
      <dgm:t>
        <a:bodyPr/>
        <a:lstStyle/>
        <a:p>
          <a:endParaRPr lang="zh-TW" altLang="en-US"/>
        </a:p>
      </dgm:t>
    </dgm:pt>
    <dgm:pt modelId="{5FE43990-60DF-4E1F-A8C1-9F56EC8F6113}" type="sibTrans" cxnId="{C26743F0-55C6-4F8A-92D6-145B74A442E5}">
      <dgm:prSet/>
      <dgm:spPr/>
      <dgm:t>
        <a:bodyPr/>
        <a:lstStyle/>
        <a:p>
          <a:endParaRPr lang="zh-TW" altLang="en-US"/>
        </a:p>
      </dgm:t>
    </dgm:pt>
    <dgm:pt modelId="{16AC782B-4106-4CFC-A495-9C6B8FDBF60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B60EABCE-C53A-456B-9B85-0D290AA6AE1D}" type="parTrans" cxnId="{D807B90A-8494-4B72-9DD5-AD45A1AFE153}">
      <dgm:prSet/>
      <dgm:spPr/>
      <dgm:t>
        <a:bodyPr/>
        <a:lstStyle/>
        <a:p>
          <a:endParaRPr lang="zh-TW" altLang="en-US"/>
        </a:p>
      </dgm:t>
    </dgm:pt>
    <dgm:pt modelId="{02322400-C8EB-427A-9BF8-542AEA1F3355}" type="sibTrans" cxnId="{D807B90A-8494-4B72-9DD5-AD45A1AFE153}">
      <dgm:prSet/>
      <dgm:spPr/>
      <dgm:t>
        <a:bodyPr/>
        <a:lstStyle/>
        <a:p>
          <a:endParaRPr lang="zh-TW" altLang="en-US"/>
        </a:p>
      </dgm:t>
    </dgm:pt>
    <dgm:pt modelId="{8822E83D-F3B7-412D-9574-96B091B97A42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gm:t>
    </dgm:pt>
    <dgm:pt modelId="{A7988009-19FC-464A-9E44-EDB252CA961B}" type="parTrans" cxnId="{0011E130-E754-4638-899A-AF98B755966A}">
      <dgm:prSet/>
      <dgm:spPr/>
      <dgm:t>
        <a:bodyPr/>
        <a:lstStyle/>
        <a:p>
          <a:endParaRPr lang="zh-TW" altLang="en-US"/>
        </a:p>
      </dgm:t>
    </dgm:pt>
    <dgm:pt modelId="{568D1A4B-5E48-4641-832C-9CC1C20D16D3}" type="sibTrans" cxnId="{0011E130-E754-4638-899A-AF98B755966A}">
      <dgm:prSet/>
      <dgm:spPr/>
      <dgm:t>
        <a:bodyPr/>
        <a:lstStyle/>
        <a:p>
          <a:endParaRPr lang="zh-TW" altLang="en-US"/>
        </a:p>
      </dgm:t>
    </dgm:pt>
    <dgm:pt modelId="{8CE8A3C1-53BB-4597-A4E4-133029CC916C}" type="pres">
      <dgm:prSet presAssocID="{3EA6D75E-75F7-41CE-A7D0-FA3719A0903E}" presName="rootNode" presStyleCnt="0">
        <dgm:presLayoutVars>
          <dgm:chMax/>
          <dgm:chPref/>
          <dgm:dir/>
          <dgm:animLvl val="lvl"/>
        </dgm:presLayoutVars>
      </dgm:prSet>
      <dgm:spPr/>
    </dgm:pt>
    <dgm:pt modelId="{DF2D2B4B-51EA-48A0-8DF0-BD836E53D9A4}" type="pres">
      <dgm:prSet presAssocID="{7834352C-0D1A-48DD-B909-4B57B0D7B0C0}" presName="composite" presStyleCnt="0"/>
      <dgm:spPr/>
    </dgm:pt>
    <dgm:pt modelId="{F49D08B6-ED32-4789-85AD-ACDE60224684}" type="pres">
      <dgm:prSet presAssocID="{7834352C-0D1A-48DD-B909-4B57B0D7B0C0}" presName="ParentText" presStyleLbl="node1" presStyleIdx="0" presStyleCnt="2" custLinFactNeighborX="-38" custLinFactNeighborY="-1081">
        <dgm:presLayoutVars>
          <dgm:chMax val="1"/>
          <dgm:chPref val="1"/>
          <dgm:bulletEnabled val="1"/>
        </dgm:presLayoutVars>
      </dgm:prSet>
      <dgm:spPr/>
    </dgm:pt>
    <dgm:pt modelId="{A311C6EE-1761-4663-A798-42981FD89465}" type="pres">
      <dgm:prSet presAssocID="{7834352C-0D1A-48DD-B909-4B57B0D7B0C0}" presName="Image" presStyleLbl="bgImgPlace1" presStyleIdx="0" presStyleCnt="2" custLinFactNeighborX="-38" custLinFactNeighborY="62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1654C1-5CB0-4326-AA04-B3F9910FEAF9}" type="pres">
      <dgm:prSet presAssocID="{7834352C-0D1A-48DD-B909-4B57B0D7B0C0}" presName="ChildText" presStyleLbl="fgAcc1" presStyleIdx="0" presStyleCnt="2" custScaleX="68739" custLinFactNeighborX="3280" custLinFactNeighborY="11472">
        <dgm:presLayoutVars>
          <dgm:chMax val="0"/>
          <dgm:chPref val="0"/>
          <dgm:bulletEnabled val="1"/>
        </dgm:presLayoutVars>
      </dgm:prSet>
      <dgm:spPr/>
    </dgm:pt>
    <dgm:pt modelId="{A5A2FF38-8939-49F8-BDEC-2611A90DBFD2}" type="pres">
      <dgm:prSet presAssocID="{F714E97D-0048-4472-A3C2-C07AD1F49FDC}" presName="sibTrans" presStyleCnt="0"/>
      <dgm:spPr/>
    </dgm:pt>
    <dgm:pt modelId="{70C52DDD-1400-4DCB-8E42-DAF7D2463B26}" type="pres">
      <dgm:prSet presAssocID="{16AC782B-4106-4CFC-A495-9C6B8FDBF60C}" presName="composite" presStyleCnt="0"/>
      <dgm:spPr/>
    </dgm:pt>
    <dgm:pt modelId="{88C4177A-12BD-4280-BEB2-F96EDF7A504F}" type="pres">
      <dgm:prSet presAssocID="{16AC782B-4106-4CFC-A495-9C6B8FDBF60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AA3F54D-EF71-406B-86B6-3C1ED64FB3EA}" type="pres">
      <dgm:prSet presAssocID="{16AC782B-4106-4CFC-A495-9C6B8FDBF60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5A4F284-71C2-4599-9C1E-D5C68EF1F36A}" type="pres">
      <dgm:prSet presAssocID="{16AC782B-4106-4CFC-A495-9C6B8FDBF60C}" presName="ChildText" presStyleLbl="fgAcc1" presStyleIdx="1" presStyleCnt="2" custScaleX="71044" custLinFactNeighborX="827" custLinFactNeighborY="6300">
        <dgm:presLayoutVars>
          <dgm:chMax val="0"/>
          <dgm:chPref val="0"/>
          <dgm:bulletEnabled val="1"/>
        </dgm:presLayoutVars>
      </dgm:prSet>
      <dgm:spPr/>
    </dgm:pt>
  </dgm:ptLst>
  <dgm:cxnLst>
    <dgm:cxn modelId="{D807B90A-8494-4B72-9DD5-AD45A1AFE153}" srcId="{3EA6D75E-75F7-41CE-A7D0-FA3719A0903E}" destId="{16AC782B-4106-4CFC-A495-9C6B8FDBF60C}" srcOrd="1" destOrd="0" parTransId="{B60EABCE-C53A-456B-9B85-0D290AA6AE1D}" sibTransId="{02322400-C8EB-427A-9BF8-542AEA1F3355}"/>
    <dgm:cxn modelId="{BB06441F-E210-43CD-855E-F3038557C111}" type="presOf" srcId="{8822E83D-F3B7-412D-9574-96B091B97A42}" destId="{25A4F284-71C2-4599-9C1E-D5C68EF1F36A}" srcOrd="0" destOrd="0" presId="urn:microsoft.com/office/officeart/2008/layout/TitledPictureBlocks"/>
    <dgm:cxn modelId="{F6D3AE23-034E-450F-A120-D41A994502ED}" srcId="{3EA6D75E-75F7-41CE-A7D0-FA3719A0903E}" destId="{7834352C-0D1A-48DD-B909-4B57B0D7B0C0}" srcOrd="0" destOrd="0" parTransId="{4F014ABF-528C-4B1A-A958-6230A1B31B5A}" sibTransId="{F714E97D-0048-4472-A3C2-C07AD1F49FDC}"/>
    <dgm:cxn modelId="{0011E130-E754-4638-899A-AF98B755966A}" srcId="{16AC782B-4106-4CFC-A495-9C6B8FDBF60C}" destId="{8822E83D-F3B7-412D-9574-96B091B97A42}" srcOrd="0" destOrd="0" parTransId="{A7988009-19FC-464A-9E44-EDB252CA961B}" sibTransId="{568D1A4B-5E48-4641-832C-9CC1C20D16D3}"/>
    <dgm:cxn modelId="{79619B5B-AA53-4F4A-9108-04555D8F1F21}" type="presOf" srcId="{7834352C-0D1A-48DD-B909-4B57B0D7B0C0}" destId="{F49D08B6-ED32-4789-85AD-ACDE60224684}" srcOrd="0" destOrd="0" presId="urn:microsoft.com/office/officeart/2008/layout/TitledPictureBlocks"/>
    <dgm:cxn modelId="{F9E9266B-F2E5-4FC9-A6CC-EE8C075CD7CE}" type="presOf" srcId="{C2D341AF-2235-4176-8A9B-5B23C6CFFE34}" destId="{E11654C1-5CB0-4326-AA04-B3F9910FEAF9}" srcOrd="0" destOrd="0" presId="urn:microsoft.com/office/officeart/2008/layout/TitledPictureBlocks"/>
    <dgm:cxn modelId="{C69479AD-4D16-4D46-983A-142D612C6510}" type="presOf" srcId="{16AC782B-4106-4CFC-A495-9C6B8FDBF60C}" destId="{88C4177A-12BD-4280-BEB2-F96EDF7A504F}" srcOrd="0" destOrd="0" presId="urn:microsoft.com/office/officeart/2008/layout/TitledPictureBlocks"/>
    <dgm:cxn modelId="{207019E9-0970-4565-A4ED-C587707AEBB9}" type="presOf" srcId="{3EA6D75E-75F7-41CE-A7D0-FA3719A0903E}" destId="{8CE8A3C1-53BB-4597-A4E4-133029CC916C}" srcOrd="0" destOrd="0" presId="urn:microsoft.com/office/officeart/2008/layout/TitledPictureBlocks"/>
    <dgm:cxn modelId="{C26743F0-55C6-4F8A-92D6-145B74A442E5}" srcId="{7834352C-0D1A-48DD-B909-4B57B0D7B0C0}" destId="{C2D341AF-2235-4176-8A9B-5B23C6CFFE34}" srcOrd="0" destOrd="0" parTransId="{0BB79AA6-0A70-4AD3-BE14-F857247619B3}" sibTransId="{5FE43990-60DF-4E1F-A8C1-9F56EC8F6113}"/>
    <dgm:cxn modelId="{6663A401-99BE-4E8F-A776-2F25AB9A5BE0}" type="presParOf" srcId="{8CE8A3C1-53BB-4597-A4E4-133029CC916C}" destId="{DF2D2B4B-51EA-48A0-8DF0-BD836E53D9A4}" srcOrd="0" destOrd="0" presId="urn:microsoft.com/office/officeart/2008/layout/TitledPictureBlocks"/>
    <dgm:cxn modelId="{1F0DE046-E37E-4CA0-88C7-39CF9A1BE747}" type="presParOf" srcId="{DF2D2B4B-51EA-48A0-8DF0-BD836E53D9A4}" destId="{F49D08B6-ED32-4789-85AD-ACDE60224684}" srcOrd="0" destOrd="0" presId="urn:microsoft.com/office/officeart/2008/layout/TitledPictureBlocks"/>
    <dgm:cxn modelId="{278862D7-6334-4874-B237-887C7435E23E}" type="presParOf" srcId="{DF2D2B4B-51EA-48A0-8DF0-BD836E53D9A4}" destId="{A311C6EE-1761-4663-A798-42981FD89465}" srcOrd="1" destOrd="0" presId="urn:microsoft.com/office/officeart/2008/layout/TitledPictureBlocks"/>
    <dgm:cxn modelId="{7B21FD16-5907-455C-B257-615EC5A1741C}" type="presParOf" srcId="{DF2D2B4B-51EA-48A0-8DF0-BD836E53D9A4}" destId="{E11654C1-5CB0-4326-AA04-B3F9910FEAF9}" srcOrd="2" destOrd="0" presId="urn:microsoft.com/office/officeart/2008/layout/TitledPictureBlocks"/>
    <dgm:cxn modelId="{E7B57E8D-654B-45CB-A165-FED6BC2B72CB}" type="presParOf" srcId="{8CE8A3C1-53BB-4597-A4E4-133029CC916C}" destId="{A5A2FF38-8939-49F8-BDEC-2611A90DBFD2}" srcOrd="1" destOrd="0" presId="urn:microsoft.com/office/officeart/2008/layout/TitledPictureBlocks"/>
    <dgm:cxn modelId="{0EA187F3-FF1A-4A86-A3DA-5C64ECEF1A72}" type="presParOf" srcId="{8CE8A3C1-53BB-4597-A4E4-133029CC916C}" destId="{70C52DDD-1400-4DCB-8E42-DAF7D2463B26}" srcOrd="2" destOrd="0" presId="urn:microsoft.com/office/officeart/2008/layout/TitledPictureBlocks"/>
    <dgm:cxn modelId="{93F04555-1658-401B-B966-FE0A298F124B}" type="presParOf" srcId="{70C52DDD-1400-4DCB-8E42-DAF7D2463B26}" destId="{88C4177A-12BD-4280-BEB2-F96EDF7A504F}" srcOrd="0" destOrd="0" presId="urn:microsoft.com/office/officeart/2008/layout/TitledPictureBlocks"/>
    <dgm:cxn modelId="{A674A633-483A-4A14-B859-D1A56E630E78}" type="presParOf" srcId="{70C52DDD-1400-4DCB-8E42-DAF7D2463B26}" destId="{AAA3F54D-EF71-406B-86B6-3C1ED64FB3EA}" srcOrd="1" destOrd="0" presId="urn:microsoft.com/office/officeart/2008/layout/TitledPictureBlocks"/>
    <dgm:cxn modelId="{C071730D-8868-4F11-8861-43EAF9136165}" type="presParOf" srcId="{70C52DDD-1400-4DCB-8E42-DAF7D2463B26}" destId="{25A4F284-71C2-4599-9C1E-D5C68EF1F36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ED94C6-737A-445C-83D7-92135D3FFD30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DCD122B-6167-4A04-9CDE-24FB414254B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9EE08EE-DCEB-4E16-A070-2CCE491E216D}" type="parTrans" cxnId="{F02E6FB7-E180-4CDA-915C-FD5EBB514023}">
      <dgm:prSet/>
      <dgm:spPr/>
      <dgm:t>
        <a:bodyPr/>
        <a:lstStyle/>
        <a:p>
          <a:endParaRPr lang="zh-TW" altLang="en-US"/>
        </a:p>
      </dgm:t>
    </dgm:pt>
    <dgm:pt modelId="{CAFD61A2-3044-4561-8D62-44B47384D897}" type="sibTrans" cxnId="{F02E6FB7-E180-4CDA-915C-FD5EBB514023}">
      <dgm:prSet/>
      <dgm:spPr/>
      <dgm:t>
        <a:bodyPr/>
        <a:lstStyle/>
        <a:p>
          <a:endParaRPr lang="zh-TW" altLang="en-US"/>
        </a:p>
      </dgm:t>
    </dgm:pt>
    <dgm:pt modelId="{926BE115-6D7E-46BA-B5F4-15E51999604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</dgm:t>
    </dgm:pt>
    <dgm:pt modelId="{04D17654-78D5-4700-8575-C0BD8C199C94}" type="parTrans" cxnId="{7D771F2D-74B4-408D-98F8-9BD79C569184}">
      <dgm:prSet/>
      <dgm:spPr/>
      <dgm:t>
        <a:bodyPr/>
        <a:lstStyle/>
        <a:p>
          <a:endParaRPr lang="zh-TW" altLang="en-US"/>
        </a:p>
      </dgm:t>
    </dgm:pt>
    <dgm:pt modelId="{DDE40293-F8F8-4BE3-9E9F-DABED9453DD8}" type="sibTrans" cxnId="{7D771F2D-74B4-408D-98F8-9BD79C569184}">
      <dgm:prSet/>
      <dgm:spPr/>
      <dgm:t>
        <a:bodyPr/>
        <a:lstStyle/>
        <a:p>
          <a:endParaRPr lang="zh-TW" altLang="en-US"/>
        </a:p>
      </dgm:t>
    </dgm:pt>
    <dgm:pt modelId="{5CB7A416-33ED-4372-8463-B9AC8BD8778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gm:t>
    </dgm:pt>
    <dgm:pt modelId="{1317C1D7-48BC-4593-8B96-D1634A0083FE}" type="parTrans" cxnId="{E6F56709-A780-4C8F-B587-4CBC693C50E7}">
      <dgm:prSet/>
      <dgm:spPr/>
      <dgm:t>
        <a:bodyPr/>
        <a:lstStyle/>
        <a:p>
          <a:endParaRPr lang="zh-TW" altLang="en-US"/>
        </a:p>
      </dgm:t>
    </dgm:pt>
    <dgm:pt modelId="{04E2453E-351B-4A23-A716-CBF18028806E}" type="sibTrans" cxnId="{E6F56709-A780-4C8F-B587-4CBC693C50E7}">
      <dgm:prSet/>
      <dgm:spPr/>
      <dgm:t>
        <a:bodyPr/>
        <a:lstStyle/>
        <a:p>
          <a:endParaRPr lang="zh-TW" altLang="en-US"/>
        </a:p>
      </dgm:t>
    </dgm:pt>
    <dgm:pt modelId="{9C033E50-33A0-4D5F-925C-6BD98966021F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gm:t>
    </dgm:pt>
    <dgm:pt modelId="{AFC4A3C9-CF0F-4D02-9C11-DF22FADE78C7}" type="parTrans" cxnId="{57D353C8-D7F2-4FE5-8966-8F02A827E0F9}">
      <dgm:prSet/>
      <dgm:spPr/>
      <dgm:t>
        <a:bodyPr/>
        <a:lstStyle/>
        <a:p>
          <a:endParaRPr lang="zh-TW" altLang="en-US"/>
        </a:p>
      </dgm:t>
    </dgm:pt>
    <dgm:pt modelId="{BC662647-7A51-4CB6-83CF-6A4904B7E3B1}" type="sibTrans" cxnId="{57D353C8-D7F2-4FE5-8966-8F02A827E0F9}">
      <dgm:prSet/>
      <dgm:spPr/>
      <dgm:t>
        <a:bodyPr/>
        <a:lstStyle/>
        <a:p>
          <a:endParaRPr lang="zh-TW" altLang="en-US"/>
        </a:p>
      </dgm:t>
    </dgm:pt>
    <dgm:pt modelId="{568F2179-359A-43A1-9BD4-9B707C98928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</dgm:t>
    </dgm:pt>
    <dgm:pt modelId="{E20A8E6B-E097-4E61-99E8-3213B9B000B5}" type="parTrans" cxnId="{B052A7A5-23D2-49D4-83E4-57C226C96000}">
      <dgm:prSet/>
      <dgm:spPr/>
      <dgm:t>
        <a:bodyPr/>
        <a:lstStyle/>
        <a:p>
          <a:endParaRPr lang="zh-TW" altLang="en-US"/>
        </a:p>
      </dgm:t>
    </dgm:pt>
    <dgm:pt modelId="{A0D0A869-5FAD-42FC-8E3B-21E98E2E3284}" type="sibTrans" cxnId="{B052A7A5-23D2-49D4-83E4-57C226C96000}">
      <dgm:prSet/>
      <dgm:spPr/>
      <dgm:t>
        <a:bodyPr/>
        <a:lstStyle/>
        <a:p>
          <a:endParaRPr lang="zh-TW" altLang="en-US"/>
        </a:p>
      </dgm:t>
    </dgm:pt>
    <dgm:pt modelId="{7B414ED7-6484-450E-94F7-59BD19A0425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gm:t>
    </dgm:pt>
    <dgm:pt modelId="{FE843B95-1A05-41E2-857A-E755EAA20C86}" type="parTrans" cxnId="{AB56A857-3C52-404D-A6DD-8D97C0303164}">
      <dgm:prSet/>
      <dgm:spPr/>
      <dgm:t>
        <a:bodyPr/>
        <a:lstStyle/>
        <a:p>
          <a:endParaRPr lang="zh-TW" altLang="en-US"/>
        </a:p>
      </dgm:t>
    </dgm:pt>
    <dgm:pt modelId="{8A2B5F44-78A0-44A2-A4B0-546712AF1B61}" type="sibTrans" cxnId="{AB56A857-3C52-404D-A6DD-8D97C0303164}">
      <dgm:prSet/>
      <dgm:spPr/>
      <dgm:t>
        <a:bodyPr/>
        <a:lstStyle/>
        <a:p>
          <a:endParaRPr lang="zh-TW" altLang="en-US"/>
        </a:p>
      </dgm:t>
    </dgm:pt>
    <dgm:pt modelId="{7FD733B8-5C4B-4CCE-AC80-7792C7A82FF3}" type="pres">
      <dgm:prSet presAssocID="{03ED94C6-737A-445C-83D7-92135D3FFD3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4C23C52-025B-41E0-BDEB-9DA1FE17445C}" type="pres">
      <dgm:prSet presAssocID="{03ED94C6-737A-445C-83D7-92135D3FFD30}" presName="cycle" presStyleCnt="0"/>
      <dgm:spPr/>
    </dgm:pt>
    <dgm:pt modelId="{35029283-718E-4A62-83BD-B93C961C5321}" type="pres">
      <dgm:prSet presAssocID="{03ED94C6-737A-445C-83D7-92135D3FFD30}" presName="centerShape" presStyleCnt="0"/>
      <dgm:spPr/>
    </dgm:pt>
    <dgm:pt modelId="{E1E5458F-B0D2-4FBB-92B6-3DEB5EE82812}" type="pres">
      <dgm:prSet presAssocID="{03ED94C6-737A-445C-83D7-92135D3FFD30}" presName="connSite" presStyleLbl="node1" presStyleIdx="0" presStyleCnt="3"/>
      <dgm:spPr/>
    </dgm:pt>
    <dgm:pt modelId="{E33E01D4-C048-486A-98B0-058BDAB9F630}" type="pres">
      <dgm:prSet presAssocID="{03ED94C6-737A-445C-83D7-92135D3FFD30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BD0BFD-A0E2-447B-BAF1-E8A8FB92DC5D}" type="pres">
      <dgm:prSet presAssocID="{29EE08EE-DCEB-4E16-A070-2CCE491E216D}" presName="Name25" presStyleLbl="parChTrans1D1" presStyleIdx="0" presStyleCnt="2"/>
      <dgm:spPr/>
    </dgm:pt>
    <dgm:pt modelId="{980D376E-E0AA-4FDA-AB40-26EA680FE383}" type="pres">
      <dgm:prSet presAssocID="{DDCD122B-6167-4A04-9CDE-24FB414254B1}" presName="node" presStyleCnt="0"/>
      <dgm:spPr/>
    </dgm:pt>
    <dgm:pt modelId="{65649DFE-B149-4FBE-8E26-3DB09C80B4B3}" type="pres">
      <dgm:prSet presAssocID="{DDCD122B-6167-4A04-9CDE-24FB414254B1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81248CC-6B38-4805-A31E-CAAA1D002687}" type="pres">
      <dgm:prSet presAssocID="{DDCD122B-6167-4A04-9CDE-24FB414254B1}" presName="childNode" presStyleLbl="revTx" presStyleIdx="0" presStyleCnt="2">
        <dgm:presLayoutVars>
          <dgm:bulletEnabled val="1"/>
        </dgm:presLayoutVars>
      </dgm:prSet>
      <dgm:spPr/>
    </dgm:pt>
    <dgm:pt modelId="{77121353-3858-4C1E-BCC8-65659D25F161}" type="pres">
      <dgm:prSet presAssocID="{AFC4A3C9-CF0F-4D02-9C11-DF22FADE78C7}" presName="Name25" presStyleLbl="parChTrans1D1" presStyleIdx="1" presStyleCnt="2"/>
      <dgm:spPr/>
    </dgm:pt>
    <dgm:pt modelId="{8131911E-2F37-4F90-B42F-B73030F7FD51}" type="pres">
      <dgm:prSet presAssocID="{9C033E50-33A0-4D5F-925C-6BD98966021F}" presName="node" presStyleCnt="0"/>
      <dgm:spPr/>
    </dgm:pt>
    <dgm:pt modelId="{38313EEA-16F2-428E-B7DB-22C45FB31B1C}" type="pres">
      <dgm:prSet presAssocID="{9C033E50-33A0-4D5F-925C-6BD98966021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4A5AB0FC-730F-4903-8E6C-41D4181CC89D}" type="pres">
      <dgm:prSet presAssocID="{9C033E50-33A0-4D5F-925C-6BD98966021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6F56709-A780-4C8F-B587-4CBC693C50E7}" srcId="{DDCD122B-6167-4A04-9CDE-24FB414254B1}" destId="{5CB7A416-33ED-4372-8463-B9AC8BD87787}" srcOrd="1" destOrd="0" parTransId="{1317C1D7-48BC-4593-8B96-D1634A0083FE}" sibTransId="{04E2453E-351B-4A23-A716-CBF18028806E}"/>
    <dgm:cxn modelId="{C5415E1F-7820-4258-B9CE-BE31447AC8C4}" type="presOf" srcId="{DDCD122B-6167-4A04-9CDE-24FB414254B1}" destId="{65649DFE-B149-4FBE-8E26-3DB09C80B4B3}" srcOrd="0" destOrd="0" presId="urn:microsoft.com/office/officeart/2005/8/layout/radial2"/>
    <dgm:cxn modelId="{6CDC5E2B-C327-46C1-B01A-38F6735CE89B}" type="presOf" srcId="{29EE08EE-DCEB-4E16-A070-2CCE491E216D}" destId="{B5BD0BFD-A0E2-447B-BAF1-E8A8FB92DC5D}" srcOrd="0" destOrd="0" presId="urn:microsoft.com/office/officeart/2005/8/layout/radial2"/>
    <dgm:cxn modelId="{7D771F2D-74B4-408D-98F8-9BD79C569184}" srcId="{DDCD122B-6167-4A04-9CDE-24FB414254B1}" destId="{926BE115-6D7E-46BA-B5F4-15E51999604C}" srcOrd="0" destOrd="0" parTransId="{04D17654-78D5-4700-8575-C0BD8C199C94}" sibTransId="{DDE40293-F8F8-4BE3-9E9F-DABED9453DD8}"/>
    <dgm:cxn modelId="{89B03E49-A6E1-4F81-B1D3-737A3EB83ADE}" type="presOf" srcId="{AFC4A3C9-CF0F-4D02-9C11-DF22FADE78C7}" destId="{77121353-3858-4C1E-BCC8-65659D25F161}" srcOrd="0" destOrd="0" presId="urn:microsoft.com/office/officeart/2005/8/layout/radial2"/>
    <dgm:cxn modelId="{7C18E470-E2BF-4928-BA6F-DE77F68A0E2D}" type="presOf" srcId="{7B414ED7-6484-450E-94F7-59BD19A04254}" destId="{4A5AB0FC-730F-4903-8E6C-41D4181CC89D}" srcOrd="0" destOrd="1" presId="urn:microsoft.com/office/officeart/2005/8/layout/radial2"/>
    <dgm:cxn modelId="{AB56A857-3C52-404D-A6DD-8D97C0303164}" srcId="{9C033E50-33A0-4D5F-925C-6BD98966021F}" destId="{7B414ED7-6484-450E-94F7-59BD19A04254}" srcOrd="1" destOrd="0" parTransId="{FE843B95-1A05-41E2-857A-E755EAA20C86}" sibTransId="{8A2B5F44-78A0-44A2-A4B0-546712AF1B61}"/>
    <dgm:cxn modelId="{6B7E327E-D5B0-4B70-92A3-C4B8C130898A}" type="presOf" srcId="{9C033E50-33A0-4D5F-925C-6BD98966021F}" destId="{38313EEA-16F2-428E-B7DB-22C45FB31B1C}" srcOrd="0" destOrd="0" presId="urn:microsoft.com/office/officeart/2005/8/layout/radial2"/>
    <dgm:cxn modelId="{54DAF581-8939-4BD1-8A06-E1CD4D01C679}" type="presOf" srcId="{926BE115-6D7E-46BA-B5F4-15E51999604C}" destId="{F81248CC-6B38-4805-A31E-CAAA1D002687}" srcOrd="0" destOrd="0" presId="urn:microsoft.com/office/officeart/2005/8/layout/radial2"/>
    <dgm:cxn modelId="{B052A7A5-23D2-49D4-83E4-57C226C96000}" srcId="{9C033E50-33A0-4D5F-925C-6BD98966021F}" destId="{568F2179-359A-43A1-9BD4-9B707C989281}" srcOrd="0" destOrd="0" parTransId="{E20A8E6B-E097-4E61-99E8-3213B9B000B5}" sibTransId="{A0D0A869-5FAD-42FC-8E3B-21E98E2E3284}"/>
    <dgm:cxn modelId="{F02E6FB7-E180-4CDA-915C-FD5EBB514023}" srcId="{03ED94C6-737A-445C-83D7-92135D3FFD30}" destId="{DDCD122B-6167-4A04-9CDE-24FB414254B1}" srcOrd="0" destOrd="0" parTransId="{29EE08EE-DCEB-4E16-A070-2CCE491E216D}" sibTransId="{CAFD61A2-3044-4561-8D62-44B47384D897}"/>
    <dgm:cxn modelId="{57D353C8-D7F2-4FE5-8966-8F02A827E0F9}" srcId="{03ED94C6-737A-445C-83D7-92135D3FFD30}" destId="{9C033E50-33A0-4D5F-925C-6BD98966021F}" srcOrd="1" destOrd="0" parTransId="{AFC4A3C9-CF0F-4D02-9C11-DF22FADE78C7}" sibTransId="{BC662647-7A51-4CB6-83CF-6A4904B7E3B1}"/>
    <dgm:cxn modelId="{9D310CEF-8919-4CA4-AE5C-4CBBE107F40C}" type="presOf" srcId="{568F2179-359A-43A1-9BD4-9B707C989281}" destId="{4A5AB0FC-730F-4903-8E6C-41D4181CC89D}" srcOrd="0" destOrd="0" presId="urn:microsoft.com/office/officeart/2005/8/layout/radial2"/>
    <dgm:cxn modelId="{F03623F0-36AD-4DD9-8F63-34928291E41E}" type="presOf" srcId="{5CB7A416-33ED-4372-8463-B9AC8BD87787}" destId="{F81248CC-6B38-4805-A31E-CAAA1D002687}" srcOrd="0" destOrd="1" presId="urn:microsoft.com/office/officeart/2005/8/layout/radial2"/>
    <dgm:cxn modelId="{1C6670FF-97DD-4ECB-A648-18A01B846BA3}" type="presOf" srcId="{03ED94C6-737A-445C-83D7-92135D3FFD30}" destId="{7FD733B8-5C4B-4CCE-AC80-7792C7A82FF3}" srcOrd="0" destOrd="0" presId="urn:microsoft.com/office/officeart/2005/8/layout/radial2"/>
    <dgm:cxn modelId="{D46B59B8-984E-418D-8A42-EA5B3FAF86B7}" type="presParOf" srcId="{7FD733B8-5C4B-4CCE-AC80-7792C7A82FF3}" destId="{24C23C52-025B-41E0-BDEB-9DA1FE17445C}" srcOrd="0" destOrd="0" presId="urn:microsoft.com/office/officeart/2005/8/layout/radial2"/>
    <dgm:cxn modelId="{FD13DA61-5372-4303-A511-627E4609278B}" type="presParOf" srcId="{24C23C52-025B-41E0-BDEB-9DA1FE17445C}" destId="{35029283-718E-4A62-83BD-B93C961C5321}" srcOrd="0" destOrd="0" presId="urn:microsoft.com/office/officeart/2005/8/layout/radial2"/>
    <dgm:cxn modelId="{0EC3E401-1C60-4E8E-9C2A-DC4060ACD578}" type="presParOf" srcId="{35029283-718E-4A62-83BD-B93C961C5321}" destId="{E1E5458F-B0D2-4FBB-92B6-3DEB5EE82812}" srcOrd="0" destOrd="0" presId="urn:microsoft.com/office/officeart/2005/8/layout/radial2"/>
    <dgm:cxn modelId="{BB818EAF-E184-441A-97F3-21835698E74D}" type="presParOf" srcId="{35029283-718E-4A62-83BD-B93C961C5321}" destId="{E33E01D4-C048-486A-98B0-058BDAB9F630}" srcOrd="1" destOrd="0" presId="urn:microsoft.com/office/officeart/2005/8/layout/radial2"/>
    <dgm:cxn modelId="{46645868-96D2-4189-87CA-9E8E38818F2F}" type="presParOf" srcId="{24C23C52-025B-41E0-BDEB-9DA1FE17445C}" destId="{B5BD0BFD-A0E2-447B-BAF1-E8A8FB92DC5D}" srcOrd="1" destOrd="0" presId="urn:microsoft.com/office/officeart/2005/8/layout/radial2"/>
    <dgm:cxn modelId="{5EA4C5E6-ED92-4698-B6C9-18AC1A5D3440}" type="presParOf" srcId="{24C23C52-025B-41E0-BDEB-9DA1FE17445C}" destId="{980D376E-E0AA-4FDA-AB40-26EA680FE383}" srcOrd="2" destOrd="0" presId="urn:microsoft.com/office/officeart/2005/8/layout/radial2"/>
    <dgm:cxn modelId="{A7B75ABC-73B7-4081-93FC-E5F5EB32EE1B}" type="presParOf" srcId="{980D376E-E0AA-4FDA-AB40-26EA680FE383}" destId="{65649DFE-B149-4FBE-8E26-3DB09C80B4B3}" srcOrd="0" destOrd="0" presId="urn:microsoft.com/office/officeart/2005/8/layout/radial2"/>
    <dgm:cxn modelId="{247BA4BB-58F9-4C82-A74A-AB8FE7E16798}" type="presParOf" srcId="{980D376E-E0AA-4FDA-AB40-26EA680FE383}" destId="{F81248CC-6B38-4805-A31E-CAAA1D002687}" srcOrd="1" destOrd="0" presId="urn:microsoft.com/office/officeart/2005/8/layout/radial2"/>
    <dgm:cxn modelId="{A60CC1D2-5B1E-4357-86D3-43A2E47649D4}" type="presParOf" srcId="{24C23C52-025B-41E0-BDEB-9DA1FE17445C}" destId="{77121353-3858-4C1E-BCC8-65659D25F161}" srcOrd="3" destOrd="0" presId="urn:microsoft.com/office/officeart/2005/8/layout/radial2"/>
    <dgm:cxn modelId="{3A9B0CD8-44DB-4474-98C5-A2946B8B6D83}" type="presParOf" srcId="{24C23C52-025B-41E0-BDEB-9DA1FE17445C}" destId="{8131911E-2F37-4F90-B42F-B73030F7FD51}" srcOrd="4" destOrd="0" presId="urn:microsoft.com/office/officeart/2005/8/layout/radial2"/>
    <dgm:cxn modelId="{F66EA682-662C-4DD4-85D8-89788489E8EE}" type="presParOf" srcId="{8131911E-2F37-4F90-B42F-B73030F7FD51}" destId="{38313EEA-16F2-428E-B7DB-22C45FB31B1C}" srcOrd="0" destOrd="0" presId="urn:microsoft.com/office/officeart/2005/8/layout/radial2"/>
    <dgm:cxn modelId="{D795D472-53BE-4F92-94DA-BC1833E08CCB}" type="presParOf" srcId="{8131911E-2F37-4F90-B42F-B73030F7FD51}" destId="{4A5AB0FC-730F-4903-8E6C-41D4181CC89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6FB38-FD5B-4810-B4EA-39DC020765E2}">
      <dsp:nvSpPr>
        <dsp:cNvPr id="0" name=""/>
        <dsp:cNvSpPr/>
      </dsp:nvSpPr>
      <dsp:spPr>
        <a:xfrm>
          <a:off x="1084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10848" y="1810385"/>
        <a:ext cx="2011188" cy="1810385"/>
      </dsp:txXfrm>
    </dsp:sp>
    <dsp:sp modelId="{4FA4C708-5070-4941-A634-A963B1DC428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1A599F-6EAC-46B7-8835-DE2C507A893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sp:txBody>
      <dsp:txXfrm>
        <a:off x="2073443" y="1810385"/>
        <a:ext cx="2011188" cy="1810385"/>
      </dsp:txXfrm>
    </dsp:sp>
    <dsp:sp modelId="{9E6B45EC-B21C-411C-A715-EDF92075442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1C85FE0-B731-45EB-BA8A-0E08EC013AAC}">
      <dsp:nvSpPr>
        <dsp:cNvPr id="0" name=""/>
        <dsp:cNvSpPr/>
      </dsp:nvSpPr>
      <dsp:spPr>
        <a:xfrm>
          <a:off x="414148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4141488" y="1810385"/>
        <a:ext cx="2011188" cy="1810385"/>
      </dsp:txXfrm>
    </dsp:sp>
    <dsp:sp modelId="{F819B948-4221-4AF1-96CB-70ED94B699A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2235837-C1EC-4445-9077-D56D3824B7F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sp:txBody>
      <dsp:txXfrm>
        <a:off x="6216492" y="1810385"/>
        <a:ext cx="2011188" cy="1810385"/>
      </dsp:txXfrm>
    </dsp:sp>
    <dsp:sp modelId="{F69191C3-C017-4C03-90F5-56691F4A5B3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58FF322-5547-4870-84D9-126734C47F0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1C6EE-1761-4663-A798-42981FD89465}">
      <dsp:nvSpPr>
        <dsp:cNvPr id="0" name=""/>
        <dsp:cNvSpPr/>
      </dsp:nvSpPr>
      <dsp:spPr>
        <a:xfrm>
          <a:off x="2047" y="1243935"/>
          <a:ext cx="3018761" cy="255777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11654C1-5CB0-4326-AA04-B3F9910FEAF9}">
      <dsp:nvSpPr>
        <dsp:cNvPr id="0" name=""/>
        <dsp:cNvSpPr/>
      </dsp:nvSpPr>
      <dsp:spPr>
        <a:xfrm>
          <a:off x="2890662" y="1756796"/>
          <a:ext cx="983966" cy="1489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0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0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sp:txBody>
      <dsp:txXfrm>
        <a:off x="2919481" y="1785615"/>
        <a:ext cx="926328" cy="1432221"/>
      </dsp:txXfrm>
    </dsp:sp>
    <dsp:sp modelId="{F49D08B6-ED32-4789-85AD-ACDE60224684}">
      <dsp:nvSpPr>
        <dsp:cNvPr id="0" name=""/>
        <dsp:cNvSpPr/>
      </dsp:nvSpPr>
      <dsp:spPr>
        <a:xfrm>
          <a:off x="2047" y="735474"/>
          <a:ext cx="3018761" cy="4404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2047" y="735474"/>
        <a:ext cx="3018761" cy="440439"/>
      </dsp:txXfrm>
    </dsp:sp>
    <dsp:sp modelId="{AAA3F54D-EF71-406B-86B6-3C1ED64FB3EA}">
      <dsp:nvSpPr>
        <dsp:cNvPr id="0" name=""/>
        <dsp:cNvSpPr/>
      </dsp:nvSpPr>
      <dsp:spPr>
        <a:xfrm>
          <a:off x="4385425" y="1227948"/>
          <a:ext cx="3018761" cy="255777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5A4F284-71C2-4599-9C1E-D5C68EF1F36A}">
      <dsp:nvSpPr>
        <dsp:cNvPr id="0" name=""/>
        <dsp:cNvSpPr/>
      </dsp:nvSpPr>
      <dsp:spPr>
        <a:xfrm>
          <a:off x="7212638" y="1679740"/>
          <a:ext cx="1016961" cy="1489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sp:txBody>
      <dsp:txXfrm>
        <a:off x="7242424" y="1709526"/>
        <a:ext cx="957389" cy="1430287"/>
      </dsp:txXfrm>
    </dsp:sp>
    <dsp:sp modelId="{88C4177A-12BD-4280-BEB2-F96EDF7A504F}">
      <dsp:nvSpPr>
        <dsp:cNvPr id="0" name=""/>
        <dsp:cNvSpPr/>
      </dsp:nvSpPr>
      <dsp:spPr>
        <a:xfrm>
          <a:off x="4385425" y="740235"/>
          <a:ext cx="3018761" cy="440439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4385425" y="740235"/>
        <a:ext cx="3018761" cy="440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21353-3858-4C1E-BCC8-65659D25F161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D0BFD-A0E2-447B-BAF1-E8A8FB92DC5D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E01D4-C048-486A-98B0-058BDAB9F630}">
      <dsp:nvSpPr>
        <dsp:cNvPr id="0" name=""/>
        <dsp:cNvSpPr/>
      </dsp:nvSpPr>
      <dsp:spPr>
        <a:xfrm>
          <a:off x="311630" y="795498"/>
          <a:ext cx="2877145" cy="287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649DFE-B149-4FBE-8E26-3DB09C80B4B3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sp:txBody>
      <dsp:txXfrm>
        <a:off x="3815828" y="236550"/>
        <a:ext cx="1138899" cy="1138899"/>
      </dsp:txXfrm>
    </dsp:sp>
    <dsp:sp modelId="{F81248CC-6B38-4805-A31E-CAAA1D002687}">
      <dsp:nvSpPr>
        <dsp:cNvPr id="0" name=""/>
        <dsp:cNvSpPr/>
      </dsp:nvSpPr>
      <dsp:spPr>
        <a:xfrm>
          <a:off x="5351666" y="676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sp:txBody>
      <dsp:txXfrm>
        <a:off x="5351666" y="676"/>
        <a:ext cx="2415971" cy="1610647"/>
      </dsp:txXfrm>
    </dsp:sp>
    <dsp:sp modelId="{38313EEA-16F2-428E-B7DB-22C45FB31B1C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sp:txBody>
      <dsp:txXfrm>
        <a:off x="3682431" y="3051808"/>
        <a:ext cx="1220669" cy="1220669"/>
      </dsp:txXfrm>
    </dsp:sp>
    <dsp:sp modelId="{4A5AB0FC-730F-4903-8E6C-41D4181CC89D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47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4C5D943-4837-494E-8B39-18C04AF880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499" y="2852936"/>
            <a:ext cx="3721002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EE95B86-6877-4A5F-A421-75268AE53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9403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BBF08C7-D95F-464F-A921-C4D9EAFD03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6562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6CA1AB3-C112-4023-8CC9-7BA1BA68F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555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2024-11-18T06:13:09Z</dcterms:modified>
</cp:coreProperties>
</file>