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102" d="100"/>
          <a:sy n="102" d="100"/>
        </p:scale>
        <p:origin x="169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0DBF78-EC0F-4F47-95E1-BE719A0215BF}" type="doc">
      <dgm:prSet loTypeId="urn:microsoft.com/office/officeart/2005/8/layout/hList7" loCatId="list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3618646-6AC3-4D91-9142-26C8E1D15340}">
      <dgm:prSet/>
      <dgm:spPr/>
      <dgm:t>
        <a:bodyPr/>
        <a:lstStyle/>
        <a:p>
          <a:r>
            <a:rPr lang="zh-TW" dirty="0"/>
            <a:t>雙手肥皂清潔，搓洗</a:t>
          </a:r>
          <a:r>
            <a:rPr lang="en-US" dirty="0"/>
            <a:t>40~60</a:t>
          </a:r>
          <a:r>
            <a:rPr lang="zh-TW" dirty="0"/>
            <a:t>秒</a:t>
          </a:r>
        </a:p>
      </dgm:t>
    </dgm:pt>
    <dgm:pt modelId="{83A1FAAF-497F-46AF-AF13-66BA5FD27A60}" type="parTrans" cxnId="{903636F7-56B4-45B6-810B-C11045B3F280}">
      <dgm:prSet/>
      <dgm:spPr/>
      <dgm:t>
        <a:bodyPr/>
        <a:lstStyle/>
        <a:p>
          <a:endParaRPr lang="zh-TW" altLang="en-US"/>
        </a:p>
      </dgm:t>
    </dgm:pt>
    <dgm:pt modelId="{64295672-96BE-4E4E-BF03-F6786AE0EE64}" type="sibTrans" cxnId="{903636F7-56B4-45B6-810B-C11045B3F280}">
      <dgm:prSet/>
      <dgm:spPr/>
      <dgm:t>
        <a:bodyPr/>
        <a:lstStyle/>
        <a:p>
          <a:endParaRPr lang="zh-TW" altLang="en-US"/>
        </a:p>
      </dgm:t>
    </dgm:pt>
    <dgm:pt modelId="{26EAE3AC-998D-4E9E-8423-73C6DCE8D442}">
      <dgm:prSet/>
      <dgm:spPr/>
      <dgm:t>
        <a:bodyPr/>
        <a:lstStyle/>
        <a:p>
          <a:r>
            <a:rPr lang="zh-TW"/>
            <a:t>口罩要遮住口鼻、蓋住下巴  </a:t>
          </a:r>
        </a:p>
      </dgm:t>
    </dgm:pt>
    <dgm:pt modelId="{D92CD7B7-968F-4983-A04E-2858FA2316FB}" type="parTrans" cxnId="{97997F93-129B-465A-B65C-6DC3B436D099}">
      <dgm:prSet/>
      <dgm:spPr/>
      <dgm:t>
        <a:bodyPr/>
        <a:lstStyle/>
        <a:p>
          <a:endParaRPr lang="zh-TW" altLang="en-US"/>
        </a:p>
      </dgm:t>
    </dgm:pt>
    <dgm:pt modelId="{3F7A8DCE-678F-4C63-BFC5-F18953B96A8F}" type="sibTrans" cxnId="{97997F93-129B-465A-B65C-6DC3B436D099}">
      <dgm:prSet/>
      <dgm:spPr/>
      <dgm:t>
        <a:bodyPr/>
        <a:lstStyle/>
        <a:p>
          <a:endParaRPr lang="zh-TW" altLang="en-US"/>
        </a:p>
      </dgm:t>
    </dgm:pt>
    <dgm:pt modelId="{8CBBA980-EA3F-4F37-B053-DB4D5E8AE17D}">
      <dgm:prSet/>
      <dgm:spPr/>
      <dgm:t>
        <a:bodyPr/>
        <a:lstStyle/>
        <a:p>
          <a:r>
            <a:rPr lang="zh-TW"/>
            <a:t>噴</a:t>
          </a:r>
          <a:r>
            <a:rPr lang="en-US"/>
            <a:t>75%</a:t>
          </a:r>
          <a:r>
            <a:rPr lang="zh-TW"/>
            <a:t>酒精搓洗雙手</a:t>
          </a:r>
          <a:r>
            <a:rPr lang="en-US"/>
            <a:t>20-30</a:t>
          </a:r>
          <a:r>
            <a:rPr lang="zh-TW"/>
            <a:t>秒</a:t>
          </a:r>
        </a:p>
      </dgm:t>
    </dgm:pt>
    <dgm:pt modelId="{E50D0B33-117D-4E3C-9E5B-C69D8DBD8446}" type="parTrans" cxnId="{1657A25D-239F-4B8E-AA93-9ED8F432A73F}">
      <dgm:prSet/>
      <dgm:spPr/>
      <dgm:t>
        <a:bodyPr/>
        <a:lstStyle/>
        <a:p>
          <a:endParaRPr lang="zh-TW" altLang="en-US"/>
        </a:p>
      </dgm:t>
    </dgm:pt>
    <dgm:pt modelId="{DCDE84CF-5DEF-40C8-9013-08ECCC730875}" type="sibTrans" cxnId="{1657A25D-239F-4B8E-AA93-9ED8F432A73F}">
      <dgm:prSet/>
      <dgm:spPr/>
      <dgm:t>
        <a:bodyPr/>
        <a:lstStyle/>
        <a:p>
          <a:endParaRPr lang="zh-TW" altLang="en-US"/>
        </a:p>
      </dgm:t>
    </dgm:pt>
    <dgm:pt modelId="{1BD88E90-DA7F-4BDA-B611-0E62A0FB9950}">
      <dgm:prSet/>
      <dgm:spPr/>
      <dgm:t>
        <a:bodyPr/>
        <a:lstStyle/>
        <a:p>
          <a:r>
            <a:rPr lang="zh-TW"/>
            <a:t>有發燒、呼吸道症狀速就醫</a:t>
          </a:r>
        </a:p>
      </dgm:t>
    </dgm:pt>
    <dgm:pt modelId="{6776038F-145D-4B08-A24C-183BE3BC2C9D}" type="parTrans" cxnId="{2494EEF3-9D3C-4345-903F-DFF3DC7A46B7}">
      <dgm:prSet/>
      <dgm:spPr/>
      <dgm:t>
        <a:bodyPr/>
        <a:lstStyle/>
        <a:p>
          <a:endParaRPr lang="zh-TW" altLang="en-US"/>
        </a:p>
      </dgm:t>
    </dgm:pt>
    <dgm:pt modelId="{FAED002C-40C0-4B88-8C73-7BBA4E32022E}" type="sibTrans" cxnId="{2494EEF3-9D3C-4345-903F-DFF3DC7A46B7}">
      <dgm:prSet/>
      <dgm:spPr/>
      <dgm:t>
        <a:bodyPr/>
        <a:lstStyle/>
        <a:p>
          <a:endParaRPr lang="zh-TW" altLang="en-US"/>
        </a:p>
      </dgm:t>
    </dgm:pt>
    <dgm:pt modelId="{44472B66-87F1-4496-B884-CD0C3334FED0}" type="pres">
      <dgm:prSet presAssocID="{8C0DBF78-EC0F-4F47-95E1-BE719A0215BF}" presName="Name0" presStyleCnt="0">
        <dgm:presLayoutVars>
          <dgm:dir/>
          <dgm:resizeHandles val="exact"/>
        </dgm:presLayoutVars>
      </dgm:prSet>
      <dgm:spPr/>
    </dgm:pt>
    <dgm:pt modelId="{42BDA410-FC12-4EF4-B711-12B1A0970F6A}" type="pres">
      <dgm:prSet presAssocID="{8C0DBF78-EC0F-4F47-95E1-BE719A0215BF}" presName="fgShape" presStyleLbl="fgShp" presStyleIdx="0" presStyleCnt="1"/>
      <dgm:spPr/>
    </dgm:pt>
    <dgm:pt modelId="{9984A6FD-22AC-4842-BAFD-0A5B573C93E1}" type="pres">
      <dgm:prSet presAssocID="{8C0DBF78-EC0F-4F47-95E1-BE719A0215BF}" presName="linComp" presStyleCnt="0"/>
      <dgm:spPr/>
    </dgm:pt>
    <dgm:pt modelId="{244F39E1-00AF-474B-9B58-B114960A3F5E}" type="pres">
      <dgm:prSet presAssocID="{33618646-6AC3-4D91-9142-26C8E1D15340}" presName="compNode" presStyleCnt="0"/>
      <dgm:spPr/>
    </dgm:pt>
    <dgm:pt modelId="{83270032-FFD8-45AC-93D5-E9705BD40141}" type="pres">
      <dgm:prSet presAssocID="{33618646-6AC3-4D91-9142-26C8E1D15340}" presName="bkgdShape" presStyleLbl="node1" presStyleIdx="0" presStyleCnt="4" custLinFactNeighborX="-95" custLinFactNeighborY="-959"/>
      <dgm:spPr/>
    </dgm:pt>
    <dgm:pt modelId="{7D0B85DE-6222-49AF-BFD2-D578B822EDFE}" type="pres">
      <dgm:prSet presAssocID="{33618646-6AC3-4D91-9142-26C8E1D15340}" presName="nodeTx" presStyleLbl="node1" presStyleIdx="0" presStyleCnt="4">
        <dgm:presLayoutVars>
          <dgm:bulletEnabled val="1"/>
        </dgm:presLayoutVars>
      </dgm:prSet>
      <dgm:spPr/>
    </dgm:pt>
    <dgm:pt modelId="{2DEF45AA-827C-4CE8-B09B-CB9EA157FCA1}" type="pres">
      <dgm:prSet presAssocID="{33618646-6AC3-4D91-9142-26C8E1D15340}" presName="invisiNode" presStyleLbl="node1" presStyleIdx="0" presStyleCnt="4"/>
      <dgm:spPr/>
    </dgm:pt>
    <dgm:pt modelId="{384FDBEF-6C06-4272-8758-F36156386CE6}" type="pres">
      <dgm:prSet presAssocID="{33618646-6AC3-4D91-9142-26C8E1D15340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91CB93C-95D0-49C1-82A6-5C041880C030}" type="pres">
      <dgm:prSet presAssocID="{64295672-96BE-4E4E-BF03-F6786AE0EE64}" presName="sibTrans" presStyleLbl="sibTrans2D1" presStyleIdx="0" presStyleCnt="0"/>
      <dgm:spPr/>
    </dgm:pt>
    <dgm:pt modelId="{8003B530-2C34-4AC2-9CAA-DEA3C087E274}" type="pres">
      <dgm:prSet presAssocID="{26EAE3AC-998D-4E9E-8423-73C6DCE8D442}" presName="compNode" presStyleCnt="0"/>
      <dgm:spPr/>
    </dgm:pt>
    <dgm:pt modelId="{1309218E-B46D-4543-8CCF-0B5815F834DD}" type="pres">
      <dgm:prSet presAssocID="{26EAE3AC-998D-4E9E-8423-73C6DCE8D442}" presName="bkgdShape" presStyleLbl="node1" presStyleIdx="1" presStyleCnt="4"/>
      <dgm:spPr/>
    </dgm:pt>
    <dgm:pt modelId="{418B1EEC-556F-4209-99A4-BAA9609F61A6}" type="pres">
      <dgm:prSet presAssocID="{26EAE3AC-998D-4E9E-8423-73C6DCE8D442}" presName="nodeTx" presStyleLbl="node1" presStyleIdx="1" presStyleCnt="4">
        <dgm:presLayoutVars>
          <dgm:bulletEnabled val="1"/>
        </dgm:presLayoutVars>
      </dgm:prSet>
      <dgm:spPr/>
    </dgm:pt>
    <dgm:pt modelId="{5F3F2E26-982A-4C1F-BD05-C10A98A10DB7}" type="pres">
      <dgm:prSet presAssocID="{26EAE3AC-998D-4E9E-8423-73C6DCE8D442}" presName="invisiNode" presStyleLbl="node1" presStyleIdx="1" presStyleCnt="4"/>
      <dgm:spPr/>
    </dgm:pt>
    <dgm:pt modelId="{9B63A2A1-E7C4-480F-B94B-3D4F933C4F0D}" type="pres">
      <dgm:prSet presAssocID="{26EAE3AC-998D-4E9E-8423-73C6DCE8D442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986DB85-80F8-4EC1-84C4-F3057CDBBBEB}" type="pres">
      <dgm:prSet presAssocID="{3F7A8DCE-678F-4C63-BFC5-F18953B96A8F}" presName="sibTrans" presStyleLbl="sibTrans2D1" presStyleIdx="0" presStyleCnt="0"/>
      <dgm:spPr/>
    </dgm:pt>
    <dgm:pt modelId="{1387D966-9921-4566-88AF-923C84C60B4B}" type="pres">
      <dgm:prSet presAssocID="{8CBBA980-EA3F-4F37-B053-DB4D5E8AE17D}" presName="compNode" presStyleCnt="0"/>
      <dgm:spPr/>
    </dgm:pt>
    <dgm:pt modelId="{0C1603A9-E2F5-465B-B8B0-0956CCDC3044}" type="pres">
      <dgm:prSet presAssocID="{8CBBA980-EA3F-4F37-B053-DB4D5E8AE17D}" presName="bkgdShape" presStyleLbl="node1" presStyleIdx="2" presStyleCnt="4"/>
      <dgm:spPr/>
    </dgm:pt>
    <dgm:pt modelId="{AD6F204D-8714-4CB7-A660-942A1B5E7333}" type="pres">
      <dgm:prSet presAssocID="{8CBBA980-EA3F-4F37-B053-DB4D5E8AE17D}" presName="nodeTx" presStyleLbl="node1" presStyleIdx="2" presStyleCnt="4">
        <dgm:presLayoutVars>
          <dgm:bulletEnabled val="1"/>
        </dgm:presLayoutVars>
      </dgm:prSet>
      <dgm:spPr/>
    </dgm:pt>
    <dgm:pt modelId="{1F90E2EE-A067-48F8-8BE3-71B8A58A2A82}" type="pres">
      <dgm:prSet presAssocID="{8CBBA980-EA3F-4F37-B053-DB4D5E8AE17D}" presName="invisiNode" presStyleLbl="node1" presStyleIdx="2" presStyleCnt="4"/>
      <dgm:spPr/>
    </dgm:pt>
    <dgm:pt modelId="{ABDBB527-457C-449B-8E93-20ECF5AD174B}" type="pres">
      <dgm:prSet presAssocID="{8CBBA980-EA3F-4F37-B053-DB4D5E8AE17D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3467665-65C3-4B34-9A4A-2656B69D1501}" type="pres">
      <dgm:prSet presAssocID="{DCDE84CF-5DEF-40C8-9013-08ECCC730875}" presName="sibTrans" presStyleLbl="sibTrans2D1" presStyleIdx="0" presStyleCnt="0"/>
      <dgm:spPr/>
    </dgm:pt>
    <dgm:pt modelId="{EC3E43E7-0751-47EA-88D3-6FA299711E21}" type="pres">
      <dgm:prSet presAssocID="{1BD88E90-DA7F-4BDA-B611-0E62A0FB9950}" presName="compNode" presStyleCnt="0"/>
      <dgm:spPr/>
    </dgm:pt>
    <dgm:pt modelId="{CD69B843-E932-49F9-8357-0BDF52D8C93A}" type="pres">
      <dgm:prSet presAssocID="{1BD88E90-DA7F-4BDA-B611-0E62A0FB9950}" presName="bkgdShape" presStyleLbl="node1" presStyleIdx="3" presStyleCnt="4"/>
      <dgm:spPr/>
    </dgm:pt>
    <dgm:pt modelId="{F4903D56-09A3-4C12-B7ED-3603F603E79B}" type="pres">
      <dgm:prSet presAssocID="{1BD88E90-DA7F-4BDA-B611-0E62A0FB9950}" presName="nodeTx" presStyleLbl="node1" presStyleIdx="3" presStyleCnt="4">
        <dgm:presLayoutVars>
          <dgm:bulletEnabled val="1"/>
        </dgm:presLayoutVars>
      </dgm:prSet>
      <dgm:spPr/>
    </dgm:pt>
    <dgm:pt modelId="{4366F6DB-C7D3-4FEC-8B7D-63A32CD896ED}" type="pres">
      <dgm:prSet presAssocID="{1BD88E90-DA7F-4BDA-B611-0E62A0FB9950}" presName="invisiNode" presStyleLbl="node1" presStyleIdx="3" presStyleCnt="4"/>
      <dgm:spPr/>
    </dgm:pt>
    <dgm:pt modelId="{BE918CED-8306-423B-84AB-3585FED2A4B0}" type="pres">
      <dgm:prSet presAssocID="{1BD88E90-DA7F-4BDA-B611-0E62A0FB9950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2F8DFA15-D3D3-4982-9816-287427ECEEF1}" type="presOf" srcId="{DCDE84CF-5DEF-40C8-9013-08ECCC730875}" destId="{13467665-65C3-4B34-9A4A-2656B69D1501}" srcOrd="0" destOrd="0" presId="urn:microsoft.com/office/officeart/2005/8/layout/hList7"/>
    <dgm:cxn modelId="{0037BC22-64E8-4958-A6C4-F6C2944DA0AA}" type="presOf" srcId="{1BD88E90-DA7F-4BDA-B611-0E62A0FB9950}" destId="{CD69B843-E932-49F9-8357-0BDF52D8C93A}" srcOrd="0" destOrd="0" presId="urn:microsoft.com/office/officeart/2005/8/layout/hList7"/>
    <dgm:cxn modelId="{83F1613C-8A6E-4C3F-B18E-9B80398298EA}" type="presOf" srcId="{64295672-96BE-4E4E-BF03-F6786AE0EE64}" destId="{A91CB93C-95D0-49C1-82A6-5C041880C030}" srcOrd="0" destOrd="0" presId="urn:microsoft.com/office/officeart/2005/8/layout/hList7"/>
    <dgm:cxn modelId="{1657A25D-239F-4B8E-AA93-9ED8F432A73F}" srcId="{8C0DBF78-EC0F-4F47-95E1-BE719A0215BF}" destId="{8CBBA980-EA3F-4F37-B053-DB4D5E8AE17D}" srcOrd="2" destOrd="0" parTransId="{E50D0B33-117D-4E3C-9E5B-C69D8DBD8446}" sibTransId="{DCDE84CF-5DEF-40C8-9013-08ECCC730875}"/>
    <dgm:cxn modelId="{236C0454-C3B5-422C-A184-AB507787E3A8}" type="presOf" srcId="{8CBBA980-EA3F-4F37-B053-DB4D5E8AE17D}" destId="{AD6F204D-8714-4CB7-A660-942A1B5E7333}" srcOrd="1" destOrd="0" presId="urn:microsoft.com/office/officeart/2005/8/layout/hList7"/>
    <dgm:cxn modelId="{5667208C-D029-4B23-B72D-E393D13C7069}" type="presOf" srcId="{1BD88E90-DA7F-4BDA-B611-0E62A0FB9950}" destId="{F4903D56-09A3-4C12-B7ED-3603F603E79B}" srcOrd="1" destOrd="0" presId="urn:microsoft.com/office/officeart/2005/8/layout/hList7"/>
    <dgm:cxn modelId="{5540728F-A54E-445A-AB46-DB94C24A7BEE}" type="presOf" srcId="{26EAE3AC-998D-4E9E-8423-73C6DCE8D442}" destId="{1309218E-B46D-4543-8CCF-0B5815F834DD}" srcOrd="0" destOrd="0" presId="urn:microsoft.com/office/officeart/2005/8/layout/hList7"/>
    <dgm:cxn modelId="{97997F93-129B-465A-B65C-6DC3B436D099}" srcId="{8C0DBF78-EC0F-4F47-95E1-BE719A0215BF}" destId="{26EAE3AC-998D-4E9E-8423-73C6DCE8D442}" srcOrd="1" destOrd="0" parTransId="{D92CD7B7-968F-4983-A04E-2858FA2316FB}" sibTransId="{3F7A8DCE-678F-4C63-BFC5-F18953B96A8F}"/>
    <dgm:cxn modelId="{A81AE495-1F03-4938-8405-D1324C3B38F2}" type="presOf" srcId="{8CBBA980-EA3F-4F37-B053-DB4D5E8AE17D}" destId="{0C1603A9-E2F5-465B-B8B0-0956CCDC3044}" srcOrd="0" destOrd="0" presId="urn:microsoft.com/office/officeart/2005/8/layout/hList7"/>
    <dgm:cxn modelId="{56AC23B0-1AE4-4E26-8200-2EC47769B267}" type="presOf" srcId="{33618646-6AC3-4D91-9142-26C8E1D15340}" destId="{83270032-FFD8-45AC-93D5-E9705BD40141}" srcOrd="0" destOrd="0" presId="urn:microsoft.com/office/officeart/2005/8/layout/hList7"/>
    <dgm:cxn modelId="{15CEADD0-7BFF-4E51-8E15-3A638D2D965D}" type="presOf" srcId="{33618646-6AC3-4D91-9142-26C8E1D15340}" destId="{7D0B85DE-6222-49AF-BFD2-D578B822EDFE}" srcOrd="1" destOrd="0" presId="urn:microsoft.com/office/officeart/2005/8/layout/hList7"/>
    <dgm:cxn modelId="{78A429D8-69B5-444D-AE3B-7D05805E9A37}" type="presOf" srcId="{3F7A8DCE-678F-4C63-BFC5-F18953B96A8F}" destId="{1986DB85-80F8-4EC1-84C4-F3057CDBBBEB}" srcOrd="0" destOrd="0" presId="urn:microsoft.com/office/officeart/2005/8/layout/hList7"/>
    <dgm:cxn modelId="{FE957EE8-0058-4020-B5E4-5C31ABF6FC3D}" type="presOf" srcId="{26EAE3AC-998D-4E9E-8423-73C6DCE8D442}" destId="{418B1EEC-556F-4209-99A4-BAA9609F61A6}" srcOrd="1" destOrd="0" presId="urn:microsoft.com/office/officeart/2005/8/layout/hList7"/>
    <dgm:cxn modelId="{2494EEF3-9D3C-4345-903F-DFF3DC7A46B7}" srcId="{8C0DBF78-EC0F-4F47-95E1-BE719A0215BF}" destId="{1BD88E90-DA7F-4BDA-B611-0E62A0FB9950}" srcOrd="3" destOrd="0" parTransId="{6776038F-145D-4B08-A24C-183BE3BC2C9D}" sibTransId="{FAED002C-40C0-4B88-8C73-7BBA4E32022E}"/>
    <dgm:cxn modelId="{903636F7-56B4-45B6-810B-C11045B3F280}" srcId="{8C0DBF78-EC0F-4F47-95E1-BE719A0215BF}" destId="{33618646-6AC3-4D91-9142-26C8E1D15340}" srcOrd="0" destOrd="0" parTransId="{83A1FAAF-497F-46AF-AF13-66BA5FD27A60}" sibTransId="{64295672-96BE-4E4E-BF03-F6786AE0EE64}"/>
    <dgm:cxn modelId="{E18655FB-2BDD-4CFB-BBAC-45CE7EA5A52D}" type="presOf" srcId="{8C0DBF78-EC0F-4F47-95E1-BE719A0215BF}" destId="{44472B66-87F1-4496-B884-CD0C3334FED0}" srcOrd="0" destOrd="0" presId="urn:microsoft.com/office/officeart/2005/8/layout/hList7"/>
    <dgm:cxn modelId="{21CCFDA5-34A1-4E14-B011-17DC94A979BC}" type="presParOf" srcId="{44472B66-87F1-4496-B884-CD0C3334FED0}" destId="{42BDA410-FC12-4EF4-B711-12B1A0970F6A}" srcOrd="0" destOrd="0" presId="urn:microsoft.com/office/officeart/2005/8/layout/hList7"/>
    <dgm:cxn modelId="{1D963614-DB7E-4275-9471-9FC7F570B160}" type="presParOf" srcId="{44472B66-87F1-4496-B884-CD0C3334FED0}" destId="{9984A6FD-22AC-4842-BAFD-0A5B573C93E1}" srcOrd="1" destOrd="0" presId="urn:microsoft.com/office/officeart/2005/8/layout/hList7"/>
    <dgm:cxn modelId="{8B96BF3A-2AAC-4CDB-BD36-4BDB3E428C7D}" type="presParOf" srcId="{9984A6FD-22AC-4842-BAFD-0A5B573C93E1}" destId="{244F39E1-00AF-474B-9B58-B114960A3F5E}" srcOrd="0" destOrd="0" presId="urn:microsoft.com/office/officeart/2005/8/layout/hList7"/>
    <dgm:cxn modelId="{D3C98022-78D5-420F-BA07-EB0A4A866153}" type="presParOf" srcId="{244F39E1-00AF-474B-9B58-B114960A3F5E}" destId="{83270032-FFD8-45AC-93D5-E9705BD40141}" srcOrd="0" destOrd="0" presId="urn:microsoft.com/office/officeart/2005/8/layout/hList7"/>
    <dgm:cxn modelId="{E7CD313A-B2D9-40DF-801D-DC9023A380AC}" type="presParOf" srcId="{244F39E1-00AF-474B-9B58-B114960A3F5E}" destId="{7D0B85DE-6222-49AF-BFD2-D578B822EDFE}" srcOrd="1" destOrd="0" presId="urn:microsoft.com/office/officeart/2005/8/layout/hList7"/>
    <dgm:cxn modelId="{09EE0A45-159F-4E2C-99F8-8E8D1B7327A5}" type="presParOf" srcId="{244F39E1-00AF-474B-9B58-B114960A3F5E}" destId="{2DEF45AA-827C-4CE8-B09B-CB9EA157FCA1}" srcOrd="2" destOrd="0" presId="urn:microsoft.com/office/officeart/2005/8/layout/hList7"/>
    <dgm:cxn modelId="{B5BB1A21-D50E-4C0C-9D1E-9DBB4AECE6EC}" type="presParOf" srcId="{244F39E1-00AF-474B-9B58-B114960A3F5E}" destId="{384FDBEF-6C06-4272-8758-F36156386CE6}" srcOrd="3" destOrd="0" presId="urn:microsoft.com/office/officeart/2005/8/layout/hList7"/>
    <dgm:cxn modelId="{8F2ED6C5-114D-4E7F-A1A1-033BFBB908C2}" type="presParOf" srcId="{9984A6FD-22AC-4842-BAFD-0A5B573C93E1}" destId="{A91CB93C-95D0-49C1-82A6-5C041880C030}" srcOrd="1" destOrd="0" presId="urn:microsoft.com/office/officeart/2005/8/layout/hList7"/>
    <dgm:cxn modelId="{2CFD8515-B9AB-4229-A4EF-F6DCCF6514D0}" type="presParOf" srcId="{9984A6FD-22AC-4842-BAFD-0A5B573C93E1}" destId="{8003B530-2C34-4AC2-9CAA-DEA3C087E274}" srcOrd="2" destOrd="0" presId="urn:microsoft.com/office/officeart/2005/8/layout/hList7"/>
    <dgm:cxn modelId="{8889344C-C516-4E37-9881-5C5C10080AAD}" type="presParOf" srcId="{8003B530-2C34-4AC2-9CAA-DEA3C087E274}" destId="{1309218E-B46D-4543-8CCF-0B5815F834DD}" srcOrd="0" destOrd="0" presId="urn:microsoft.com/office/officeart/2005/8/layout/hList7"/>
    <dgm:cxn modelId="{24861368-03F5-439B-A0DC-2E10E1AB3C80}" type="presParOf" srcId="{8003B530-2C34-4AC2-9CAA-DEA3C087E274}" destId="{418B1EEC-556F-4209-99A4-BAA9609F61A6}" srcOrd="1" destOrd="0" presId="urn:microsoft.com/office/officeart/2005/8/layout/hList7"/>
    <dgm:cxn modelId="{278AB2AA-A998-4D17-BC9D-CC5B9E087F3F}" type="presParOf" srcId="{8003B530-2C34-4AC2-9CAA-DEA3C087E274}" destId="{5F3F2E26-982A-4C1F-BD05-C10A98A10DB7}" srcOrd="2" destOrd="0" presId="urn:microsoft.com/office/officeart/2005/8/layout/hList7"/>
    <dgm:cxn modelId="{9F19632A-623E-4156-91DA-2C37E683F006}" type="presParOf" srcId="{8003B530-2C34-4AC2-9CAA-DEA3C087E274}" destId="{9B63A2A1-E7C4-480F-B94B-3D4F933C4F0D}" srcOrd="3" destOrd="0" presId="urn:microsoft.com/office/officeart/2005/8/layout/hList7"/>
    <dgm:cxn modelId="{71A7E520-876D-40C3-BCAA-2C0030B763DF}" type="presParOf" srcId="{9984A6FD-22AC-4842-BAFD-0A5B573C93E1}" destId="{1986DB85-80F8-4EC1-84C4-F3057CDBBBEB}" srcOrd="3" destOrd="0" presId="urn:microsoft.com/office/officeart/2005/8/layout/hList7"/>
    <dgm:cxn modelId="{06950C31-EC93-414F-BF2B-DA98283C4E38}" type="presParOf" srcId="{9984A6FD-22AC-4842-BAFD-0A5B573C93E1}" destId="{1387D966-9921-4566-88AF-923C84C60B4B}" srcOrd="4" destOrd="0" presId="urn:microsoft.com/office/officeart/2005/8/layout/hList7"/>
    <dgm:cxn modelId="{61311935-2489-4331-A5E1-EFD712D3177B}" type="presParOf" srcId="{1387D966-9921-4566-88AF-923C84C60B4B}" destId="{0C1603A9-E2F5-465B-B8B0-0956CCDC3044}" srcOrd="0" destOrd="0" presId="urn:microsoft.com/office/officeart/2005/8/layout/hList7"/>
    <dgm:cxn modelId="{08DABF5A-1F33-4E81-980B-9BE102E1A2F4}" type="presParOf" srcId="{1387D966-9921-4566-88AF-923C84C60B4B}" destId="{AD6F204D-8714-4CB7-A660-942A1B5E7333}" srcOrd="1" destOrd="0" presId="urn:microsoft.com/office/officeart/2005/8/layout/hList7"/>
    <dgm:cxn modelId="{3F466992-8C5E-4B56-9167-16387078632C}" type="presParOf" srcId="{1387D966-9921-4566-88AF-923C84C60B4B}" destId="{1F90E2EE-A067-48F8-8BE3-71B8A58A2A82}" srcOrd="2" destOrd="0" presId="urn:microsoft.com/office/officeart/2005/8/layout/hList7"/>
    <dgm:cxn modelId="{82F6EAA2-E401-4283-ACB4-BA313DC11F68}" type="presParOf" srcId="{1387D966-9921-4566-88AF-923C84C60B4B}" destId="{ABDBB527-457C-449B-8E93-20ECF5AD174B}" srcOrd="3" destOrd="0" presId="urn:microsoft.com/office/officeart/2005/8/layout/hList7"/>
    <dgm:cxn modelId="{E871EDF2-12A6-4623-A3F0-E3C56A7451E1}" type="presParOf" srcId="{9984A6FD-22AC-4842-BAFD-0A5B573C93E1}" destId="{13467665-65C3-4B34-9A4A-2656B69D1501}" srcOrd="5" destOrd="0" presId="urn:microsoft.com/office/officeart/2005/8/layout/hList7"/>
    <dgm:cxn modelId="{50FBFB21-0DFE-48AF-AD36-87E44382E70F}" type="presParOf" srcId="{9984A6FD-22AC-4842-BAFD-0A5B573C93E1}" destId="{EC3E43E7-0751-47EA-88D3-6FA299711E21}" srcOrd="6" destOrd="0" presId="urn:microsoft.com/office/officeart/2005/8/layout/hList7"/>
    <dgm:cxn modelId="{C3DC0E16-127F-44C4-B446-7FBFDC447E8F}" type="presParOf" srcId="{EC3E43E7-0751-47EA-88D3-6FA299711E21}" destId="{CD69B843-E932-49F9-8357-0BDF52D8C93A}" srcOrd="0" destOrd="0" presId="urn:microsoft.com/office/officeart/2005/8/layout/hList7"/>
    <dgm:cxn modelId="{2E5AC540-CB73-49AF-AA6A-35F4A9543E57}" type="presParOf" srcId="{EC3E43E7-0751-47EA-88D3-6FA299711E21}" destId="{F4903D56-09A3-4C12-B7ED-3603F603E79B}" srcOrd="1" destOrd="0" presId="urn:microsoft.com/office/officeart/2005/8/layout/hList7"/>
    <dgm:cxn modelId="{38B2F31F-BB03-4CCA-8495-C81AF3968D4C}" type="presParOf" srcId="{EC3E43E7-0751-47EA-88D3-6FA299711E21}" destId="{4366F6DB-C7D3-4FEC-8B7D-63A32CD896ED}" srcOrd="2" destOrd="0" presId="urn:microsoft.com/office/officeart/2005/8/layout/hList7"/>
    <dgm:cxn modelId="{E4D67C52-0F5A-4F26-A9A7-F9D70A2348C3}" type="presParOf" srcId="{EC3E43E7-0751-47EA-88D3-6FA299711E21}" destId="{BE918CED-8306-423B-84AB-3585FED2A4B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71FC3F-14BE-4C20-82C2-BFA86C97755A}" type="doc">
      <dgm:prSet loTypeId="urn:microsoft.com/office/officeart/2008/layout/TitledPictureBlocks" loCatId="picture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A8F44F8F-C9D6-4176-A805-2FEF574DE033}">
      <dgm:prSet/>
      <dgm:spPr/>
      <dgm:t>
        <a:bodyPr/>
        <a:lstStyle/>
        <a:p>
          <a:r>
            <a:rPr lang="zh-TW"/>
            <a:t>室外至少</a:t>
          </a:r>
          <a:r>
            <a:rPr lang="en-US"/>
            <a:t>1</a:t>
          </a:r>
          <a:r>
            <a:rPr lang="zh-TW"/>
            <a:t>公尺</a:t>
          </a:r>
        </a:p>
      </dgm:t>
    </dgm:pt>
    <dgm:pt modelId="{4EA77DB5-D0E1-40B2-BAE5-9385C40C2BD7}" type="parTrans" cxnId="{C05BE2CE-FA6E-441D-95F3-FB1D010B6C95}">
      <dgm:prSet/>
      <dgm:spPr/>
      <dgm:t>
        <a:bodyPr/>
        <a:lstStyle/>
        <a:p>
          <a:endParaRPr lang="zh-TW" altLang="en-US"/>
        </a:p>
      </dgm:t>
    </dgm:pt>
    <dgm:pt modelId="{42E2AD2F-A269-4CAD-8896-7F281793DE93}" type="sibTrans" cxnId="{C05BE2CE-FA6E-441D-95F3-FB1D010B6C95}">
      <dgm:prSet/>
      <dgm:spPr/>
      <dgm:t>
        <a:bodyPr/>
        <a:lstStyle/>
        <a:p>
          <a:endParaRPr lang="zh-TW" altLang="en-US"/>
        </a:p>
      </dgm:t>
    </dgm:pt>
    <dgm:pt modelId="{905751C7-C8A5-4919-A904-51AD48EF4DE9}">
      <dgm:prSet/>
      <dgm:spPr/>
      <dgm:t>
        <a:bodyPr/>
        <a:lstStyle/>
        <a:p>
          <a:r>
            <a:rPr lang="zh-TW" dirty="0"/>
            <a:t>大約</a:t>
          </a:r>
          <a:r>
            <a:rPr lang="en-US" dirty="0"/>
            <a:t>3</a:t>
          </a:r>
          <a:r>
            <a:rPr lang="zh-TW" dirty="0"/>
            <a:t>個步伐</a:t>
          </a:r>
        </a:p>
      </dgm:t>
    </dgm:pt>
    <dgm:pt modelId="{883BBE99-DF00-4507-A54A-A84F93070F34}" type="parTrans" cxnId="{4834B9F0-0037-4081-98FB-914631F428D8}">
      <dgm:prSet/>
      <dgm:spPr/>
      <dgm:t>
        <a:bodyPr/>
        <a:lstStyle/>
        <a:p>
          <a:endParaRPr lang="zh-TW" altLang="en-US"/>
        </a:p>
      </dgm:t>
    </dgm:pt>
    <dgm:pt modelId="{AB2302B4-3451-4547-8109-3CC442B5622C}" type="sibTrans" cxnId="{4834B9F0-0037-4081-98FB-914631F428D8}">
      <dgm:prSet/>
      <dgm:spPr/>
      <dgm:t>
        <a:bodyPr/>
        <a:lstStyle/>
        <a:p>
          <a:endParaRPr lang="zh-TW" altLang="en-US"/>
        </a:p>
      </dgm:t>
    </dgm:pt>
    <dgm:pt modelId="{2F2C1CE0-BD42-403E-AAF4-1DBFE7819E93}">
      <dgm:prSet/>
      <dgm:spPr/>
      <dgm:t>
        <a:bodyPr/>
        <a:lstStyle/>
        <a:p>
          <a:r>
            <a:rPr lang="zh-TW"/>
            <a:t>室內至少</a:t>
          </a:r>
          <a:r>
            <a:rPr lang="en-US"/>
            <a:t>1.5</a:t>
          </a:r>
          <a:r>
            <a:rPr lang="zh-TW"/>
            <a:t>公尺</a:t>
          </a:r>
        </a:p>
      </dgm:t>
    </dgm:pt>
    <dgm:pt modelId="{4B5AEC11-B007-4AD1-AB4B-FE9423282967}" type="parTrans" cxnId="{269E2FF1-BA4B-4AA4-85A5-8051F37AD61F}">
      <dgm:prSet/>
      <dgm:spPr/>
      <dgm:t>
        <a:bodyPr/>
        <a:lstStyle/>
        <a:p>
          <a:endParaRPr lang="zh-TW" altLang="en-US"/>
        </a:p>
      </dgm:t>
    </dgm:pt>
    <dgm:pt modelId="{FA9DE428-6A09-417A-A8FC-64B48D9C63EE}" type="sibTrans" cxnId="{269E2FF1-BA4B-4AA4-85A5-8051F37AD61F}">
      <dgm:prSet/>
      <dgm:spPr/>
      <dgm:t>
        <a:bodyPr/>
        <a:lstStyle/>
        <a:p>
          <a:endParaRPr lang="zh-TW" altLang="en-US"/>
        </a:p>
      </dgm:t>
    </dgm:pt>
    <dgm:pt modelId="{E3AD8EEF-345A-4A52-9B20-9B39E907386B}">
      <dgm:prSet/>
      <dgm:spPr/>
      <dgm:t>
        <a:bodyPr/>
        <a:lstStyle/>
        <a:p>
          <a:r>
            <a:rPr lang="zh-TW"/>
            <a:t>大約手臂的兩倍長</a:t>
          </a:r>
        </a:p>
      </dgm:t>
    </dgm:pt>
    <dgm:pt modelId="{9BCC367A-390B-4522-8DBA-80290DE6522C}" type="parTrans" cxnId="{DB0DFEB9-D5CB-4F09-982A-6440B4123A02}">
      <dgm:prSet/>
      <dgm:spPr/>
      <dgm:t>
        <a:bodyPr/>
        <a:lstStyle/>
        <a:p>
          <a:endParaRPr lang="zh-TW" altLang="en-US"/>
        </a:p>
      </dgm:t>
    </dgm:pt>
    <dgm:pt modelId="{C392193B-67D0-4D41-B8E7-09E99FCA8813}" type="sibTrans" cxnId="{DB0DFEB9-D5CB-4F09-982A-6440B4123A02}">
      <dgm:prSet/>
      <dgm:spPr/>
      <dgm:t>
        <a:bodyPr/>
        <a:lstStyle/>
        <a:p>
          <a:endParaRPr lang="zh-TW" altLang="en-US"/>
        </a:p>
      </dgm:t>
    </dgm:pt>
    <dgm:pt modelId="{84DF1B9A-CBE0-4EA1-A05C-A46208DB47FA}" type="pres">
      <dgm:prSet presAssocID="{3171FC3F-14BE-4C20-82C2-BFA86C97755A}" presName="rootNode" presStyleCnt="0">
        <dgm:presLayoutVars>
          <dgm:chMax/>
          <dgm:chPref/>
          <dgm:dir/>
          <dgm:animLvl val="lvl"/>
        </dgm:presLayoutVars>
      </dgm:prSet>
      <dgm:spPr/>
    </dgm:pt>
    <dgm:pt modelId="{AB304AD5-AC0B-4D26-A80B-E22B42FF2E35}" type="pres">
      <dgm:prSet presAssocID="{A8F44F8F-C9D6-4176-A805-2FEF574DE033}" presName="composite" presStyleCnt="0"/>
      <dgm:spPr/>
    </dgm:pt>
    <dgm:pt modelId="{A4A78BEC-DC94-4C4C-9A2B-B1AEBE4E119B}" type="pres">
      <dgm:prSet presAssocID="{A8F44F8F-C9D6-4176-A805-2FEF574DE033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54004A15-066A-44B3-B9F1-8492B7CED783}" type="pres">
      <dgm:prSet presAssocID="{A8F44F8F-C9D6-4176-A805-2FEF574DE033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F603649-7A60-4211-A168-6F08F21EC8A9}" type="pres">
      <dgm:prSet presAssocID="{A8F44F8F-C9D6-4176-A805-2FEF574DE033}" presName="ChildText" presStyleLbl="fgAcc1" presStyleIdx="0" presStyleCnt="2" custScaleX="62344">
        <dgm:presLayoutVars>
          <dgm:chMax val="0"/>
          <dgm:chPref val="0"/>
          <dgm:bulletEnabled val="1"/>
        </dgm:presLayoutVars>
      </dgm:prSet>
      <dgm:spPr/>
    </dgm:pt>
    <dgm:pt modelId="{CB71C146-03A7-44CF-81DF-B3C9A1BDAA2A}" type="pres">
      <dgm:prSet presAssocID="{42E2AD2F-A269-4CAD-8896-7F281793DE93}" presName="sibTrans" presStyleCnt="0"/>
      <dgm:spPr/>
    </dgm:pt>
    <dgm:pt modelId="{6C80DBB9-7B0F-472F-B7A1-D9A59B11DC0B}" type="pres">
      <dgm:prSet presAssocID="{2F2C1CE0-BD42-403E-AAF4-1DBFE7819E93}" presName="composite" presStyleCnt="0"/>
      <dgm:spPr/>
    </dgm:pt>
    <dgm:pt modelId="{E7068EBD-C4B9-4E42-9E64-60BEE7CE2693}" type="pres">
      <dgm:prSet presAssocID="{2F2C1CE0-BD42-403E-AAF4-1DBFE7819E93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58B434F0-1A3E-497B-87CF-357190F94D5F}" type="pres">
      <dgm:prSet presAssocID="{2F2C1CE0-BD42-403E-AAF4-1DBFE7819E93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101DDAE-F6B6-4142-9565-5C403027E631}" type="pres">
      <dgm:prSet presAssocID="{2F2C1CE0-BD42-403E-AAF4-1DBFE7819E93}" presName="ChildText" presStyleLbl="fgAcc1" presStyleIdx="1" presStyleCnt="2" custScaleX="65378">
        <dgm:presLayoutVars>
          <dgm:chMax val="0"/>
          <dgm:chPref val="0"/>
          <dgm:bulletEnabled val="1"/>
        </dgm:presLayoutVars>
      </dgm:prSet>
      <dgm:spPr/>
    </dgm:pt>
  </dgm:ptLst>
  <dgm:cxnLst>
    <dgm:cxn modelId="{F9FCFD2B-F745-4F5A-879D-87A01FE076DA}" type="presOf" srcId="{2F2C1CE0-BD42-403E-AAF4-1DBFE7819E93}" destId="{E7068EBD-C4B9-4E42-9E64-60BEE7CE2693}" srcOrd="0" destOrd="0" presId="urn:microsoft.com/office/officeart/2008/layout/TitledPictureBlocks"/>
    <dgm:cxn modelId="{7D1E943C-0604-49F0-B773-B26D89294A12}" type="presOf" srcId="{A8F44F8F-C9D6-4176-A805-2FEF574DE033}" destId="{A4A78BEC-DC94-4C4C-9A2B-B1AEBE4E119B}" srcOrd="0" destOrd="0" presId="urn:microsoft.com/office/officeart/2008/layout/TitledPictureBlocks"/>
    <dgm:cxn modelId="{F3086974-A54F-4D16-9827-5561D3B64339}" type="presOf" srcId="{E3AD8EEF-345A-4A52-9B20-9B39E907386B}" destId="{1101DDAE-F6B6-4142-9565-5C403027E631}" srcOrd="0" destOrd="0" presId="urn:microsoft.com/office/officeart/2008/layout/TitledPictureBlocks"/>
    <dgm:cxn modelId="{2176BC9E-973E-46E4-B7A0-05D36621BB1B}" type="presOf" srcId="{3171FC3F-14BE-4C20-82C2-BFA86C97755A}" destId="{84DF1B9A-CBE0-4EA1-A05C-A46208DB47FA}" srcOrd="0" destOrd="0" presId="urn:microsoft.com/office/officeart/2008/layout/TitledPictureBlocks"/>
    <dgm:cxn modelId="{DB0DFEB9-D5CB-4F09-982A-6440B4123A02}" srcId="{2F2C1CE0-BD42-403E-AAF4-1DBFE7819E93}" destId="{E3AD8EEF-345A-4A52-9B20-9B39E907386B}" srcOrd="0" destOrd="0" parTransId="{9BCC367A-390B-4522-8DBA-80290DE6522C}" sibTransId="{C392193B-67D0-4D41-B8E7-09E99FCA8813}"/>
    <dgm:cxn modelId="{C05BE2CE-FA6E-441D-95F3-FB1D010B6C95}" srcId="{3171FC3F-14BE-4C20-82C2-BFA86C97755A}" destId="{A8F44F8F-C9D6-4176-A805-2FEF574DE033}" srcOrd="0" destOrd="0" parTransId="{4EA77DB5-D0E1-40B2-BAE5-9385C40C2BD7}" sibTransId="{42E2AD2F-A269-4CAD-8896-7F281793DE93}"/>
    <dgm:cxn modelId="{E1B7DFE2-261F-4F65-A5F8-343019196B02}" type="presOf" srcId="{905751C7-C8A5-4919-A904-51AD48EF4DE9}" destId="{0F603649-7A60-4211-A168-6F08F21EC8A9}" srcOrd="0" destOrd="0" presId="urn:microsoft.com/office/officeart/2008/layout/TitledPictureBlocks"/>
    <dgm:cxn modelId="{4834B9F0-0037-4081-98FB-914631F428D8}" srcId="{A8F44F8F-C9D6-4176-A805-2FEF574DE033}" destId="{905751C7-C8A5-4919-A904-51AD48EF4DE9}" srcOrd="0" destOrd="0" parTransId="{883BBE99-DF00-4507-A54A-A84F93070F34}" sibTransId="{AB2302B4-3451-4547-8109-3CC442B5622C}"/>
    <dgm:cxn modelId="{269E2FF1-BA4B-4AA4-85A5-8051F37AD61F}" srcId="{3171FC3F-14BE-4C20-82C2-BFA86C97755A}" destId="{2F2C1CE0-BD42-403E-AAF4-1DBFE7819E93}" srcOrd="1" destOrd="0" parTransId="{4B5AEC11-B007-4AD1-AB4B-FE9423282967}" sibTransId="{FA9DE428-6A09-417A-A8FC-64B48D9C63EE}"/>
    <dgm:cxn modelId="{78A995F4-3B19-4651-8E23-5B48F57F19ED}" type="presParOf" srcId="{84DF1B9A-CBE0-4EA1-A05C-A46208DB47FA}" destId="{AB304AD5-AC0B-4D26-A80B-E22B42FF2E35}" srcOrd="0" destOrd="0" presId="urn:microsoft.com/office/officeart/2008/layout/TitledPictureBlocks"/>
    <dgm:cxn modelId="{42645C53-ADE3-4A4B-9F6F-B1E09B36BC95}" type="presParOf" srcId="{AB304AD5-AC0B-4D26-A80B-E22B42FF2E35}" destId="{A4A78BEC-DC94-4C4C-9A2B-B1AEBE4E119B}" srcOrd="0" destOrd="0" presId="urn:microsoft.com/office/officeart/2008/layout/TitledPictureBlocks"/>
    <dgm:cxn modelId="{CEB4A23E-DCDE-44A1-BF71-F737BC1144CB}" type="presParOf" srcId="{AB304AD5-AC0B-4D26-A80B-E22B42FF2E35}" destId="{54004A15-066A-44B3-B9F1-8492B7CED783}" srcOrd="1" destOrd="0" presId="urn:microsoft.com/office/officeart/2008/layout/TitledPictureBlocks"/>
    <dgm:cxn modelId="{4C1F4F18-A359-4806-A41E-4AA672865132}" type="presParOf" srcId="{AB304AD5-AC0B-4D26-A80B-E22B42FF2E35}" destId="{0F603649-7A60-4211-A168-6F08F21EC8A9}" srcOrd="2" destOrd="0" presId="urn:microsoft.com/office/officeart/2008/layout/TitledPictureBlocks"/>
    <dgm:cxn modelId="{21B29275-BB58-4B81-9828-AB051486C094}" type="presParOf" srcId="{84DF1B9A-CBE0-4EA1-A05C-A46208DB47FA}" destId="{CB71C146-03A7-44CF-81DF-B3C9A1BDAA2A}" srcOrd="1" destOrd="0" presId="urn:microsoft.com/office/officeart/2008/layout/TitledPictureBlocks"/>
    <dgm:cxn modelId="{7B8E7276-68BA-4B53-AF52-8D0E72D704DA}" type="presParOf" srcId="{84DF1B9A-CBE0-4EA1-A05C-A46208DB47FA}" destId="{6C80DBB9-7B0F-472F-B7A1-D9A59B11DC0B}" srcOrd="2" destOrd="0" presId="urn:microsoft.com/office/officeart/2008/layout/TitledPictureBlocks"/>
    <dgm:cxn modelId="{34BCC365-A612-4547-AC2C-83C9B5D5CA54}" type="presParOf" srcId="{6C80DBB9-7B0F-472F-B7A1-D9A59B11DC0B}" destId="{E7068EBD-C4B9-4E42-9E64-60BEE7CE2693}" srcOrd="0" destOrd="0" presId="urn:microsoft.com/office/officeart/2008/layout/TitledPictureBlocks"/>
    <dgm:cxn modelId="{F19A0BA7-1226-4747-9ACA-0E1B68DB7A1A}" type="presParOf" srcId="{6C80DBB9-7B0F-472F-B7A1-D9A59B11DC0B}" destId="{58B434F0-1A3E-497B-87CF-357190F94D5F}" srcOrd="1" destOrd="0" presId="urn:microsoft.com/office/officeart/2008/layout/TitledPictureBlocks"/>
    <dgm:cxn modelId="{0D9A177F-7E73-41E3-9F7C-D8AAA55A6A05}" type="presParOf" srcId="{6C80DBB9-7B0F-472F-B7A1-D9A59B11DC0B}" destId="{1101DDAE-F6B6-4142-9565-5C403027E631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D28397-43E3-458A-96A2-31DE6849133A}" type="doc">
      <dgm:prSet loTypeId="urn:microsoft.com/office/officeart/2005/8/layout/radial2" loCatId="relationship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BA8B84F4-80E8-4940-BCC8-6F73A84E9AA9}">
      <dgm:prSet/>
      <dgm:spPr/>
      <dgm:t>
        <a:bodyPr/>
        <a:lstStyle/>
        <a:p>
          <a:r>
            <a:rPr lang="zh-TW" dirty="0"/>
            <a:t>衛福部疾管署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BEF87811-C0DF-4D99-8358-4A0FB51DF256}" type="parTrans" cxnId="{B3B59E94-7AA2-47DD-8D2B-8BCB2BECF029}">
      <dgm:prSet/>
      <dgm:spPr/>
      <dgm:t>
        <a:bodyPr/>
        <a:lstStyle/>
        <a:p>
          <a:endParaRPr lang="zh-TW" altLang="en-US"/>
        </a:p>
      </dgm:t>
    </dgm:pt>
    <dgm:pt modelId="{12D0C331-1AB1-487C-96EC-6F0EF6F826D7}" type="sibTrans" cxnId="{B3B59E94-7AA2-47DD-8D2B-8BCB2BECF029}">
      <dgm:prSet/>
      <dgm:spPr/>
      <dgm:t>
        <a:bodyPr/>
        <a:lstStyle/>
        <a:p>
          <a:endParaRPr lang="zh-TW" altLang="en-US"/>
        </a:p>
      </dgm:t>
    </dgm:pt>
    <dgm:pt modelId="{9036D39A-1B39-4CEF-B790-A56A4AA88C56}">
      <dgm:prSet/>
      <dgm:spPr/>
      <dgm:t>
        <a:bodyPr/>
        <a:lstStyle/>
        <a:p>
          <a:r>
            <a:rPr lang="zh-TW"/>
            <a:t>掌握最新疫情</a:t>
          </a:r>
        </a:p>
      </dgm:t>
    </dgm:pt>
    <dgm:pt modelId="{2CF6C5E0-6C39-4803-8214-AF70D3508F83}" type="parTrans" cxnId="{D1102D99-93FE-4246-B115-EF4181FFF02C}">
      <dgm:prSet/>
      <dgm:spPr/>
      <dgm:t>
        <a:bodyPr/>
        <a:lstStyle/>
        <a:p>
          <a:endParaRPr lang="zh-TW" altLang="en-US"/>
        </a:p>
      </dgm:t>
    </dgm:pt>
    <dgm:pt modelId="{1B3FFE03-70B2-42C4-9CB3-B48B35AEF329}" type="sibTrans" cxnId="{D1102D99-93FE-4246-B115-EF4181FFF02C}">
      <dgm:prSet/>
      <dgm:spPr/>
      <dgm:t>
        <a:bodyPr/>
        <a:lstStyle/>
        <a:p>
          <a:endParaRPr lang="zh-TW" altLang="en-US"/>
        </a:p>
      </dgm:t>
    </dgm:pt>
    <dgm:pt modelId="{E9AE45FE-A18F-4B28-AD86-A037BB979F8F}">
      <dgm:prSet/>
      <dgm:spPr/>
      <dgm:t>
        <a:bodyPr/>
        <a:lstStyle/>
        <a:p>
          <a:r>
            <a:rPr lang="zh-TW"/>
            <a:t>了解防疫議題</a:t>
          </a:r>
        </a:p>
      </dgm:t>
    </dgm:pt>
    <dgm:pt modelId="{7F3EB7AF-7911-4035-B885-7F9E5C1BF69E}" type="parTrans" cxnId="{7E096174-6303-416E-B7FC-049E362D20C1}">
      <dgm:prSet/>
      <dgm:spPr/>
      <dgm:t>
        <a:bodyPr/>
        <a:lstStyle/>
        <a:p>
          <a:endParaRPr lang="zh-TW" altLang="en-US"/>
        </a:p>
      </dgm:t>
    </dgm:pt>
    <dgm:pt modelId="{9999AA8D-EBDF-431C-BDDA-DFC12F79E165}" type="sibTrans" cxnId="{7E096174-6303-416E-B7FC-049E362D20C1}">
      <dgm:prSet/>
      <dgm:spPr/>
      <dgm:t>
        <a:bodyPr/>
        <a:lstStyle/>
        <a:p>
          <a:endParaRPr lang="zh-TW" altLang="en-US"/>
        </a:p>
      </dgm:t>
    </dgm:pt>
    <dgm:pt modelId="{3DA353A2-41AE-42E9-B6C6-4E085A968A70}">
      <dgm:prSet/>
      <dgm:spPr/>
      <dgm:t>
        <a:bodyPr/>
        <a:lstStyle/>
        <a:p>
          <a:r>
            <a:rPr lang="zh-TW"/>
            <a:t>防疫小測驗</a:t>
          </a:r>
        </a:p>
      </dgm:t>
    </dgm:pt>
    <dgm:pt modelId="{6FC88519-57D4-4D18-9A17-1ED7AE349E5B}" type="parTrans" cxnId="{C0B68F33-28D5-4EA7-8F4F-F7AA32658D09}">
      <dgm:prSet/>
      <dgm:spPr/>
      <dgm:t>
        <a:bodyPr/>
        <a:lstStyle/>
        <a:p>
          <a:endParaRPr lang="zh-TW" altLang="en-US"/>
        </a:p>
      </dgm:t>
    </dgm:pt>
    <dgm:pt modelId="{EB7AF372-0551-495B-BBCC-675DC818EA7B}" type="sibTrans" cxnId="{C0B68F33-28D5-4EA7-8F4F-F7AA32658D09}">
      <dgm:prSet/>
      <dgm:spPr/>
      <dgm:t>
        <a:bodyPr/>
        <a:lstStyle/>
        <a:p>
          <a:endParaRPr lang="zh-TW" altLang="en-US"/>
        </a:p>
      </dgm:t>
    </dgm:pt>
    <dgm:pt modelId="{7F9B6E65-6014-40CB-A61C-7AB3BE858962}">
      <dgm:prSet/>
      <dgm:spPr/>
      <dgm:t>
        <a:bodyPr/>
        <a:lstStyle/>
        <a:p>
          <a:r>
            <a:rPr lang="zh-TW"/>
            <a:t>你的防疫觀念正確嗎？</a:t>
          </a:r>
        </a:p>
      </dgm:t>
    </dgm:pt>
    <dgm:pt modelId="{E176B449-1627-4576-BCF6-80FF560E5B8F}" type="parTrans" cxnId="{E04FA33A-AB11-4F71-A9C9-D657E728C853}">
      <dgm:prSet/>
      <dgm:spPr/>
      <dgm:t>
        <a:bodyPr/>
        <a:lstStyle/>
        <a:p>
          <a:endParaRPr lang="zh-TW" altLang="en-US"/>
        </a:p>
      </dgm:t>
    </dgm:pt>
    <dgm:pt modelId="{6AE0BACB-90AE-4A0B-9A81-0F13EBA7A5D3}" type="sibTrans" cxnId="{E04FA33A-AB11-4F71-A9C9-D657E728C853}">
      <dgm:prSet/>
      <dgm:spPr/>
      <dgm:t>
        <a:bodyPr/>
        <a:lstStyle/>
        <a:p>
          <a:endParaRPr lang="zh-TW" altLang="en-US"/>
        </a:p>
      </dgm:t>
    </dgm:pt>
    <dgm:pt modelId="{B30A7B9B-D39F-4387-94D9-960C626258D5}">
      <dgm:prSet/>
      <dgm:spPr/>
      <dgm:t>
        <a:bodyPr/>
        <a:lstStyle/>
        <a:p>
          <a:r>
            <a:rPr lang="zh-TW"/>
            <a:t>擊敗新冠病毒，健康久久！</a:t>
          </a:r>
        </a:p>
      </dgm:t>
    </dgm:pt>
    <dgm:pt modelId="{84DFB80D-C3A4-4069-9711-438FBB1AB087}" type="parTrans" cxnId="{F8FE6D59-88A4-48D6-98A9-3A130782575F}">
      <dgm:prSet/>
      <dgm:spPr/>
      <dgm:t>
        <a:bodyPr/>
        <a:lstStyle/>
        <a:p>
          <a:endParaRPr lang="zh-TW" altLang="en-US"/>
        </a:p>
      </dgm:t>
    </dgm:pt>
    <dgm:pt modelId="{699A13CE-C1AB-4042-9550-EEB36F967957}" type="sibTrans" cxnId="{F8FE6D59-88A4-48D6-98A9-3A130782575F}">
      <dgm:prSet/>
      <dgm:spPr/>
      <dgm:t>
        <a:bodyPr/>
        <a:lstStyle/>
        <a:p>
          <a:endParaRPr lang="zh-TW" altLang="en-US"/>
        </a:p>
      </dgm:t>
    </dgm:pt>
    <dgm:pt modelId="{6A49AAF1-8941-4059-9808-A032A34BF1F1}" type="pres">
      <dgm:prSet presAssocID="{2ED28397-43E3-458A-96A2-31DE6849133A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AAB7F25-02CF-4880-86DC-6239D3D3C233}" type="pres">
      <dgm:prSet presAssocID="{2ED28397-43E3-458A-96A2-31DE6849133A}" presName="cycle" presStyleCnt="0"/>
      <dgm:spPr/>
    </dgm:pt>
    <dgm:pt modelId="{00794237-880F-4BD3-8FBF-9CBF8C25ED1E}" type="pres">
      <dgm:prSet presAssocID="{2ED28397-43E3-458A-96A2-31DE6849133A}" presName="centerShape" presStyleCnt="0"/>
      <dgm:spPr/>
    </dgm:pt>
    <dgm:pt modelId="{CAE5679E-5DF0-44A6-828C-F2A24E14D7C2}" type="pres">
      <dgm:prSet presAssocID="{2ED28397-43E3-458A-96A2-31DE6849133A}" presName="connSite" presStyleLbl="node1" presStyleIdx="0" presStyleCnt="3"/>
      <dgm:spPr/>
    </dgm:pt>
    <dgm:pt modelId="{8893DE90-E22B-4838-BD01-8B77BF68D571}" type="pres">
      <dgm:prSet presAssocID="{2ED28397-43E3-458A-96A2-31DE6849133A}" presName="visible" presStyleLbl="node1" presStyleIdx="0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E94D85A-5DE2-4348-9E43-57B7017D1D29}" type="pres">
      <dgm:prSet presAssocID="{BEF87811-C0DF-4D99-8358-4A0FB51DF256}" presName="Name25" presStyleLbl="parChTrans1D1" presStyleIdx="0" presStyleCnt="2"/>
      <dgm:spPr/>
    </dgm:pt>
    <dgm:pt modelId="{C0F3C85D-3CC6-48C1-A419-4304121D823A}" type="pres">
      <dgm:prSet presAssocID="{BA8B84F4-80E8-4940-BCC8-6F73A84E9AA9}" presName="node" presStyleCnt="0"/>
      <dgm:spPr/>
    </dgm:pt>
    <dgm:pt modelId="{9EAF680C-18CD-4E20-9EBC-852BEF196481}" type="pres">
      <dgm:prSet presAssocID="{BA8B84F4-80E8-4940-BCC8-6F73A84E9AA9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B224D1DD-0051-4BDE-9E4C-B4B0B84DF7BD}" type="pres">
      <dgm:prSet presAssocID="{BA8B84F4-80E8-4940-BCC8-6F73A84E9AA9}" presName="childNode" presStyleLbl="revTx" presStyleIdx="0" presStyleCnt="2">
        <dgm:presLayoutVars>
          <dgm:bulletEnabled val="1"/>
        </dgm:presLayoutVars>
      </dgm:prSet>
      <dgm:spPr/>
    </dgm:pt>
    <dgm:pt modelId="{4DE4E026-D31A-4844-BA24-521B4CE41FD3}" type="pres">
      <dgm:prSet presAssocID="{6FC88519-57D4-4D18-9A17-1ED7AE349E5B}" presName="Name25" presStyleLbl="parChTrans1D1" presStyleIdx="1" presStyleCnt="2"/>
      <dgm:spPr/>
    </dgm:pt>
    <dgm:pt modelId="{B2EB4A7D-F1EF-4D1F-AC79-5B98090D19BB}" type="pres">
      <dgm:prSet presAssocID="{3DA353A2-41AE-42E9-B6C6-4E085A968A70}" presName="node" presStyleCnt="0"/>
      <dgm:spPr/>
    </dgm:pt>
    <dgm:pt modelId="{39559192-14F8-4F6C-AA9B-3A31C143A46A}" type="pres">
      <dgm:prSet presAssocID="{3DA353A2-41AE-42E9-B6C6-4E085A968A70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626CB88A-CF10-451F-8955-A37AC8E155F1}" type="pres">
      <dgm:prSet presAssocID="{3DA353A2-41AE-42E9-B6C6-4E085A968A70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AB8A500C-9F98-4298-8792-56E99B90777C}" type="presOf" srcId="{6FC88519-57D4-4D18-9A17-1ED7AE349E5B}" destId="{4DE4E026-D31A-4844-BA24-521B4CE41FD3}" srcOrd="0" destOrd="0" presId="urn:microsoft.com/office/officeart/2005/8/layout/radial2"/>
    <dgm:cxn modelId="{5DD3BF1F-AD25-4136-9D8B-177EC87345FC}" type="presOf" srcId="{3DA353A2-41AE-42E9-B6C6-4E085A968A70}" destId="{39559192-14F8-4F6C-AA9B-3A31C143A46A}" srcOrd="0" destOrd="0" presId="urn:microsoft.com/office/officeart/2005/8/layout/radial2"/>
    <dgm:cxn modelId="{668BB032-EAA1-44D5-86D0-8C5DF35A2BF6}" type="presOf" srcId="{7F9B6E65-6014-40CB-A61C-7AB3BE858962}" destId="{626CB88A-CF10-451F-8955-A37AC8E155F1}" srcOrd="0" destOrd="0" presId="urn:microsoft.com/office/officeart/2005/8/layout/radial2"/>
    <dgm:cxn modelId="{C0B68F33-28D5-4EA7-8F4F-F7AA32658D09}" srcId="{2ED28397-43E3-458A-96A2-31DE6849133A}" destId="{3DA353A2-41AE-42E9-B6C6-4E085A968A70}" srcOrd="1" destOrd="0" parTransId="{6FC88519-57D4-4D18-9A17-1ED7AE349E5B}" sibTransId="{EB7AF372-0551-495B-BBCC-675DC818EA7B}"/>
    <dgm:cxn modelId="{6F6CA736-7AB3-40BF-A40F-7A0712C1CAC0}" type="presOf" srcId="{BA8B84F4-80E8-4940-BCC8-6F73A84E9AA9}" destId="{9EAF680C-18CD-4E20-9EBC-852BEF196481}" srcOrd="0" destOrd="0" presId="urn:microsoft.com/office/officeart/2005/8/layout/radial2"/>
    <dgm:cxn modelId="{E04FA33A-AB11-4F71-A9C9-D657E728C853}" srcId="{3DA353A2-41AE-42E9-B6C6-4E085A968A70}" destId="{7F9B6E65-6014-40CB-A61C-7AB3BE858962}" srcOrd="0" destOrd="0" parTransId="{E176B449-1627-4576-BCF6-80FF560E5B8F}" sibTransId="{6AE0BACB-90AE-4A0B-9A81-0F13EBA7A5D3}"/>
    <dgm:cxn modelId="{5BCDD341-38B3-492D-91C7-FA40FADB00A6}" type="presOf" srcId="{2ED28397-43E3-458A-96A2-31DE6849133A}" destId="{6A49AAF1-8941-4059-9808-A032A34BF1F1}" srcOrd="0" destOrd="0" presId="urn:microsoft.com/office/officeart/2005/8/layout/radial2"/>
    <dgm:cxn modelId="{7E096174-6303-416E-B7FC-049E362D20C1}" srcId="{BA8B84F4-80E8-4940-BCC8-6F73A84E9AA9}" destId="{E9AE45FE-A18F-4B28-AD86-A037BB979F8F}" srcOrd="1" destOrd="0" parTransId="{7F3EB7AF-7911-4035-B885-7F9E5C1BF69E}" sibTransId="{9999AA8D-EBDF-431C-BDDA-DFC12F79E165}"/>
    <dgm:cxn modelId="{F8FE6D59-88A4-48D6-98A9-3A130782575F}" srcId="{3DA353A2-41AE-42E9-B6C6-4E085A968A70}" destId="{B30A7B9B-D39F-4387-94D9-960C626258D5}" srcOrd="1" destOrd="0" parTransId="{84DFB80D-C3A4-4069-9711-438FBB1AB087}" sibTransId="{699A13CE-C1AB-4042-9550-EEB36F967957}"/>
    <dgm:cxn modelId="{4526DA7A-E8D8-43E4-B393-4EC36C9F7EFF}" type="presOf" srcId="{BEF87811-C0DF-4D99-8358-4A0FB51DF256}" destId="{4E94D85A-5DE2-4348-9E43-57B7017D1D29}" srcOrd="0" destOrd="0" presId="urn:microsoft.com/office/officeart/2005/8/layout/radial2"/>
    <dgm:cxn modelId="{B98BCB89-C0FE-41B7-933D-7248636D24E4}" type="presOf" srcId="{B30A7B9B-D39F-4387-94D9-960C626258D5}" destId="{626CB88A-CF10-451F-8955-A37AC8E155F1}" srcOrd="0" destOrd="1" presId="urn:microsoft.com/office/officeart/2005/8/layout/radial2"/>
    <dgm:cxn modelId="{B3B59E94-7AA2-47DD-8D2B-8BCB2BECF029}" srcId="{2ED28397-43E3-458A-96A2-31DE6849133A}" destId="{BA8B84F4-80E8-4940-BCC8-6F73A84E9AA9}" srcOrd="0" destOrd="0" parTransId="{BEF87811-C0DF-4D99-8358-4A0FB51DF256}" sibTransId="{12D0C331-1AB1-487C-96EC-6F0EF6F826D7}"/>
    <dgm:cxn modelId="{D1102D99-93FE-4246-B115-EF4181FFF02C}" srcId="{BA8B84F4-80E8-4940-BCC8-6F73A84E9AA9}" destId="{9036D39A-1B39-4CEF-B790-A56A4AA88C56}" srcOrd="0" destOrd="0" parTransId="{2CF6C5E0-6C39-4803-8214-AF70D3508F83}" sibTransId="{1B3FFE03-70B2-42C4-9CB3-B48B35AEF329}"/>
    <dgm:cxn modelId="{9A58C2CB-9097-4C8A-BF79-5D3903C78A2C}" type="presOf" srcId="{E9AE45FE-A18F-4B28-AD86-A037BB979F8F}" destId="{B224D1DD-0051-4BDE-9E4C-B4B0B84DF7BD}" srcOrd="0" destOrd="1" presId="urn:microsoft.com/office/officeart/2005/8/layout/radial2"/>
    <dgm:cxn modelId="{22EFCCD9-F087-4C56-B0FB-464EE4B5E160}" type="presOf" srcId="{9036D39A-1B39-4CEF-B790-A56A4AA88C56}" destId="{B224D1DD-0051-4BDE-9E4C-B4B0B84DF7BD}" srcOrd="0" destOrd="0" presId="urn:microsoft.com/office/officeart/2005/8/layout/radial2"/>
    <dgm:cxn modelId="{A567BDCD-6450-4B84-BF0B-FDC77373DFDE}" type="presParOf" srcId="{6A49AAF1-8941-4059-9808-A032A34BF1F1}" destId="{3AAB7F25-02CF-4880-86DC-6239D3D3C233}" srcOrd="0" destOrd="0" presId="urn:microsoft.com/office/officeart/2005/8/layout/radial2"/>
    <dgm:cxn modelId="{77D5A7D7-E965-42ED-9510-AC6120BAB004}" type="presParOf" srcId="{3AAB7F25-02CF-4880-86DC-6239D3D3C233}" destId="{00794237-880F-4BD3-8FBF-9CBF8C25ED1E}" srcOrd="0" destOrd="0" presId="urn:microsoft.com/office/officeart/2005/8/layout/radial2"/>
    <dgm:cxn modelId="{32F30CAA-EB02-444B-B2F2-E6812D36E935}" type="presParOf" srcId="{00794237-880F-4BD3-8FBF-9CBF8C25ED1E}" destId="{CAE5679E-5DF0-44A6-828C-F2A24E14D7C2}" srcOrd="0" destOrd="0" presId="urn:microsoft.com/office/officeart/2005/8/layout/radial2"/>
    <dgm:cxn modelId="{50CCB0F1-CD43-4FE0-83BB-202C11A3663A}" type="presParOf" srcId="{00794237-880F-4BD3-8FBF-9CBF8C25ED1E}" destId="{8893DE90-E22B-4838-BD01-8B77BF68D571}" srcOrd="1" destOrd="0" presId="urn:microsoft.com/office/officeart/2005/8/layout/radial2"/>
    <dgm:cxn modelId="{422928F7-AF1A-4592-8773-4E1C243DC751}" type="presParOf" srcId="{3AAB7F25-02CF-4880-86DC-6239D3D3C233}" destId="{4E94D85A-5DE2-4348-9E43-57B7017D1D29}" srcOrd="1" destOrd="0" presId="urn:microsoft.com/office/officeart/2005/8/layout/radial2"/>
    <dgm:cxn modelId="{CF39C9AA-BC7F-4CC5-BCD0-5CD8937EC20E}" type="presParOf" srcId="{3AAB7F25-02CF-4880-86DC-6239D3D3C233}" destId="{C0F3C85D-3CC6-48C1-A419-4304121D823A}" srcOrd="2" destOrd="0" presId="urn:microsoft.com/office/officeart/2005/8/layout/radial2"/>
    <dgm:cxn modelId="{1BF820B2-66F7-4E51-A1C6-83E33AFC412B}" type="presParOf" srcId="{C0F3C85D-3CC6-48C1-A419-4304121D823A}" destId="{9EAF680C-18CD-4E20-9EBC-852BEF196481}" srcOrd="0" destOrd="0" presId="urn:microsoft.com/office/officeart/2005/8/layout/radial2"/>
    <dgm:cxn modelId="{919C7B95-567D-4EE6-8B2E-FAC38F2F8B8D}" type="presParOf" srcId="{C0F3C85D-3CC6-48C1-A419-4304121D823A}" destId="{B224D1DD-0051-4BDE-9E4C-B4B0B84DF7BD}" srcOrd="1" destOrd="0" presId="urn:microsoft.com/office/officeart/2005/8/layout/radial2"/>
    <dgm:cxn modelId="{B67E1314-AEE8-4606-AC89-35677A33CDA5}" type="presParOf" srcId="{3AAB7F25-02CF-4880-86DC-6239D3D3C233}" destId="{4DE4E026-D31A-4844-BA24-521B4CE41FD3}" srcOrd="3" destOrd="0" presId="urn:microsoft.com/office/officeart/2005/8/layout/radial2"/>
    <dgm:cxn modelId="{697B3A4B-041E-4AE7-A746-33E56D8681F0}" type="presParOf" srcId="{3AAB7F25-02CF-4880-86DC-6239D3D3C233}" destId="{B2EB4A7D-F1EF-4D1F-AC79-5B98090D19BB}" srcOrd="4" destOrd="0" presId="urn:microsoft.com/office/officeart/2005/8/layout/radial2"/>
    <dgm:cxn modelId="{403D21C5-8654-403A-9206-42DCD0B34742}" type="presParOf" srcId="{B2EB4A7D-F1EF-4D1F-AC79-5B98090D19BB}" destId="{39559192-14F8-4F6C-AA9B-3A31C143A46A}" srcOrd="0" destOrd="0" presId="urn:microsoft.com/office/officeart/2005/8/layout/radial2"/>
    <dgm:cxn modelId="{BD60E0B4-D056-4C1A-B3D1-710FEEB26CE9}" type="presParOf" srcId="{B2EB4A7D-F1EF-4D1F-AC79-5B98090D19BB}" destId="{626CB88A-CF10-451F-8955-A37AC8E155F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270032-FFD8-45AC-93D5-E9705BD40141}">
      <dsp:nvSpPr>
        <dsp:cNvPr id="0" name=""/>
        <dsp:cNvSpPr/>
      </dsp:nvSpPr>
      <dsp:spPr>
        <a:xfrm>
          <a:off x="8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 dirty="0"/>
            <a:t>雙手肥皂清潔，搓洗</a:t>
          </a:r>
          <a:r>
            <a:rPr lang="en-US" sz="2800" kern="1200" dirty="0"/>
            <a:t>40~60</a:t>
          </a:r>
          <a:r>
            <a:rPr lang="zh-TW" sz="2800" kern="1200" dirty="0"/>
            <a:t>秒</a:t>
          </a:r>
        </a:p>
      </dsp:txBody>
      <dsp:txXfrm>
        <a:off x="8" y="1810385"/>
        <a:ext cx="2011188" cy="1810385"/>
      </dsp:txXfrm>
    </dsp:sp>
    <dsp:sp modelId="{384FDBEF-6C06-4272-8758-F36156386CE6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09218E-B46D-4543-8CCF-0B5815F834DD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口罩要遮住口鼻、蓋住下巴  </a:t>
          </a:r>
        </a:p>
      </dsp:txBody>
      <dsp:txXfrm>
        <a:off x="2073443" y="1810385"/>
        <a:ext cx="2011188" cy="1810385"/>
      </dsp:txXfrm>
    </dsp:sp>
    <dsp:sp modelId="{9B63A2A1-E7C4-480F-B94B-3D4F933C4F0D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1603A9-E2F5-465B-B8B0-0956CCDC3044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噴</a:t>
          </a:r>
          <a:r>
            <a:rPr lang="en-US" sz="2800" kern="1200"/>
            <a:t>75%</a:t>
          </a:r>
          <a:r>
            <a:rPr lang="zh-TW" sz="2800" kern="1200"/>
            <a:t>酒精搓洗雙手</a:t>
          </a:r>
          <a:r>
            <a:rPr lang="en-US" sz="2800" kern="1200"/>
            <a:t>20-30</a:t>
          </a:r>
          <a:r>
            <a:rPr lang="zh-TW" sz="2800" kern="1200"/>
            <a:t>秒</a:t>
          </a:r>
        </a:p>
      </dsp:txBody>
      <dsp:txXfrm>
        <a:off x="4144967" y="1810385"/>
        <a:ext cx="2011188" cy="1810385"/>
      </dsp:txXfrm>
    </dsp:sp>
    <dsp:sp modelId="{ABDBB527-457C-449B-8E93-20ECF5AD174B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69B843-E932-49F9-8357-0BDF52D8C93A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有發燒、呼吸道症狀速就醫</a:t>
          </a:r>
        </a:p>
      </dsp:txBody>
      <dsp:txXfrm>
        <a:off x="6216492" y="1810385"/>
        <a:ext cx="2011188" cy="1810385"/>
      </dsp:txXfrm>
    </dsp:sp>
    <dsp:sp modelId="{BE918CED-8306-423B-84AB-3585FED2A4B0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BDA410-FC12-4EF4-B711-12B1A0970F6A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004A15-066A-44B3-B9F1-8492B7CED783}">
      <dsp:nvSpPr>
        <dsp:cNvPr id="0" name=""/>
        <dsp:cNvSpPr/>
      </dsp:nvSpPr>
      <dsp:spPr>
        <a:xfrm>
          <a:off x="5320" y="1217509"/>
          <a:ext cx="3049210" cy="2583577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0F603649-7A60-4211-A168-6F08F21EC8A9}">
      <dsp:nvSpPr>
        <dsp:cNvPr id="0" name=""/>
        <dsp:cNvSpPr/>
      </dsp:nvSpPr>
      <dsp:spPr>
        <a:xfrm>
          <a:off x="2920719" y="1579049"/>
          <a:ext cx="901426" cy="15048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100" kern="1200" dirty="0"/>
            <a:t>大約</a:t>
          </a:r>
          <a:r>
            <a:rPr lang="en-US" sz="2100" kern="1200" dirty="0"/>
            <a:t>3</a:t>
          </a:r>
          <a:r>
            <a:rPr lang="zh-TW" sz="2100" kern="1200" dirty="0"/>
            <a:t>個步伐</a:t>
          </a:r>
        </a:p>
      </dsp:txBody>
      <dsp:txXfrm>
        <a:off x="2947121" y="1605451"/>
        <a:ext cx="848622" cy="1452083"/>
      </dsp:txXfrm>
    </dsp:sp>
    <dsp:sp modelId="{A4A78BEC-DC94-4C4C-9A2B-B1AEBE4E119B}">
      <dsp:nvSpPr>
        <dsp:cNvPr id="0" name=""/>
        <dsp:cNvSpPr/>
      </dsp:nvSpPr>
      <dsp:spPr>
        <a:xfrm>
          <a:off x="5320" y="724876"/>
          <a:ext cx="3049210" cy="44488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900" kern="1200"/>
            <a:t>室外至少</a:t>
          </a:r>
          <a:r>
            <a:rPr lang="en-US" sz="1900" kern="1200"/>
            <a:t>1</a:t>
          </a:r>
          <a:r>
            <a:rPr lang="zh-TW" sz="1900" kern="1200"/>
            <a:t>公尺</a:t>
          </a:r>
        </a:p>
      </dsp:txBody>
      <dsp:txXfrm>
        <a:off x="5320" y="724876"/>
        <a:ext cx="3049210" cy="444881"/>
      </dsp:txXfrm>
    </dsp:sp>
    <dsp:sp modelId="{58B434F0-1A3E-497B-87CF-357190F94D5F}">
      <dsp:nvSpPr>
        <dsp:cNvPr id="0" name=""/>
        <dsp:cNvSpPr/>
      </dsp:nvSpPr>
      <dsp:spPr>
        <a:xfrm>
          <a:off x="4385519" y="1217509"/>
          <a:ext cx="3049210" cy="2583577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101DDAE-F6B6-4142-9565-5C403027E631}">
      <dsp:nvSpPr>
        <dsp:cNvPr id="0" name=""/>
        <dsp:cNvSpPr/>
      </dsp:nvSpPr>
      <dsp:spPr>
        <a:xfrm>
          <a:off x="7278984" y="1579049"/>
          <a:ext cx="945294" cy="15048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100" kern="1200"/>
            <a:t>大約手臂的兩倍長</a:t>
          </a:r>
        </a:p>
      </dsp:txBody>
      <dsp:txXfrm>
        <a:off x="7306671" y="1606736"/>
        <a:ext cx="889920" cy="1449513"/>
      </dsp:txXfrm>
    </dsp:sp>
    <dsp:sp modelId="{E7068EBD-C4B9-4E42-9E64-60BEE7CE2693}">
      <dsp:nvSpPr>
        <dsp:cNvPr id="0" name=""/>
        <dsp:cNvSpPr/>
      </dsp:nvSpPr>
      <dsp:spPr>
        <a:xfrm>
          <a:off x="4385519" y="724876"/>
          <a:ext cx="3049210" cy="444881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900" kern="1200"/>
            <a:t>室內至少</a:t>
          </a:r>
          <a:r>
            <a:rPr lang="en-US" sz="1900" kern="1200"/>
            <a:t>1.5</a:t>
          </a:r>
          <a:r>
            <a:rPr lang="zh-TW" sz="1900" kern="1200"/>
            <a:t>公尺</a:t>
          </a:r>
        </a:p>
      </dsp:txBody>
      <dsp:txXfrm>
        <a:off x="4385519" y="724876"/>
        <a:ext cx="3049210" cy="4448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E4E026-D31A-4844-BA24-521B4CE41FD3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94D85A-5DE2-4348-9E43-57B7017D1D29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93DE90-E22B-4838-BD01-8B77BF68D571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AF680C-18CD-4E20-9EBC-852BEF196481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000" kern="1200" dirty="0"/>
            <a:t>衛福部疾管署</a:t>
          </a:r>
        </a:p>
      </dsp:txBody>
      <dsp:txXfrm>
        <a:off x="3688317" y="249869"/>
        <a:ext cx="1205326" cy="1205326"/>
      </dsp:txXfrm>
    </dsp:sp>
    <dsp:sp modelId="{B224D1DD-0051-4BDE-9E4C-B4B0B84DF7BD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掌握最新疫情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了解防疫議題</a:t>
          </a:r>
        </a:p>
      </dsp:txBody>
      <dsp:txXfrm>
        <a:off x="5313733" y="238"/>
        <a:ext cx="2556882" cy="1704588"/>
      </dsp:txXfrm>
    </dsp:sp>
    <dsp:sp modelId="{39559192-14F8-4F6C-AA9B-3A31C143A46A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000" kern="1200"/>
            <a:t>防疫小測驗</a:t>
          </a:r>
        </a:p>
      </dsp:txBody>
      <dsp:txXfrm>
        <a:off x="3688317" y="3070767"/>
        <a:ext cx="1205326" cy="1205326"/>
      </dsp:txXfrm>
    </dsp:sp>
    <dsp:sp modelId="{626CB88A-CF10-451F-8955-A37AC8E155F1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你的防疫觀念正確嗎？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擊敗新冠病毒，健康久久！</a:t>
          </a:r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chemeClr val="accent4">
                <a:lumMod val="6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50AE1164-6325-49B9-AC53-C3932FB3D1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724" y="2330913"/>
            <a:ext cx="4968552" cy="3653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E89F8053-202E-4568-9234-CE5B4493E3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783779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4D9ABE4B-034B-4694-B962-52A635DA2F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373970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76C34A22-850A-488B-9125-02A18F186B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413629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1333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文鼎俏黑體P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user</cp:lastModifiedBy>
  <cp:revision>52</cp:revision>
  <dcterms:created xsi:type="dcterms:W3CDTF">2014-02-08T16:25:00Z</dcterms:created>
  <dcterms:modified xsi:type="dcterms:W3CDTF">2024-11-18T07:49:33Z</dcterms:modified>
</cp:coreProperties>
</file>