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102" d="100"/>
          <a:sy n="102" d="100"/>
        </p:scale>
        <p:origin x="16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hyperlink" Target="https://www.cdc.gov.tw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33FA2-C8FB-4066-A111-A8202EB09E9A}" type="doc">
      <dgm:prSet loTypeId="urn:microsoft.com/office/officeart/2005/8/layout/hList7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E0BBFF56-31E7-4841-99FE-C274BC9CF2AB}">
      <dgm:prSet/>
      <dgm:spPr/>
      <dgm:t>
        <a:bodyPr/>
        <a:lstStyle/>
        <a:p>
          <a:r>
            <a:rPr lang="zh-TW"/>
            <a:t>雙手肥皂清潔，搓洗</a:t>
          </a:r>
          <a:r>
            <a:rPr lang="en-US"/>
            <a:t>40~60</a:t>
          </a:r>
          <a:r>
            <a:rPr lang="zh-TW"/>
            <a:t>秒</a:t>
          </a:r>
        </a:p>
      </dgm:t>
    </dgm:pt>
    <dgm:pt modelId="{6D1089FF-326B-405B-A05E-2B07E0F8C9D0}" type="parTrans" cxnId="{B8AC23C9-3E68-43B8-AF84-090CBD3367A4}">
      <dgm:prSet/>
      <dgm:spPr/>
      <dgm:t>
        <a:bodyPr/>
        <a:lstStyle/>
        <a:p>
          <a:endParaRPr lang="zh-TW" altLang="en-US"/>
        </a:p>
      </dgm:t>
    </dgm:pt>
    <dgm:pt modelId="{71728301-4281-4B2C-BF25-1624FEC9BC71}" type="sibTrans" cxnId="{B8AC23C9-3E68-43B8-AF84-090CBD3367A4}">
      <dgm:prSet/>
      <dgm:spPr/>
      <dgm:t>
        <a:bodyPr/>
        <a:lstStyle/>
        <a:p>
          <a:endParaRPr lang="zh-TW" altLang="en-US"/>
        </a:p>
      </dgm:t>
    </dgm:pt>
    <dgm:pt modelId="{80EFB8FA-E1C0-4653-B3BE-CB9445F7623F}">
      <dgm:prSet/>
      <dgm:spPr/>
      <dgm:t>
        <a:bodyPr/>
        <a:lstStyle/>
        <a:p>
          <a:r>
            <a:rPr lang="zh-TW"/>
            <a:t>口罩要遮住口鼻、蓋住下巴  </a:t>
          </a:r>
        </a:p>
      </dgm:t>
    </dgm:pt>
    <dgm:pt modelId="{DC431D3B-0E29-48BA-AF47-C3A860192622}" type="parTrans" cxnId="{271821B8-E746-4CC3-AD88-C54249ED5552}">
      <dgm:prSet/>
      <dgm:spPr/>
      <dgm:t>
        <a:bodyPr/>
        <a:lstStyle/>
        <a:p>
          <a:endParaRPr lang="zh-TW" altLang="en-US"/>
        </a:p>
      </dgm:t>
    </dgm:pt>
    <dgm:pt modelId="{D61F25F4-EAF0-49FD-8C68-03219349CAC8}" type="sibTrans" cxnId="{271821B8-E746-4CC3-AD88-C54249ED5552}">
      <dgm:prSet/>
      <dgm:spPr/>
      <dgm:t>
        <a:bodyPr/>
        <a:lstStyle/>
        <a:p>
          <a:endParaRPr lang="zh-TW" altLang="en-US"/>
        </a:p>
      </dgm:t>
    </dgm:pt>
    <dgm:pt modelId="{CF94C06D-1913-422C-BE3B-BCE401E554C6}">
      <dgm:prSet/>
      <dgm:spPr/>
      <dgm:t>
        <a:bodyPr/>
        <a:lstStyle/>
        <a:p>
          <a:r>
            <a:rPr lang="zh-TW"/>
            <a:t>噴</a:t>
          </a:r>
          <a:r>
            <a:rPr lang="en-US"/>
            <a:t>75%</a:t>
          </a:r>
          <a:r>
            <a:rPr lang="zh-TW"/>
            <a:t>酒精搓洗雙手</a:t>
          </a:r>
          <a:r>
            <a:rPr lang="en-US"/>
            <a:t>20-30</a:t>
          </a:r>
          <a:r>
            <a:rPr lang="zh-TW"/>
            <a:t>秒</a:t>
          </a:r>
        </a:p>
      </dgm:t>
    </dgm:pt>
    <dgm:pt modelId="{7F338196-D016-477D-BB8F-77B8F7BFBDD7}" type="parTrans" cxnId="{A2FF659D-AE3B-43DC-9214-4B70C1B11200}">
      <dgm:prSet/>
      <dgm:spPr/>
      <dgm:t>
        <a:bodyPr/>
        <a:lstStyle/>
        <a:p>
          <a:endParaRPr lang="zh-TW" altLang="en-US"/>
        </a:p>
      </dgm:t>
    </dgm:pt>
    <dgm:pt modelId="{9FDA17DC-C72E-4008-BEF6-6C64BBA220EB}" type="sibTrans" cxnId="{A2FF659D-AE3B-43DC-9214-4B70C1B11200}">
      <dgm:prSet/>
      <dgm:spPr/>
      <dgm:t>
        <a:bodyPr/>
        <a:lstStyle/>
        <a:p>
          <a:endParaRPr lang="zh-TW" altLang="en-US"/>
        </a:p>
      </dgm:t>
    </dgm:pt>
    <dgm:pt modelId="{40C1BD71-418A-4AD9-9A61-F26C95E70A1F}">
      <dgm:prSet/>
      <dgm:spPr/>
      <dgm:t>
        <a:bodyPr/>
        <a:lstStyle/>
        <a:p>
          <a:r>
            <a:rPr lang="zh-TW"/>
            <a:t>有發燒、呼吸道症狀速就醫</a:t>
          </a:r>
        </a:p>
      </dgm:t>
    </dgm:pt>
    <dgm:pt modelId="{0225F3B8-CFCF-4662-BE92-F3FE41AB4598}" type="parTrans" cxnId="{82DBD1B9-E3C8-427F-B15C-405BD55450D7}">
      <dgm:prSet/>
      <dgm:spPr/>
      <dgm:t>
        <a:bodyPr/>
        <a:lstStyle/>
        <a:p>
          <a:endParaRPr lang="zh-TW" altLang="en-US"/>
        </a:p>
      </dgm:t>
    </dgm:pt>
    <dgm:pt modelId="{8E7E2C9C-1061-4268-8D0B-59C71FB42C57}" type="sibTrans" cxnId="{82DBD1B9-E3C8-427F-B15C-405BD55450D7}">
      <dgm:prSet/>
      <dgm:spPr/>
      <dgm:t>
        <a:bodyPr/>
        <a:lstStyle/>
        <a:p>
          <a:endParaRPr lang="zh-TW" altLang="en-US"/>
        </a:p>
      </dgm:t>
    </dgm:pt>
    <dgm:pt modelId="{59D5844A-A192-45FF-91E3-39F4DD8BEBD7}" type="pres">
      <dgm:prSet presAssocID="{24F33FA2-C8FB-4066-A111-A8202EB09E9A}" presName="Name0" presStyleCnt="0">
        <dgm:presLayoutVars>
          <dgm:dir/>
          <dgm:resizeHandles val="exact"/>
        </dgm:presLayoutVars>
      </dgm:prSet>
      <dgm:spPr/>
    </dgm:pt>
    <dgm:pt modelId="{D815B8BF-7EC3-4AB8-BA69-D1984A0C772C}" type="pres">
      <dgm:prSet presAssocID="{24F33FA2-C8FB-4066-A111-A8202EB09E9A}" presName="fgShape" presStyleLbl="fgShp" presStyleIdx="0" presStyleCnt="1"/>
      <dgm:spPr/>
    </dgm:pt>
    <dgm:pt modelId="{BF8BA6DB-4FA2-4E36-B967-234093D98F5A}" type="pres">
      <dgm:prSet presAssocID="{24F33FA2-C8FB-4066-A111-A8202EB09E9A}" presName="linComp" presStyleCnt="0"/>
      <dgm:spPr/>
    </dgm:pt>
    <dgm:pt modelId="{FAD0BF2E-3514-4BAE-A313-85763D06C8C6}" type="pres">
      <dgm:prSet presAssocID="{E0BBFF56-31E7-4841-99FE-C274BC9CF2AB}" presName="compNode" presStyleCnt="0"/>
      <dgm:spPr/>
    </dgm:pt>
    <dgm:pt modelId="{9E294780-93DE-4E87-8FA7-4C5C9D61F4F8}" type="pres">
      <dgm:prSet presAssocID="{E0BBFF56-31E7-4841-99FE-C274BC9CF2AB}" presName="bkgdShape" presStyleLbl="node1" presStyleIdx="0" presStyleCnt="4"/>
      <dgm:spPr/>
    </dgm:pt>
    <dgm:pt modelId="{299AB5DC-31F5-4A45-B44D-387526C2743C}" type="pres">
      <dgm:prSet presAssocID="{E0BBFF56-31E7-4841-99FE-C274BC9CF2AB}" presName="nodeTx" presStyleLbl="node1" presStyleIdx="0" presStyleCnt="4">
        <dgm:presLayoutVars>
          <dgm:bulletEnabled val="1"/>
        </dgm:presLayoutVars>
      </dgm:prSet>
      <dgm:spPr/>
    </dgm:pt>
    <dgm:pt modelId="{8673F84B-E5DD-4D40-8B75-8F03EB5A2274}" type="pres">
      <dgm:prSet presAssocID="{E0BBFF56-31E7-4841-99FE-C274BC9CF2AB}" presName="invisiNode" presStyleLbl="node1" presStyleIdx="0" presStyleCnt="4"/>
      <dgm:spPr/>
    </dgm:pt>
    <dgm:pt modelId="{206F0853-04BA-4E01-A970-4F5FC2D4787C}" type="pres">
      <dgm:prSet presAssocID="{E0BBFF56-31E7-4841-99FE-C274BC9CF2AB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AB96B6A-D207-402C-8C21-287A5E2E7D52}" type="pres">
      <dgm:prSet presAssocID="{71728301-4281-4B2C-BF25-1624FEC9BC71}" presName="sibTrans" presStyleLbl="sibTrans2D1" presStyleIdx="0" presStyleCnt="0"/>
      <dgm:spPr/>
    </dgm:pt>
    <dgm:pt modelId="{C9A7D6E5-A614-4E33-B311-28119B220EA6}" type="pres">
      <dgm:prSet presAssocID="{80EFB8FA-E1C0-4653-B3BE-CB9445F7623F}" presName="compNode" presStyleCnt="0"/>
      <dgm:spPr/>
    </dgm:pt>
    <dgm:pt modelId="{63D9987E-34C9-4729-B449-EEA8C890480A}" type="pres">
      <dgm:prSet presAssocID="{80EFB8FA-E1C0-4653-B3BE-CB9445F7623F}" presName="bkgdShape" presStyleLbl="node1" presStyleIdx="1" presStyleCnt="4"/>
      <dgm:spPr/>
    </dgm:pt>
    <dgm:pt modelId="{F083146D-43E9-4802-9AD1-34FA94B8F9D2}" type="pres">
      <dgm:prSet presAssocID="{80EFB8FA-E1C0-4653-B3BE-CB9445F7623F}" presName="nodeTx" presStyleLbl="node1" presStyleIdx="1" presStyleCnt="4">
        <dgm:presLayoutVars>
          <dgm:bulletEnabled val="1"/>
        </dgm:presLayoutVars>
      </dgm:prSet>
      <dgm:spPr/>
    </dgm:pt>
    <dgm:pt modelId="{A7790C69-2E67-4709-910F-20079A9056E2}" type="pres">
      <dgm:prSet presAssocID="{80EFB8FA-E1C0-4653-B3BE-CB9445F7623F}" presName="invisiNode" presStyleLbl="node1" presStyleIdx="1" presStyleCnt="4"/>
      <dgm:spPr/>
    </dgm:pt>
    <dgm:pt modelId="{541B0E29-DF99-475F-9E3E-71F34756BEE9}" type="pres">
      <dgm:prSet presAssocID="{80EFB8FA-E1C0-4653-B3BE-CB9445F7623F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45CD83C-3FE4-456D-BD38-7E9DA7F79B2B}" type="pres">
      <dgm:prSet presAssocID="{D61F25F4-EAF0-49FD-8C68-03219349CAC8}" presName="sibTrans" presStyleLbl="sibTrans2D1" presStyleIdx="0" presStyleCnt="0"/>
      <dgm:spPr/>
    </dgm:pt>
    <dgm:pt modelId="{DBA87B53-9E09-450E-AFFA-0607C817AB94}" type="pres">
      <dgm:prSet presAssocID="{CF94C06D-1913-422C-BE3B-BCE401E554C6}" presName="compNode" presStyleCnt="0"/>
      <dgm:spPr/>
    </dgm:pt>
    <dgm:pt modelId="{A5FF1546-6840-4D25-9B58-1874B8044CAD}" type="pres">
      <dgm:prSet presAssocID="{CF94C06D-1913-422C-BE3B-BCE401E554C6}" presName="bkgdShape" presStyleLbl="node1" presStyleIdx="2" presStyleCnt="4"/>
      <dgm:spPr/>
    </dgm:pt>
    <dgm:pt modelId="{6A06BDBE-E2D2-4A63-BD59-07FD0F1A8FAF}" type="pres">
      <dgm:prSet presAssocID="{CF94C06D-1913-422C-BE3B-BCE401E554C6}" presName="nodeTx" presStyleLbl="node1" presStyleIdx="2" presStyleCnt="4">
        <dgm:presLayoutVars>
          <dgm:bulletEnabled val="1"/>
        </dgm:presLayoutVars>
      </dgm:prSet>
      <dgm:spPr/>
    </dgm:pt>
    <dgm:pt modelId="{FEE9D0EE-2CBF-4C37-9946-70593C210A78}" type="pres">
      <dgm:prSet presAssocID="{CF94C06D-1913-422C-BE3B-BCE401E554C6}" presName="invisiNode" presStyleLbl="node1" presStyleIdx="2" presStyleCnt="4"/>
      <dgm:spPr/>
    </dgm:pt>
    <dgm:pt modelId="{D8A8DE7E-0603-4258-B234-7D24F6A3FB64}" type="pres">
      <dgm:prSet presAssocID="{CF94C06D-1913-422C-BE3B-BCE401E554C6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052AFBE-CF58-452C-A10E-70204AEA8B76}" type="pres">
      <dgm:prSet presAssocID="{9FDA17DC-C72E-4008-BEF6-6C64BBA220EB}" presName="sibTrans" presStyleLbl="sibTrans2D1" presStyleIdx="0" presStyleCnt="0"/>
      <dgm:spPr/>
    </dgm:pt>
    <dgm:pt modelId="{ED361B89-335E-41B7-A4A3-E3E1533CA278}" type="pres">
      <dgm:prSet presAssocID="{40C1BD71-418A-4AD9-9A61-F26C95E70A1F}" presName="compNode" presStyleCnt="0"/>
      <dgm:spPr/>
    </dgm:pt>
    <dgm:pt modelId="{6328F447-297D-4CAF-B7B3-1DDAA6AF9850}" type="pres">
      <dgm:prSet presAssocID="{40C1BD71-418A-4AD9-9A61-F26C95E70A1F}" presName="bkgdShape" presStyleLbl="node1" presStyleIdx="3" presStyleCnt="4"/>
      <dgm:spPr/>
    </dgm:pt>
    <dgm:pt modelId="{EE5BD343-DDCD-4759-948F-FC4A9C1E39B1}" type="pres">
      <dgm:prSet presAssocID="{40C1BD71-418A-4AD9-9A61-F26C95E70A1F}" presName="nodeTx" presStyleLbl="node1" presStyleIdx="3" presStyleCnt="4">
        <dgm:presLayoutVars>
          <dgm:bulletEnabled val="1"/>
        </dgm:presLayoutVars>
      </dgm:prSet>
      <dgm:spPr/>
    </dgm:pt>
    <dgm:pt modelId="{4E30CEA1-A7D3-4C60-A354-9263F63EA4DA}" type="pres">
      <dgm:prSet presAssocID="{40C1BD71-418A-4AD9-9A61-F26C95E70A1F}" presName="invisiNode" presStyleLbl="node1" presStyleIdx="3" presStyleCnt="4"/>
      <dgm:spPr/>
    </dgm:pt>
    <dgm:pt modelId="{A991F8F8-EF20-418B-8AAB-B16D01C63EE7}" type="pres">
      <dgm:prSet presAssocID="{40C1BD71-418A-4AD9-9A61-F26C95E70A1F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0D638532-6C21-4672-BA00-BAE840BA2722}" type="presOf" srcId="{40C1BD71-418A-4AD9-9A61-F26C95E70A1F}" destId="{EE5BD343-DDCD-4759-948F-FC4A9C1E39B1}" srcOrd="1" destOrd="0" presId="urn:microsoft.com/office/officeart/2005/8/layout/hList7"/>
    <dgm:cxn modelId="{2BD47F4B-0A11-43E1-AA80-857EED1478DC}" type="presOf" srcId="{80EFB8FA-E1C0-4653-B3BE-CB9445F7623F}" destId="{63D9987E-34C9-4729-B449-EEA8C890480A}" srcOrd="0" destOrd="0" presId="urn:microsoft.com/office/officeart/2005/8/layout/hList7"/>
    <dgm:cxn modelId="{01196773-11C0-44BF-8A33-3063A573CD36}" type="presOf" srcId="{D61F25F4-EAF0-49FD-8C68-03219349CAC8}" destId="{645CD83C-3FE4-456D-BD38-7E9DA7F79B2B}" srcOrd="0" destOrd="0" presId="urn:microsoft.com/office/officeart/2005/8/layout/hList7"/>
    <dgm:cxn modelId="{D496378E-7652-47CF-81FD-FB54A81AB476}" type="presOf" srcId="{71728301-4281-4B2C-BF25-1624FEC9BC71}" destId="{FAB96B6A-D207-402C-8C21-287A5E2E7D52}" srcOrd="0" destOrd="0" presId="urn:microsoft.com/office/officeart/2005/8/layout/hList7"/>
    <dgm:cxn modelId="{057A7F8E-203D-4234-8835-674D40176725}" type="presOf" srcId="{9FDA17DC-C72E-4008-BEF6-6C64BBA220EB}" destId="{F052AFBE-CF58-452C-A10E-70204AEA8B76}" srcOrd="0" destOrd="0" presId="urn:microsoft.com/office/officeart/2005/8/layout/hList7"/>
    <dgm:cxn modelId="{A2FF659D-AE3B-43DC-9214-4B70C1B11200}" srcId="{24F33FA2-C8FB-4066-A111-A8202EB09E9A}" destId="{CF94C06D-1913-422C-BE3B-BCE401E554C6}" srcOrd="2" destOrd="0" parTransId="{7F338196-D016-477D-BB8F-77B8F7BFBDD7}" sibTransId="{9FDA17DC-C72E-4008-BEF6-6C64BBA220EB}"/>
    <dgm:cxn modelId="{B4C533A8-84B1-4521-9BEC-954B0A14D6FA}" type="presOf" srcId="{E0BBFF56-31E7-4841-99FE-C274BC9CF2AB}" destId="{9E294780-93DE-4E87-8FA7-4C5C9D61F4F8}" srcOrd="0" destOrd="0" presId="urn:microsoft.com/office/officeart/2005/8/layout/hList7"/>
    <dgm:cxn modelId="{D65ED1AB-7701-4265-9C35-DEA2AB4D5036}" type="presOf" srcId="{E0BBFF56-31E7-4841-99FE-C274BC9CF2AB}" destId="{299AB5DC-31F5-4A45-B44D-387526C2743C}" srcOrd="1" destOrd="0" presId="urn:microsoft.com/office/officeart/2005/8/layout/hList7"/>
    <dgm:cxn modelId="{8B2DFAAB-C58D-439E-A4C8-89D33FA6081B}" type="presOf" srcId="{40C1BD71-418A-4AD9-9A61-F26C95E70A1F}" destId="{6328F447-297D-4CAF-B7B3-1DDAA6AF9850}" srcOrd="0" destOrd="0" presId="urn:microsoft.com/office/officeart/2005/8/layout/hList7"/>
    <dgm:cxn modelId="{271821B8-E746-4CC3-AD88-C54249ED5552}" srcId="{24F33FA2-C8FB-4066-A111-A8202EB09E9A}" destId="{80EFB8FA-E1C0-4653-B3BE-CB9445F7623F}" srcOrd="1" destOrd="0" parTransId="{DC431D3B-0E29-48BA-AF47-C3A860192622}" sibTransId="{D61F25F4-EAF0-49FD-8C68-03219349CAC8}"/>
    <dgm:cxn modelId="{82DBD1B9-E3C8-427F-B15C-405BD55450D7}" srcId="{24F33FA2-C8FB-4066-A111-A8202EB09E9A}" destId="{40C1BD71-418A-4AD9-9A61-F26C95E70A1F}" srcOrd="3" destOrd="0" parTransId="{0225F3B8-CFCF-4662-BE92-F3FE41AB4598}" sibTransId="{8E7E2C9C-1061-4268-8D0B-59C71FB42C57}"/>
    <dgm:cxn modelId="{66F2F8BA-F696-483D-9E59-963AA99E4FA0}" type="presOf" srcId="{80EFB8FA-E1C0-4653-B3BE-CB9445F7623F}" destId="{F083146D-43E9-4802-9AD1-34FA94B8F9D2}" srcOrd="1" destOrd="0" presId="urn:microsoft.com/office/officeart/2005/8/layout/hList7"/>
    <dgm:cxn modelId="{B8AC23C9-3E68-43B8-AF84-090CBD3367A4}" srcId="{24F33FA2-C8FB-4066-A111-A8202EB09E9A}" destId="{E0BBFF56-31E7-4841-99FE-C274BC9CF2AB}" srcOrd="0" destOrd="0" parTransId="{6D1089FF-326B-405B-A05E-2B07E0F8C9D0}" sibTransId="{71728301-4281-4B2C-BF25-1624FEC9BC71}"/>
    <dgm:cxn modelId="{823A76E6-04AC-471B-A5FD-459CD29B25BF}" type="presOf" srcId="{24F33FA2-C8FB-4066-A111-A8202EB09E9A}" destId="{59D5844A-A192-45FF-91E3-39F4DD8BEBD7}" srcOrd="0" destOrd="0" presId="urn:microsoft.com/office/officeart/2005/8/layout/hList7"/>
    <dgm:cxn modelId="{9C992CE8-9F15-48E9-AF54-684A724EDBA6}" type="presOf" srcId="{CF94C06D-1913-422C-BE3B-BCE401E554C6}" destId="{A5FF1546-6840-4D25-9B58-1874B8044CAD}" srcOrd="0" destOrd="0" presId="urn:microsoft.com/office/officeart/2005/8/layout/hList7"/>
    <dgm:cxn modelId="{2A17EBF1-BE63-45E7-81A1-EEE696F0A1EB}" type="presOf" srcId="{CF94C06D-1913-422C-BE3B-BCE401E554C6}" destId="{6A06BDBE-E2D2-4A63-BD59-07FD0F1A8FAF}" srcOrd="1" destOrd="0" presId="urn:microsoft.com/office/officeart/2005/8/layout/hList7"/>
    <dgm:cxn modelId="{F06C4803-7C31-4806-B954-CC8C5033D450}" type="presParOf" srcId="{59D5844A-A192-45FF-91E3-39F4DD8BEBD7}" destId="{D815B8BF-7EC3-4AB8-BA69-D1984A0C772C}" srcOrd="0" destOrd="0" presId="urn:microsoft.com/office/officeart/2005/8/layout/hList7"/>
    <dgm:cxn modelId="{58220EF2-D70E-42EA-9BEB-60301D7E1782}" type="presParOf" srcId="{59D5844A-A192-45FF-91E3-39F4DD8BEBD7}" destId="{BF8BA6DB-4FA2-4E36-B967-234093D98F5A}" srcOrd="1" destOrd="0" presId="urn:microsoft.com/office/officeart/2005/8/layout/hList7"/>
    <dgm:cxn modelId="{9AE5B48B-6674-4F75-99A0-5E915D8D8719}" type="presParOf" srcId="{BF8BA6DB-4FA2-4E36-B967-234093D98F5A}" destId="{FAD0BF2E-3514-4BAE-A313-85763D06C8C6}" srcOrd="0" destOrd="0" presId="urn:microsoft.com/office/officeart/2005/8/layout/hList7"/>
    <dgm:cxn modelId="{34599C61-2961-43B5-9BBE-6C0D839378EB}" type="presParOf" srcId="{FAD0BF2E-3514-4BAE-A313-85763D06C8C6}" destId="{9E294780-93DE-4E87-8FA7-4C5C9D61F4F8}" srcOrd="0" destOrd="0" presId="urn:microsoft.com/office/officeart/2005/8/layout/hList7"/>
    <dgm:cxn modelId="{3DEFEF3E-F647-4F89-86E9-A0DB66AC1A33}" type="presParOf" srcId="{FAD0BF2E-3514-4BAE-A313-85763D06C8C6}" destId="{299AB5DC-31F5-4A45-B44D-387526C2743C}" srcOrd="1" destOrd="0" presId="urn:microsoft.com/office/officeart/2005/8/layout/hList7"/>
    <dgm:cxn modelId="{B9BCE6B7-C87A-48D9-AE9E-48D41581FDEB}" type="presParOf" srcId="{FAD0BF2E-3514-4BAE-A313-85763D06C8C6}" destId="{8673F84B-E5DD-4D40-8B75-8F03EB5A2274}" srcOrd="2" destOrd="0" presId="urn:microsoft.com/office/officeart/2005/8/layout/hList7"/>
    <dgm:cxn modelId="{8CB8DD16-188B-4D45-85A5-002A98BA0FF2}" type="presParOf" srcId="{FAD0BF2E-3514-4BAE-A313-85763D06C8C6}" destId="{206F0853-04BA-4E01-A970-4F5FC2D4787C}" srcOrd="3" destOrd="0" presId="urn:microsoft.com/office/officeart/2005/8/layout/hList7"/>
    <dgm:cxn modelId="{390C6000-ECD2-4602-80D5-19F3FDB86061}" type="presParOf" srcId="{BF8BA6DB-4FA2-4E36-B967-234093D98F5A}" destId="{FAB96B6A-D207-402C-8C21-287A5E2E7D52}" srcOrd="1" destOrd="0" presId="urn:microsoft.com/office/officeart/2005/8/layout/hList7"/>
    <dgm:cxn modelId="{623B6901-AB2F-46D5-A4EB-018F59BBA8AC}" type="presParOf" srcId="{BF8BA6DB-4FA2-4E36-B967-234093D98F5A}" destId="{C9A7D6E5-A614-4E33-B311-28119B220EA6}" srcOrd="2" destOrd="0" presId="urn:microsoft.com/office/officeart/2005/8/layout/hList7"/>
    <dgm:cxn modelId="{FAD166A4-2708-4EA4-8980-17E46AB2945D}" type="presParOf" srcId="{C9A7D6E5-A614-4E33-B311-28119B220EA6}" destId="{63D9987E-34C9-4729-B449-EEA8C890480A}" srcOrd="0" destOrd="0" presId="urn:microsoft.com/office/officeart/2005/8/layout/hList7"/>
    <dgm:cxn modelId="{4D81C8D3-82DD-4002-A479-D95EF2958BDC}" type="presParOf" srcId="{C9A7D6E5-A614-4E33-B311-28119B220EA6}" destId="{F083146D-43E9-4802-9AD1-34FA94B8F9D2}" srcOrd="1" destOrd="0" presId="urn:microsoft.com/office/officeart/2005/8/layout/hList7"/>
    <dgm:cxn modelId="{9599B6B2-D92A-455B-8EFC-003306863D88}" type="presParOf" srcId="{C9A7D6E5-A614-4E33-B311-28119B220EA6}" destId="{A7790C69-2E67-4709-910F-20079A9056E2}" srcOrd="2" destOrd="0" presId="urn:microsoft.com/office/officeart/2005/8/layout/hList7"/>
    <dgm:cxn modelId="{1943E17E-0D0D-4514-B8FD-30904E71F288}" type="presParOf" srcId="{C9A7D6E5-A614-4E33-B311-28119B220EA6}" destId="{541B0E29-DF99-475F-9E3E-71F34756BEE9}" srcOrd="3" destOrd="0" presId="urn:microsoft.com/office/officeart/2005/8/layout/hList7"/>
    <dgm:cxn modelId="{60D0DE17-65B9-47A7-B223-6CD479050F74}" type="presParOf" srcId="{BF8BA6DB-4FA2-4E36-B967-234093D98F5A}" destId="{645CD83C-3FE4-456D-BD38-7E9DA7F79B2B}" srcOrd="3" destOrd="0" presId="urn:microsoft.com/office/officeart/2005/8/layout/hList7"/>
    <dgm:cxn modelId="{7D2CF6D6-B73E-4657-BEFB-2E5A278D5E00}" type="presParOf" srcId="{BF8BA6DB-4FA2-4E36-B967-234093D98F5A}" destId="{DBA87B53-9E09-450E-AFFA-0607C817AB94}" srcOrd="4" destOrd="0" presId="urn:microsoft.com/office/officeart/2005/8/layout/hList7"/>
    <dgm:cxn modelId="{506DF438-EC1C-46B5-A677-535116E7B8EA}" type="presParOf" srcId="{DBA87B53-9E09-450E-AFFA-0607C817AB94}" destId="{A5FF1546-6840-4D25-9B58-1874B8044CAD}" srcOrd="0" destOrd="0" presId="urn:microsoft.com/office/officeart/2005/8/layout/hList7"/>
    <dgm:cxn modelId="{97CB2524-8491-4CB5-BC45-A4E9085C8BA5}" type="presParOf" srcId="{DBA87B53-9E09-450E-AFFA-0607C817AB94}" destId="{6A06BDBE-E2D2-4A63-BD59-07FD0F1A8FAF}" srcOrd="1" destOrd="0" presId="urn:microsoft.com/office/officeart/2005/8/layout/hList7"/>
    <dgm:cxn modelId="{28F59B9A-5EE6-488D-825D-74A189187466}" type="presParOf" srcId="{DBA87B53-9E09-450E-AFFA-0607C817AB94}" destId="{FEE9D0EE-2CBF-4C37-9946-70593C210A78}" srcOrd="2" destOrd="0" presId="urn:microsoft.com/office/officeart/2005/8/layout/hList7"/>
    <dgm:cxn modelId="{02EA0B0A-FBA0-40AF-BB82-E0C38480941A}" type="presParOf" srcId="{DBA87B53-9E09-450E-AFFA-0607C817AB94}" destId="{D8A8DE7E-0603-4258-B234-7D24F6A3FB64}" srcOrd="3" destOrd="0" presId="urn:microsoft.com/office/officeart/2005/8/layout/hList7"/>
    <dgm:cxn modelId="{9038E765-1BF3-4185-BF79-4158A717D438}" type="presParOf" srcId="{BF8BA6DB-4FA2-4E36-B967-234093D98F5A}" destId="{F052AFBE-CF58-452C-A10E-70204AEA8B76}" srcOrd="5" destOrd="0" presId="urn:microsoft.com/office/officeart/2005/8/layout/hList7"/>
    <dgm:cxn modelId="{FDE7C1C8-35D6-42B0-96CF-18040E1D5E6B}" type="presParOf" srcId="{BF8BA6DB-4FA2-4E36-B967-234093D98F5A}" destId="{ED361B89-335E-41B7-A4A3-E3E1533CA278}" srcOrd="6" destOrd="0" presId="urn:microsoft.com/office/officeart/2005/8/layout/hList7"/>
    <dgm:cxn modelId="{977DACA3-E3D0-44F7-8A99-34FFEA36B1C7}" type="presParOf" srcId="{ED361B89-335E-41B7-A4A3-E3E1533CA278}" destId="{6328F447-297D-4CAF-B7B3-1DDAA6AF9850}" srcOrd="0" destOrd="0" presId="urn:microsoft.com/office/officeart/2005/8/layout/hList7"/>
    <dgm:cxn modelId="{4FB9EECB-28C6-490B-91D3-F75C5BC68D02}" type="presParOf" srcId="{ED361B89-335E-41B7-A4A3-E3E1533CA278}" destId="{EE5BD343-DDCD-4759-948F-FC4A9C1E39B1}" srcOrd="1" destOrd="0" presId="urn:microsoft.com/office/officeart/2005/8/layout/hList7"/>
    <dgm:cxn modelId="{030E2C52-4DF8-468F-AC0D-020E340D8D0D}" type="presParOf" srcId="{ED361B89-335E-41B7-A4A3-E3E1533CA278}" destId="{4E30CEA1-A7D3-4C60-A354-9263F63EA4DA}" srcOrd="2" destOrd="0" presId="urn:microsoft.com/office/officeart/2005/8/layout/hList7"/>
    <dgm:cxn modelId="{33200A88-E702-4531-A0EA-82DB041A08DB}" type="presParOf" srcId="{ED361B89-335E-41B7-A4A3-E3E1533CA278}" destId="{A991F8F8-EF20-418B-8AAB-B16D01C63EE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7C03B1-B77E-4202-93B0-6B7C1FA67333}" type="doc">
      <dgm:prSet loTypeId="urn:microsoft.com/office/officeart/2008/layout/TitledPictureBlocks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026F5153-03FF-4C01-B05C-AA5B1F7F658B}">
      <dgm:prSet/>
      <dgm:spPr/>
      <dgm:t>
        <a:bodyPr/>
        <a:lstStyle/>
        <a:p>
          <a:r>
            <a:rPr lang="zh-TW" dirty="0"/>
            <a:t>室外至少</a:t>
          </a:r>
          <a:r>
            <a:rPr lang="en-US" dirty="0"/>
            <a:t>1</a:t>
          </a:r>
          <a:r>
            <a:rPr lang="zh-TW" dirty="0"/>
            <a:t>公尺</a:t>
          </a:r>
        </a:p>
      </dgm:t>
    </dgm:pt>
    <dgm:pt modelId="{2F8B8C88-FFF9-42CA-BA07-EC823B585DD9}" type="parTrans" cxnId="{821D8E37-7A9E-4443-B16C-A5B95AAD0711}">
      <dgm:prSet/>
      <dgm:spPr/>
      <dgm:t>
        <a:bodyPr/>
        <a:lstStyle/>
        <a:p>
          <a:endParaRPr lang="zh-TW" altLang="en-US"/>
        </a:p>
      </dgm:t>
    </dgm:pt>
    <dgm:pt modelId="{3E40609C-E540-4199-A7C4-FBA281E79866}" type="sibTrans" cxnId="{821D8E37-7A9E-4443-B16C-A5B95AAD0711}">
      <dgm:prSet/>
      <dgm:spPr/>
      <dgm:t>
        <a:bodyPr/>
        <a:lstStyle/>
        <a:p>
          <a:endParaRPr lang="zh-TW" altLang="en-US"/>
        </a:p>
      </dgm:t>
    </dgm:pt>
    <dgm:pt modelId="{91C8A3ED-7B3E-49E1-8FB3-682EF217792F}">
      <dgm:prSet/>
      <dgm:spPr/>
      <dgm:t>
        <a:bodyPr/>
        <a:lstStyle/>
        <a:p>
          <a:r>
            <a:rPr lang="zh-TW" dirty="0"/>
            <a:t>大約</a:t>
          </a:r>
          <a:r>
            <a:rPr lang="en-US" dirty="0"/>
            <a:t>3</a:t>
          </a:r>
          <a:r>
            <a:rPr lang="zh-TW" dirty="0"/>
            <a:t>個</a:t>
          </a:r>
          <a:r>
            <a:rPr lang="zh-TW" b="1" dirty="0"/>
            <a:t>步伐</a:t>
          </a:r>
        </a:p>
      </dgm:t>
    </dgm:pt>
    <dgm:pt modelId="{0F922550-571F-4EC1-A728-B32959450239}" type="parTrans" cxnId="{D437070E-F12E-41A7-BB10-9F8A6572708B}">
      <dgm:prSet/>
      <dgm:spPr/>
      <dgm:t>
        <a:bodyPr/>
        <a:lstStyle/>
        <a:p>
          <a:endParaRPr lang="zh-TW" altLang="en-US"/>
        </a:p>
      </dgm:t>
    </dgm:pt>
    <dgm:pt modelId="{E26B6D11-0F16-4615-8706-F31208567293}" type="sibTrans" cxnId="{D437070E-F12E-41A7-BB10-9F8A6572708B}">
      <dgm:prSet/>
      <dgm:spPr/>
      <dgm:t>
        <a:bodyPr/>
        <a:lstStyle/>
        <a:p>
          <a:endParaRPr lang="zh-TW" altLang="en-US"/>
        </a:p>
      </dgm:t>
    </dgm:pt>
    <dgm:pt modelId="{7C5BD95D-C937-42E1-989C-A4C42278D441}">
      <dgm:prSet/>
      <dgm:spPr/>
      <dgm:t>
        <a:bodyPr/>
        <a:lstStyle/>
        <a:p>
          <a:r>
            <a:rPr lang="zh-TW"/>
            <a:t>室內至少</a:t>
          </a:r>
          <a:r>
            <a:rPr lang="en-US"/>
            <a:t>1.5</a:t>
          </a:r>
          <a:r>
            <a:rPr lang="zh-TW"/>
            <a:t>公尺</a:t>
          </a:r>
        </a:p>
      </dgm:t>
    </dgm:pt>
    <dgm:pt modelId="{8D9E60A9-C54D-4AE9-88EE-85806B7BCAB4}" type="parTrans" cxnId="{9AB03E0D-A951-4743-9E74-FBACF039B688}">
      <dgm:prSet/>
      <dgm:spPr/>
      <dgm:t>
        <a:bodyPr/>
        <a:lstStyle/>
        <a:p>
          <a:endParaRPr lang="zh-TW" altLang="en-US"/>
        </a:p>
      </dgm:t>
    </dgm:pt>
    <dgm:pt modelId="{667B5E88-ED8A-47F8-B464-80A63DF2BC98}" type="sibTrans" cxnId="{9AB03E0D-A951-4743-9E74-FBACF039B688}">
      <dgm:prSet/>
      <dgm:spPr/>
      <dgm:t>
        <a:bodyPr/>
        <a:lstStyle/>
        <a:p>
          <a:endParaRPr lang="zh-TW" altLang="en-US"/>
        </a:p>
      </dgm:t>
    </dgm:pt>
    <dgm:pt modelId="{228FD2BD-F192-4F95-ADF5-2F98011F0E72}">
      <dgm:prSet/>
      <dgm:spPr/>
      <dgm:t>
        <a:bodyPr/>
        <a:lstStyle/>
        <a:p>
          <a:r>
            <a:rPr lang="zh-TW" dirty="0"/>
            <a:t>大約手臂的兩倍長</a:t>
          </a:r>
        </a:p>
      </dgm:t>
    </dgm:pt>
    <dgm:pt modelId="{A3776A22-B5F6-4F18-B9F3-DAAB0A999C9B}" type="parTrans" cxnId="{5C9F1B15-1BDE-47D5-A4D3-25CF9F6522C4}">
      <dgm:prSet/>
      <dgm:spPr/>
      <dgm:t>
        <a:bodyPr/>
        <a:lstStyle/>
        <a:p>
          <a:endParaRPr lang="zh-TW" altLang="en-US"/>
        </a:p>
      </dgm:t>
    </dgm:pt>
    <dgm:pt modelId="{6E189A88-26F4-4C80-8B6C-0466C8FE4A05}" type="sibTrans" cxnId="{5C9F1B15-1BDE-47D5-A4D3-25CF9F6522C4}">
      <dgm:prSet/>
      <dgm:spPr/>
      <dgm:t>
        <a:bodyPr/>
        <a:lstStyle/>
        <a:p>
          <a:endParaRPr lang="zh-TW" altLang="en-US"/>
        </a:p>
      </dgm:t>
    </dgm:pt>
    <dgm:pt modelId="{CDF5F06D-E4C6-4E69-872B-301DA754F754}" type="pres">
      <dgm:prSet presAssocID="{D97C03B1-B77E-4202-93B0-6B7C1FA67333}" presName="rootNode" presStyleCnt="0">
        <dgm:presLayoutVars>
          <dgm:chMax/>
          <dgm:chPref/>
          <dgm:dir/>
          <dgm:animLvl val="lvl"/>
        </dgm:presLayoutVars>
      </dgm:prSet>
      <dgm:spPr/>
    </dgm:pt>
    <dgm:pt modelId="{73D0217C-D4CF-4851-8FD8-D347791DAE94}" type="pres">
      <dgm:prSet presAssocID="{026F5153-03FF-4C01-B05C-AA5B1F7F658B}" presName="composite" presStyleCnt="0"/>
      <dgm:spPr/>
    </dgm:pt>
    <dgm:pt modelId="{22DF3860-1F8A-4F8B-9AFA-5B8A3D82EE99}" type="pres">
      <dgm:prSet presAssocID="{026F5153-03FF-4C01-B05C-AA5B1F7F658B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9EADFD8B-1EDA-4302-A437-29624D703879}" type="pres">
      <dgm:prSet presAssocID="{026F5153-03FF-4C01-B05C-AA5B1F7F658B}" presName="Image" presStyleLbl="bgImgPlace1" presStyleIdx="0" presStyleCnt="2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81D3E7B5-85C7-4273-ABD6-407C72389AB9}" type="pres">
      <dgm:prSet presAssocID="{026F5153-03FF-4C01-B05C-AA5B1F7F658B}" presName="ChildText" presStyleLbl="fgAcc1" presStyleIdx="0" presStyleCnt="2" custScaleX="48333" custLinFactNeighborX="2935" custLinFactNeighborY="-513">
        <dgm:presLayoutVars>
          <dgm:chMax val="0"/>
          <dgm:chPref val="0"/>
          <dgm:bulletEnabled val="1"/>
        </dgm:presLayoutVars>
      </dgm:prSet>
      <dgm:spPr/>
    </dgm:pt>
    <dgm:pt modelId="{0C838C6A-F7B9-434A-B7E0-67625BA74AAF}" type="pres">
      <dgm:prSet presAssocID="{3E40609C-E540-4199-A7C4-FBA281E79866}" presName="sibTrans" presStyleCnt="0"/>
      <dgm:spPr/>
    </dgm:pt>
    <dgm:pt modelId="{3A124D6B-A91A-4635-875D-60E32CBBD727}" type="pres">
      <dgm:prSet presAssocID="{7C5BD95D-C937-42E1-989C-A4C42278D441}" presName="composite" presStyleCnt="0"/>
      <dgm:spPr/>
    </dgm:pt>
    <dgm:pt modelId="{71ECFF17-F21A-4F8C-BDDF-7E874482DF98}" type="pres">
      <dgm:prSet presAssocID="{7C5BD95D-C937-42E1-989C-A4C42278D441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93FB9D35-A88A-4974-80FF-1385A9A90E56}" type="pres">
      <dgm:prSet presAssocID="{7C5BD95D-C937-42E1-989C-A4C42278D441}" presName="Image" presStyleLbl="bgImgPlace1" presStyleIdx="1" presStyleCnt="2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2693047C-C211-447C-9092-1D22FA281831}" type="pres">
      <dgm:prSet presAssocID="{7C5BD95D-C937-42E1-989C-A4C42278D441}" presName="ChildText" presStyleLbl="fgAcc1" presStyleIdx="1" presStyleCnt="2" custScaleX="42986">
        <dgm:presLayoutVars>
          <dgm:chMax val="0"/>
          <dgm:chPref val="0"/>
          <dgm:bulletEnabled val="1"/>
        </dgm:presLayoutVars>
      </dgm:prSet>
      <dgm:spPr/>
    </dgm:pt>
  </dgm:ptLst>
  <dgm:cxnLst>
    <dgm:cxn modelId="{9AB03E0D-A951-4743-9E74-FBACF039B688}" srcId="{D97C03B1-B77E-4202-93B0-6B7C1FA67333}" destId="{7C5BD95D-C937-42E1-989C-A4C42278D441}" srcOrd="1" destOrd="0" parTransId="{8D9E60A9-C54D-4AE9-88EE-85806B7BCAB4}" sibTransId="{667B5E88-ED8A-47F8-B464-80A63DF2BC98}"/>
    <dgm:cxn modelId="{D437070E-F12E-41A7-BB10-9F8A6572708B}" srcId="{026F5153-03FF-4C01-B05C-AA5B1F7F658B}" destId="{91C8A3ED-7B3E-49E1-8FB3-682EF217792F}" srcOrd="0" destOrd="0" parTransId="{0F922550-571F-4EC1-A728-B32959450239}" sibTransId="{E26B6D11-0F16-4615-8706-F31208567293}"/>
    <dgm:cxn modelId="{5C9F1B15-1BDE-47D5-A4D3-25CF9F6522C4}" srcId="{7C5BD95D-C937-42E1-989C-A4C42278D441}" destId="{228FD2BD-F192-4F95-ADF5-2F98011F0E72}" srcOrd="0" destOrd="0" parTransId="{A3776A22-B5F6-4F18-B9F3-DAAB0A999C9B}" sibTransId="{6E189A88-26F4-4C80-8B6C-0466C8FE4A05}"/>
    <dgm:cxn modelId="{821D8E37-7A9E-4443-B16C-A5B95AAD0711}" srcId="{D97C03B1-B77E-4202-93B0-6B7C1FA67333}" destId="{026F5153-03FF-4C01-B05C-AA5B1F7F658B}" srcOrd="0" destOrd="0" parTransId="{2F8B8C88-FFF9-42CA-BA07-EC823B585DD9}" sibTransId="{3E40609C-E540-4199-A7C4-FBA281E79866}"/>
    <dgm:cxn modelId="{EE417B68-BF7E-46C7-A0DC-FB765BD8901E}" type="presOf" srcId="{228FD2BD-F192-4F95-ADF5-2F98011F0E72}" destId="{2693047C-C211-447C-9092-1D22FA281831}" srcOrd="0" destOrd="0" presId="urn:microsoft.com/office/officeart/2008/layout/TitledPictureBlocks"/>
    <dgm:cxn modelId="{F77C609E-871E-4A72-B6DB-2B03A417E0D1}" type="presOf" srcId="{7C5BD95D-C937-42E1-989C-A4C42278D441}" destId="{71ECFF17-F21A-4F8C-BDDF-7E874482DF98}" srcOrd="0" destOrd="0" presId="urn:microsoft.com/office/officeart/2008/layout/TitledPictureBlocks"/>
    <dgm:cxn modelId="{EE7E01C2-AB24-4191-937F-880852CE1D67}" type="presOf" srcId="{91C8A3ED-7B3E-49E1-8FB3-682EF217792F}" destId="{81D3E7B5-85C7-4273-ABD6-407C72389AB9}" srcOrd="0" destOrd="0" presId="urn:microsoft.com/office/officeart/2008/layout/TitledPictureBlocks"/>
    <dgm:cxn modelId="{D2AC1BCE-B84D-45F8-9609-084B3A7FB31D}" type="presOf" srcId="{D97C03B1-B77E-4202-93B0-6B7C1FA67333}" destId="{CDF5F06D-E4C6-4E69-872B-301DA754F754}" srcOrd="0" destOrd="0" presId="urn:microsoft.com/office/officeart/2008/layout/TitledPictureBlocks"/>
    <dgm:cxn modelId="{E3FBF9D8-A180-46E0-A7FC-7E8501778F13}" type="presOf" srcId="{026F5153-03FF-4C01-B05C-AA5B1F7F658B}" destId="{22DF3860-1F8A-4F8B-9AFA-5B8A3D82EE99}" srcOrd="0" destOrd="0" presId="urn:microsoft.com/office/officeart/2008/layout/TitledPictureBlocks"/>
    <dgm:cxn modelId="{733C4296-45AE-4B5D-91E0-CFC445FB7331}" type="presParOf" srcId="{CDF5F06D-E4C6-4E69-872B-301DA754F754}" destId="{73D0217C-D4CF-4851-8FD8-D347791DAE94}" srcOrd="0" destOrd="0" presId="urn:microsoft.com/office/officeart/2008/layout/TitledPictureBlocks"/>
    <dgm:cxn modelId="{AC733F68-27E6-4136-9DD3-D1A85691EF5B}" type="presParOf" srcId="{73D0217C-D4CF-4851-8FD8-D347791DAE94}" destId="{22DF3860-1F8A-4F8B-9AFA-5B8A3D82EE99}" srcOrd="0" destOrd="0" presId="urn:microsoft.com/office/officeart/2008/layout/TitledPictureBlocks"/>
    <dgm:cxn modelId="{2ECC21D6-BC07-449C-9C03-2FAC06541431}" type="presParOf" srcId="{73D0217C-D4CF-4851-8FD8-D347791DAE94}" destId="{9EADFD8B-1EDA-4302-A437-29624D703879}" srcOrd="1" destOrd="0" presId="urn:microsoft.com/office/officeart/2008/layout/TitledPictureBlocks"/>
    <dgm:cxn modelId="{AD182523-E602-4ABA-8F68-F69759BF10D8}" type="presParOf" srcId="{73D0217C-D4CF-4851-8FD8-D347791DAE94}" destId="{81D3E7B5-85C7-4273-ABD6-407C72389AB9}" srcOrd="2" destOrd="0" presId="urn:microsoft.com/office/officeart/2008/layout/TitledPictureBlocks"/>
    <dgm:cxn modelId="{270F47AA-FCFB-43FC-BE7B-3EBE6EC5B2D0}" type="presParOf" srcId="{CDF5F06D-E4C6-4E69-872B-301DA754F754}" destId="{0C838C6A-F7B9-434A-B7E0-67625BA74AAF}" srcOrd="1" destOrd="0" presId="urn:microsoft.com/office/officeart/2008/layout/TitledPictureBlocks"/>
    <dgm:cxn modelId="{EB4ABE74-D3B3-471C-B494-9F432294D7C2}" type="presParOf" srcId="{CDF5F06D-E4C6-4E69-872B-301DA754F754}" destId="{3A124D6B-A91A-4635-875D-60E32CBBD727}" srcOrd="2" destOrd="0" presId="urn:microsoft.com/office/officeart/2008/layout/TitledPictureBlocks"/>
    <dgm:cxn modelId="{4B012484-74E6-48B9-B744-A3412A37E2CE}" type="presParOf" srcId="{3A124D6B-A91A-4635-875D-60E32CBBD727}" destId="{71ECFF17-F21A-4F8C-BDDF-7E874482DF98}" srcOrd="0" destOrd="0" presId="urn:microsoft.com/office/officeart/2008/layout/TitledPictureBlocks"/>
    <dgm:cxn modelId="{BFA5869A-2F1A-442B-B495-971D9F37445B}" type="presParOf" srcId="{3A124D6B-A91A-4635-875D-60E32CBBD727}" destId="{93FB9D35-A88A-4974-80FF-1385A9A90E56}" srcOrd="1" destOrd="0" presId="urn:microsoft.com/office/officeart/2008/layout/TitledPictureBlocks"/>
    <dgm:cxn modelId="{CBD6E069-8996-44D3-A5B7-F6B76D6A8C11}" type="presParOf" srcId="{3A124D6B-A91A-4635-875D-60E32CBBD727}" destId="{2693047C-C211-447C-9092-1D22FA281831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3F268-8D08-49F4-90F1-6B4712922BFE}" type="doc">
      <dgm:prSet loTypeId="urn:microsoft.com/office/officeart/2005/8/layout/radial2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015DE2BE-9BD2-44DF-BFD1-BBD9CAF5B269}">
      <dgm:prSet/>
      <dgm:spPr/>
      <dgm:t>
        <a:bodyPr/>
        <a:lstStyle/>
        <a:p>
          <a:r>
            <a:rPr lang="zh-TW" dirty="0"/>
            <a:t>衛福部疾管署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FB63B896-54BE-42BB-A284-26C8E502CEC8}" type="parTrans" cxnId="{C05380F3-E36B-4A88-9B5C-EDDD03560662}">
      <dgm:prSet/>
      <dgm:spPr/>
      <dgm:t>
        <a:bodyPr/>
        <a:lstStyle/>
        <a:p>
          <a:endParaRPr lang="zh-TW" altLang="en-US"/>
        </a:p>
      </dgm:t>
    </dgm:pt>
    <dgm:pt modelId="{1ECC9C7A-C146-4BAE-8869-5D41484BA763}" type="sibTrans" cxnId="{C05380F3-E36B-4A88-9B5C-EDDD03560662}">
      <dgm:prSet/>
      <dgm:spPr/>
      <dgm:t>
        <a:bodyPr/>
        <a:lstStyle/>
        <a:p>
          <a:endParaRPr lang="zh-TW" altLang="en-US"/>
        </a:p>
      </dgm:t>
    </dgm:pt>
    <dgm:pt modelId="{87A1B085-0458-49B5-AFA5-B4142F51D123}">
      <dgm:prSet/>
      <dgm:spPr/>
      <dgm:t>
        <a:bodyPr/>
        <a:lstStyle/>
        <a:p>
          <a:r>
            <a:rPr lang="zh-TW"/>
            <a:t>掌握最新疫情</a:t>
          </a:r>
        </a:p>
      </dgm:t>
    </dgm:pt>
    <dgm:pt modelId="{32CCC091-111B-4157-8908-CB40A0782F1B}" type="parTrans" cxnId="{224A272A-6008-4534-9881-C2FEC2FFF025}">
      <dgm:prSet/>
      <dgm:spPr/>
      <dgm:t>
        <a:bodyPr/>
        <a:lstStyle/>
        <a:p>
          <a:endParaRPr lang="zh-TW" altLang="en-US"/>
        </a:p>
      </dgm:t>
    </dgm:pt>
    <dgm:pt modelId="{8ABB8557-CC16-40F3-9ACC-E1E83DEDCF2D}" type="sibTrans" cxnId="{224A272A-6008-4534-9881-C2FEC2FFF025}">
      <dgm:prSet/>
      <dgm:spPr/>
      <dgm:t>
        <a:bodyPr/>
        <a:lstStyle/>
        <a:p>
          <a:endParaRPr lang="zh-TW" altLang="en-US"/>
        </a:p>
      </dgm:t>
    </dgm:pt>
    <dgm:pt modelId="{106DAB25-63D3-4CEF-8E09-AE20821746F9}">
      <dgm:prSet/>
      <dgm:spPr/>
      <dgm:t>
        <a:bodyPr/>
        <a:lstStyle/>
        <a:p>
          <a:r>
            <a:rPr lang="zh-TW"/>
            <a:t>了解防疫議題</a:t>
          </a:r>
        </a:p>
      </dgm:t>
    </dgm:pt>
    <dgm:pt modelId="{3FDF0AA9-5F89-4D56-A2F9-BFF54FCAE65C}" type="parTrans" cxnId="{848B9AC2-37E6-41BE-9DC3-B19F36DDACC8}">
      <dgm:prSet/>
      <dgm:spPr/>
      <dgm:t>
        <a:bodyPr/>
        <a:lstStyle/>
        <a:p>
          <a:endParaRPr lang="zh-TW" altLang="en-US"/>
        </a:p>
      </dgm:t>
    </dgm:pt>
    <dgm:pt modelId="{051A0045-1AD3-40B9-9BCE-E00A073CCFA6}" type="sibTrans" cxnId="{848B9AC2-37E6-41BE-9DC3-B19F36DDACC8}">
      <dgm:prSet/>
      <dgm:spPr/>
      <dgm:t>
        <a:bodyPr/>
        <a:lstStyle/>
        <a:p>
          <a:endParaRPr lang="zh-TW" altLang="en-US"/>
        </a:p>
      </dgm:t>
    </dgm:pt>
    <dgm:pt modelId="{06389BF1-1555-4EDA-BC79-31F09C90B156}">
      <dgm:prSet/>
      <dgm:spPr/>
      <dgm:t>
        <a:bodyPr/>
        <a:lstStyle/>
        <a:p>
          <a:r>
            <a:rPr lang="zh-TW"/>
            <a:t>防疫小測驗</a:t>
          </a:r>
        </a:p>
      </dgm:t>
    </dgm:pt>
    <dgm:pt modelId="{C0B8C046-D29D-4084-BA69-0EA516B87ABD}" type="parTrans" cxnId="{E02BB36D-FD7A-40F8-86EF-88435D106C9A}">
      <dgm:prSet/>
      <dgm:spPr/>
      <dgm:t>
        <a:bodyPr/>
        <a:lstStyle/>
        <a:p>
          <a:endParaRPr lang="zh-TW" altLang="en-US"/>
        </a:p>
      </dgm:t>
    </dgm:pt>
    <dgm:pt modelId="{D21F43B2-316E-4DCB-9C46-7688B6CB60ED}" type="sibTrans" cxnId="{E02BB36D-FD7A-40F8-86EF-88435D106C9A}">
      <dgm:prSet/>
      <dgm:spPr/>
      <dgm:t>
        <a:bodyPr/>
        <a:lstStyle/>
        <a:p>
          <a:endParaRPr lang="zh-TW" altLang="en-US"/>
        </a:p>
      </dgm:t>
    </dgm:pt>
    <dgm:pt modelId="{8915840F-636D-4F54-8513-21EE69BB375B}">
      <dgm:prSet/>
      <dgm:spPr/>
      <dgm:t>
        <a:bodyPr/>
        <a:lstStyle/>
        <a:p>
          <a:r>
            <a:rPr lang="zh-TW"/>
            <a:t>你的防疫觀念正確嗎？</a:t>
          </a:r>
        </a:p>
      </dgm:t>
    </dgm:pt>
    <dgm:pt modelId="{2C62085E-8774-46C7-B3F1-649D2C6E218F}" type="parTrans" cxnId="{57A81E59-A767-4DCB-837C-1E3B2A642C63}">
      <dgm:prSet/>
      <dgm:spPr/>
      <dgm:t>
        <a:bodyPr/>
        <a:lstStyle/>
        <a:p>
          <a:endParaRPr lang="zh-TW" altLang="en-US"/>
        </a:p>
      </dgm:t>
    </dgm:pt>
    <dgm:pt modelId="{BA04294B-D8DD-4D5D-9283-9A3E28B171DF}" type="sibTrans" cxnId="{57A81E59-A767-4DCB-837C-1E3B2A642C63}">
      <dgm:prSet/>
      <dgm:spPr/>
      <dgm:t>
        <a:bodyPr/>
        <a:lstStyle/>
        <a:p>
          <a:endParaRPr lang="zh-TW" altLang="en-US"/>
        </a:p>
      </dgm:t>
    </dgm:pt>
    <dgm:pt modelId="{B18FEFC8-B1B1-4BA4-8E7D-7949A4EDB75F}">
      <dgm:prSet/>
      <dgm:spPr/>
      <dgm:t>
        <a:bodyPr/>
        <a:lstStyle/>
        <a:p>
          <a:r>
            <a:rPr lang="zh-TW"/>
            <a:t>擊敗新冠病毒，健康久久！</a:t>
          </a:r>
        </a:p>
      </dgm:t>
    </dgm:pt>
    <dgm:pt modelId="{6C9D201C-C78C-40FE-8AD4-DF8751A540F9}" type="parTrans" cxnId="{DE38F2AE-E1FA-42EF-923E-5B6D6E48120C}">
      <dgm:prSet/>
      <dgm:spPr/>
      <dgm:t>
        <a:bodyPr/>
        <a:lstStyle/>
        <a:p>
          <a:endParaRPr lang="zh-TW" altLang="en-US"/>
        </a:p>
      </dgm:t>
    </dgm:pt>
    <dgm:pt modelId="{4CA2CEFE-7385-4B73-97EB-D2210B20AF78}" type="sibTrans" cxnId="{DE38F2AE-E1FA-42EF-923E-5B6D6E48120C}">
      <dgm:prSet/>
      <dgm:spPr/>
      <dgm:t>
        <a:bodyPr/>
        <a:lstStyle/>
        <a:p>
          <a:endParaRPr lang="zh-TW" altLang="en-US"/>
        </a:p>
      </dgm:t>
    </dgm:pt>
    <dgm:pt modelId="{AF746D37-0038-413B-9C8F-A4639B0DFA1C}" type="pres">
      <dgm:prSet presAssocID="{5993F268-8D08-49F4-90F1-6B4712922BF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9669DD9-9422-4438-8A8E-5C1580783E6F}" type="pres">
      <dgm:prSet presAssocID="{5993F268-8D08-49F4-90F1-6B4712922BFE}" presName="cycle" presStyleCnt="0"/>
      <dgm:spPr/>
    </dgm:pt>
    <dgm:pt modelId="{E7185012-8B89-4474-BF78-4B2EFB944057}" type="pres">
      <dgm:prSet presAssocID="{5993F268-8D08-49F4-90F1-6B4712922BFE}" presName="centerShape" presStyleCnt="0"/>
      <dgm:spPr/>
    </dgm:pt>
    <dgm:pt modelId="{86E7762D-5A49-45D0-A954-3F67FC67CACF}" type="pres">
      <dgm:prSet presAssocID="{5993F268-8D08-49F4-90F1-6B4712922BFE}" presName="connSite" presStyleLbl="node1" presStyleIdx="0" presStyleCnt="3"/>
      <dgm:spPr/>
    </dgm:pt>
    <dgm:pt modelId="{B8C5A24E-8DE8-4F7D-A312-723B4B3E528A}" type="pres">
      <dgm:prSet presAssocID="{5993F268-8D08-49F4-90F1-6B4712922BFE}" presName="visible" presStyleLbl="node1" presStyleIdx="0" presStyleCnt="3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826D108E-C04D-4E2D-B64E-E5D87B9CCFC3}" type="pres">
      <dgm:prSet presAssocID="{FB63B896-54BE-42BB-A284-26C8E502CEC8}" presName="Name25" presStyleLbl="parChTrans1D1" presStyleIdx="0" presStyleCnt="2"/>
      <dgm:spPr/>
    </dgm:pt>
    <dgm:pt modelId="{2BAA55FE-BB03-4D5F-99A5-51C08E8A4675}" type="pres">
      <dgm:prSet presAssocID="{015DE2BE-9BD2-44DF-BFD1-BBD9CAF5B269}" presName="node" presStyleCnt="0"/>
      <dgm:spPr/>
    </dgm:pt>
    <dgm:pt modelId="{EE62200E-2D4D-4B17-8C93-49F07AF413CA}" type="pres">
      <dgm:prSet presAssocID="{015DE2BE-9BD2-44DF-BFD1-BBD9CAF5B269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6526A316-5386-4365-A3BF-F8B1CE415FE3}" type="pres">
      <dgm:prSet presAssocID="{015DE2BE-9BD2-44DF-BFD1-BBD9CAF5B269}" presName="childNode" presStyleLbl="revTx" presStyleIdx="0" presStyleCnt="2">
        <dgm:presLayoutVars>
          <dgm:bulletEnabled val="1"/>
        </dgm:presLayoutVars>
      </dgm:prSet>
      <dgm:spPr/>
    </dgm:pt>
    <dgm:pt modelId="{5EBF8428-959B-44FF-8E01-6BB3D23CBD9C}" type="pres">
      <dgm:prSet presAssocID="{C0B8C046-D29D-4084-BA69-0EA516B87ABD}" presName="Name25" presStyleLbl="parChTrans1D1" presStyleIdx="1" presStyleCnt="2"/>
      <dgm:spPr/>
    </dgm:pt>
    <dgm:pt modelId="{2B30A975-233F-4DCD-B332-0830C1B9CDD8}" type="pres">
      <dgm:prSet presAssocID="{06389BF1-1555-4EDA-BC79-31F09C90B156}" presName="node" presStyleCnt="0"/>
      <dgm:spPr/>
    </dgm:pt>
    <dgm:pt modelId="{1838EE8F-1361-4720-AEE6-B63288FA6CDC}" type="pres">
      <dgm:prSet presAssocID="{06389BF1-1555-4EDA-BC79-31F09C90B156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072C6A6A-46EA-4149-97CB-ED7ECB5B086A}" type="pres">
      <dgm:prSet presAssocID="{06389BF1-1555-4EDA-BC79-31F09C90B156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19D65516-525D-4A41-8CCA-751909087C5A}" type="presOf" srcId="{B18FEFC8-B1B1-4BA4-8E7D-7949A4EDB75F}" destId="{072C6A6A-46EA-4149-97CB-ED7ECB5B086A}" srcOrd="0" destOrd="1" presId="urn:microsoft.com/office/officeart/2005/8/layout/radial2"/>
    <dgm:cxn modelId="{A479F51F-E7B9-4123-9045-E8B08585DFFF}" type="presOf" srcId="{87A1B085-0458-49B5-AFA5-B4142F51D123}" destId="{6526A316-5386-4365-A3BF-F8B1CE415FE3}" srcOrd="0" destOrd="0" presId="urn:microsoft.com/office/officeart/2005/8/layout/radial2"/>
    <dgm:cxn modelId="{224A272A-6008-4534-9881-C2FEC2FFF025}" srcId="{015DE2BE-9BD2-44DF-BFD1-BBD9CAF5B269}" destId="{87A1B085-0458-49B5-AFA5-B4142F51D123}" srcOrd="0" destOrd="0" parTransId="{32CCC091-111B-4157-8908-CB40A0782F1B}" sibTransId="{8ABB8557-CC16-40F3-9ACC-E1E83DEDCF2D}"/>
    <dgm:cxn modelId="{8001FD30-092D-473B-896C-245F4D343C6C}" type="presOf" srcId="{5993F268-8D08-49F4-90F1-6B4712922BFE}" destId="{AF746D37-0038-413B-9C8F-A4639B0DFA1C}" srcOrd="0" destOrd="0" presId="urn:microsoft.com/office/officeart/2005/8/layout/radial2"/>
    <dgm:cxn modelId="{6A806662-E5AE-4E0E-9AD3-2DA0CAB3B9D6}" type="presOf" srcId="{106DAB25-63D3-4CEF-8E09-AE20821746F9}" destId="{6526A316-5386-4365-A3BF-F8B1CE415FE3}" srcOrd="0" destOrd="1" presId="urn:microsoft.com/office/officeart/2005/8/layout/radial2"/>
    <dgm:cxn modelId="{B6FFFB66-218B-4225-8E73-F4392F6E5A3B}" type="presOf" srcId="{FB63B896-54BE-42BB-A284-26C8E502CEC8}" destId="{826D108E-C04D-4E2D-B64E-E5D87B9CCFC3}" srcOrd="0" destOrd="0" presId="urn:microsoft.com/office/officeart/2005/8/layout/radial2"/>
    <dgm:cxn modelId="{E02BB36D-FD7A-40F8-86EF-88435D106C9A}" srcId="{5993F268-8D08-49F4-90F1-6B4712922BFE}" destId="{06389BF1-1555-4EDA-BC79-31F09C90B156}" srcOrd="1" destOrd="0" parTransId="{C0B8C046-D29D-4084-BA69-0EA516B87ABD}" sibTransId="{D21F43B2-316E-4DCB-9C46-7688B6CB60ED}"/>
    <dgm:cxn modelId="{1587FA4D-D134-4F5C-ADB5-E6C39CA2B9F2}" type="presOf" srcId="{06389BF1-1555-4EDA-BC79-31F09C90B156}" destId="{1838EE8F-1361-4720-AEE6-B63288FA6CDC}" srcOrd="0" destOrd="0" presId="urn:microsoft.com/office/officeart/2005/8/layout/radial2"/>
    <dgm:cxn modelId="{D4348D52-B210-4B27-AD7E-DBD156F52E3F}" type="presOf" srcId="{8915840F-636D-4F54-8513-21EE69BB375B}" destId="{072C6A6A-46EA-4149-97CB-ED7ECB5B086A}" srcOrd="0" destOrd="0" presId="urn:microsoft.com/office/officeart/2005/8/layout/radial2"/>
    <dgm:cxn modelId="{57A81E59-A767-4DCB-837C-1E3B2A642C63}" srcId="{06389BF1-1555-4EDA-BC79-31F09C90B156}" destId="{8915840F-636D-4F54-8513-21EE69BB375B}" srcOrd="0" destOrd="0" parTransId="{2C62085E-8774-46C7-B3F1-649D2C6E218F}" sibTransId="{BA04294B-D8DD-4D5D-9283-9A3E28B171DF}"/>
    <dgm:cxn modelId="{DE38F2AE-E1FA-42EF-923E-5B6D6E48120C}" srcId="{06389BF1-1555-4EDA-BC79-31F09C90B156}" destId="{B18FEFC8-B1B1-4BA4-8E7D-7949A4EDB75F}" srcOrd="1" destOrd="0" parTransId="{6C9D201C-C78C-40FE-8AD4-DF8751A540F9}" sibTransId="{4CA2CEFE-7385-4B73-97EB-D2210B20AF78}"/>
    <dgm:cxn modelId="{848B9AC2-37E6-41BE-9DC3-B19F36DDACC8}" srcId="{015DE2BE-9BD2-44DF-BFD1-BBD9CAF5B269}" destId="{106DAB25-63D3-4CEF-8E09-AE20821746F9}" srcOrd="1" destOrd="0" parTransId="{3FDF0AA9-5F89-4D56-A2F9-BFF54FCAE65C}" sibTransId="{051A0045-1AD3-40B9-9BCE-E00A073CCFA6}"/>
    <dgm:cxn modelId="{ED12ABC9-724A-44B4-8E26-697485FC345A}" type="presOf" srcId="{C0B8C046-D29D-4084-BA69-0EA516B87ABD}" destId="{5EBF8428-959B-44FF-8E01-6BB3D23CBD9C}" srcOrd="0" destOrd="0" presId="urn:microsoft.com/office/officeart/2005/8/layout/radial2"/>
    <dgm:cxn modelId="{AEC886E9-8369-4025-9E16-E5C670D01AA3}" type="presOf" srcId="{015DE2BE-9BD2-44DF-BFD1-BBD9CAF5B269}" destId="{EE62200E-2D4D-4B17-8C93-49F07AF413CA}" srcOrd="0" destOrd="0" presId="urn:microsoft.com/office/officeart/2005/8/layout/radial2"/>
    <dgm:cxn modelId="{C05380F3-E36B-4A88-9B5C-EDDD03560662}" srcId="{5993F268-8D08-49F4-90F1-6B4712922BFE}" destId="{015DE2BE-9BD2-44DF-BFD1-BBD9CAF5B269}" srcOrd="0" destOrd="0" parTransId="{FB63B896-54BE-42BB-A284-26C8E502CEC8}" sibTransId="{1ECC9C7A-C146-4BAE-8869-5D41484BA763}"/>
    <dgm:cxn modelId="{C31488E0-14A2-485E-8C1A-8DA389B4624F}" type="presParOf" srcId="{AF746D37-0038-413B-9C8F-A4639B0DFA1C}" destId="{F9669DD9-9422-4438-8A8E-5C1580783E6F}" srcOrd="0" destOrd="0" presId="urn:microsoft.com/office/officeart/2005/8/layout/radial2"/>
    <dgm:cxn modelId="{CE0D0F35-D180-4CA4-A723-4D2E5C0F6156}" type="presParOf" srcId="{F9669DD9-9422-4438-8A8E-5C1580783E6F}" destId="{E7185012-8B89-4474-BF78-4B2EFB944057}" srcOrd="0" destOrd="0" presId="urn:microsoft.com/office/officeart/2005/8/layout/radial2"/>
    <dgm:cxn modelId="{DEB0242D-1ADA-41A8-B027-CE97A90B5519}" type="presParOf" srcId="{E7185012-8B89-4474-BF78-4B2EFB944057}" destId="{86E7762D-5A49-45D0-A954-3F67FC67CACF}" srcOrd="0" destOrd="0" presId="urn:microsoft.com/office/officeart/2005/8/layout/radial2"/>
    <dgm:cxn modelId="{361422CA-5762-425B-BA0C-20F473343ABB}" type="presParOf" srcId="{E7185012-8B89-4474-BF78-4B2EFB944057}" destId="{B8C5A24E-8DE8-4F7D-A312-723B4B3E528A}" srcOrd="1" destOrd="0" presId="urn:microsoft.com/office/officeart/2005/8/layout/radial2"/>
    <dgm:cxn modelId="{AEDCAAA4-E645-4408-8707-F2C190BE11E1}" type="presParOf" srcId="{F9669DD9-9422-4438-8A8E-5C1580783E6F}" destId="{826D108E-C04D-4E2D-B64E-E5D87B9CCFC3}" srcOrd="1" destOrd="0" presId="urn:microsoft.com/office/officeart/2005/8/layout/radial2"/>
    <dgm:cxn modelId="{A68526BD-B013-42EC-AAA3-B3A9FDEAD250}" type="presParOf" srcId="{F9669DD9-9422-4438-8A8E-5C1580783E6F}" destId="{2BAA55FE-BB03-4D5F-99A5-51C08E8A4675}" srcOrd="2" destOrd="0" presId="urn:microsoft.com/office/officeart/2005/8/layout/radial2"/>
    <dgm:cxn modelId="{5FC1DC31-7EA8-480C-9E30-544FAA28C819}" type="presParOf" srcId="{2BAA55FE-BB03-4D5F-99A5-51C08E8A4675}" destId="{EE62200E-2D4D-4B17-8C93-49F07AF413CA}" srcOrd="0" destOrd="0" presId="urn:microsoft.com/office/officeart/2005/8/layout/radial2"/>
    <dgm:cxn modelId="{35A5349C-5222-4CFB-84BD-603FCFCD1900}" type="presParOf" srcId="{2BAA55FE-BB03-4D5F-99A5-51C08E8A4675}" destId="{6526A316-5386-4365-A3BF-F8B1CE415FE3}" srcOrd="1" destOrd="0" presId="urn:microsoft.com/office/officeart/2005/8/layout/radial2"/>
    <dgm:cxn modelId="{FB5AB737-5C1D-4660-9A06-5ABC9E38F1CD}" type="presParOf" srcId="{F9669DD9-9422-4438-8A8E-5C1580783E6F}" destId="{5EBF8428-959B-44FF-8E01-6BB3D23CBD9C}" srcOrd="3" destOrd="0" presId="urn:microsoft.com/office/officeart/2005/8/layout/radial2"/>
    <dgm:cxn modelId="{A5F94858-2133-4D0E-8785-53BA9C1B003A}" type="presParOf" srcId="{F9669DD9-9422-4438-8A8E-5C1580783E6F}" destId="{2B30A975-233F-4DCD-B332-0830C1B9CDD8}" srcOrd="4" destOrd="0" presId="urn:microsoft.com/office/officeart/2005/8/layout/radial2"/>
    <dgm:cxn modelId="{E68439EA-D245-4696-9869-9A6785067B2B}" type="presParOf" srcId="{2B30A975-233F-4DCD-B332-0830C1B9CDD8}" destId="{1838EE8F-1361-4720-AEE6-B63288FA6CDC}" srcOrd="0" destOrd="0" presId="urn:microsoft.com/office/officeart/2005/8/layout/radial2"/>
    <dgm:cxn modelId="{B2EF430D-8336-4739-8294-57581A7DC9C3}" type="presParOf" srcId="{2B30A975-233F-4DCD-B332-0830C1B9CDD8}" destId="{072C6A6A-46EA-4149-97CB-ED7ECB5B086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94780-93DE-4E87-8FA7-4C5C9D61F4F8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雙手肥皂清潔，搓洗</a:t>
          </a:r>
          <a:r>
            <a:rPr lang="en-US" sz="2800" kern="1200"/>
            <a:t>40~60</a:t>
          </a:r>
          <a:r>
            <a:rPr lang="zh-TW" sz="2800" kern="1200"/>
            <a:t>秒</a:t>
          </a:r>
        </a:p>
      </dsp:txBody>
      <dsp:txXfrm>
        <a:off x="1918" y="1810385"/>
        <a:ext cx="2011188" cy="1810385"/>
      </dsp:txXfrm>
    </dsp:sp>
    <dsp:sp modelId="{206F0853-04BA-4E01-A970-4F5FC2D4787C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D9987E-34C9-4729-B449-EEA8C890480A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口罩要遮住口鼻、蓋住下巴  </a:t>
          </a:r>
        </a:p>
      </dsp:txBody>
      <dsp:txXfrm>
        <a:off x="2073443" y="1810385"/>
        <a:ext cx="2011188" cy="1810385"/>
      </dsp:txXfrm>
    </dsp:sp>
    <dsp:sp modelId="{541B0E29-DF99-475F-9E3E-71F34756BEE9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FF1546-6840-4D25-9B58-1874B8044CAD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噴</a:t>
          </a:r>
          <a:r>
            <a:rPr lang="en-US" sz="2800" kern="1200"/>
            <a:t>75%</a:t>
          </a:r>
          <a:r>
            <a:rPr lang="zh-TW" sz="2800" kern="1200"/>
            <a:t>酒精搓洗雙手</a:t>
          </a:r>
          <a:r>
            <a:rPr lang="en-US" sz="2800" kern="1200"/>
            <a:t>20-30</a:t>
          </a:r>
          <a:r>
            <a:rPr lang="zh-TW" sz="2800" kern="1200"/>
            <a:t>秒</a:t>
          </a:r>
        </a:p>
      </dsp:txBody>
      <dsp:txXfrm>
        <a:off x="4144967" y="1810385"/>
        <a:ext cx="2011188" cy="1810385"/>
      </dsp:txXfrm>
    </dsp:sp>
    <dsp:sp modelId="{D8A8DE7E-0603-4258-B234-7D24F6A3FB64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28F447-297D-4CAF-B7B3-1DDAA6AF9850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有發燒、呼吸道症狀速就醫</a:t>
          </a:r>
        </a:p>
      </dsp:txBody>
      <dsp:txXfrm>
        <a:off x="6216492" y="1810385"/>
        <a:ext cx="2011188" cy="1810385"/>
      </dsp:txXfrm>
    </dsp:sp>
    <dsp:sp modelId="{A991F8F8-EF20-418B-8AAB-B16D01C63EE7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15B8BF-7EC3-4AB8-BA69-D1984A0C772C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DFD8B-1EDA-4302-A437-29624D703879}">
      <dsp:nvSpPr>
        <dsp:cNvPr id="0" name=""/>
        <dsp:cNvSpPr/>
      </dsp:nvSpPr>
      <dsp:spPr>
        <a:xfrm>
          <a:off x="717" y="1181715"/>
          <a:ext cx="3153605" cy="2672030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D3E7B5-85C7-4273-ABD6-407C72389AB9}">
      <dsp:nvSpPr>
        <dsp:cNvPr id="0" name=""/>
        <dsp:cNvSpPr/>
      </dsp:nvSpPr>
      <dsp:spPr>
        <a:xfrm>
          <a:off x="3164579" y="1547649"/>
          <a:ext cx="722768" cy="1556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kern="1200" dirty="0"/>
            <a:t>大約</a:t>
          </a:r>
          <a:r>
            <a:rPr lang="en-US" sz="1800" kern="1200" dirty="0"/>
            <a:t>3</a:t>
          </a:r>
          <a:r>
            <a:rPr lang="zh-TW" sz="1800" kern="1200" dirty="0"/>
            <a:t>個</a:t>
          </a:r>
          <a:r>
            <a:rPr lang="zh-TW" sz="1800" b="1" kern="1200" dirty="0"/>
            <a:t>步伐</a:t>
          </a:r>
        </a:p>
      </dsp:txBody>
      <dsp:txXfrm>
        <a:off x="3185748" y="1568818"/>
        <a:ext cx="680430" cy="1514071"/>
      </dsp:txXfrm>
    </dsp:sp>
    <dsp:sp modelId="{22DF3860-1F8A-4F8B-9AFA-5B8A3D82EE99}">
      <dsp:nvSpPr>
        <dsp:cNvPr id="0" name=""/>
        <dsp:cNvSpPr/>
      </dsp:nvSpPr>
      <dsp:spPr>
        <a:xfrm>
          <a:off x="717" y="672216"/>
          <a:ext cx="3153605" cy="4601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kern="1200" dirty="0"/>
            <a:t>室外至少</a:t>
          </a:r>
          <a:r>
            <a:rPr lang="en-US" sz="2000" kern="1200" dirty="0"/>
            <a:t>1</a:t>
          </a:r>
          <a:r>
            <a:rPr lang="zh-TW" sz="2000" kern="1200" dirty="0"/>
            <a:t>公尺</a:t>
          </a:r>
        </a:p>
      </dsp:txBody>
      <dsp:txXfrm>
        <a:off x="717" y="672216"/>
        <a:ext cx="3153605" cy="460113"/>
      </dsp:txXfrm>
    </dsp:sp>
    <dsp:sp modelId="{93FB9D35-A88A-4974-80FF-1385A9A90E56}">
      <dsp:nvSpPr>
        <dsp:cNvPr id="0" name=""/>
        <dsp:cNvSpPr/>
      </dsp:nvSpPr>
      <dsp:spPr>
        <a:xfrm>
          <a:off x="4426120" y="1181715"/>
          <a:ext cx="3153605" cy="267203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93047C-C211-447C-9092-1D22FA281831}">
      <dsp:nvSpPr>
        <dsp:cNvPr id="0" name=""/>
        <dsp:cNvSpPr/>
      </dsp:nvSpPr>
      <dsp:spPr>
        <a:xfrm>
          <a:off x="7586073" y="1555634"/>
          <a:ext cx="642809" cy="1556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kern="1200" dirty="0"/>
            <a:t>大約手臂的兩倍長</a:t>
          </a:r>
        </a:p>
      </dsp:txBody>
      <dsp:txXfrm>
        <a:off x="7604900" y="1574461"/>
        <a:ext cx="605155" cy="1518755"/>
      </dsp:txXfrm>
    </dsp:sp>
    <dsp:sp modelId="{71ECFF17-F21A-4F8C-BDDF-7E874482DF98}">
      <dsp:nvSpPr>
        <dsp:cNvPr id="0" name=""/>
        <dsp:cNvSpPr/>
      </dsp:nvSpPr>
      <dsp:spPr>
        <a:xfrm>
          <a:off x="4426120" y="672216"/>
          <a:ext cx="3153605" cy="460113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kern="1200"/>
            <a:t>室內至少</a:t>
          </a:r>
          <a:r>
            <a:rPr lang="en-US" sz="2000" kern="1200"/>
            <a:t>1.5</a:t>
          </a:r>
          <a:r>
            <a:rPr lang="zh-TW" sz="2000" kern="1200"/>
            <a:t>公尺</a:t>
          </a:r>
        </a:p>
      </dsp:txBody>
      <dsp:txXfrm>
        <a:off x="4426120" y="672216"/>
        <a:ext cx="3153605" cy="4601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F8428-959B-44FF-8E01-6BB3D23CBD9C}">
      <dsp:nvSpPr>
        <dsp:cNvPr id="0" name=""/>
        <dsp:cNvSpPr/>
      </dsp:nvSpPr>
      <dsp:spPr>
        <a:xfrm rot="1759101">
          <a:off x="2716963" y="3007677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D108E-C04D-4E2D-B64E-E5D87B9CCFC3}">
      <dsp:nvSpPr>
        <dsp:cNvPr id="0" name=""/>
        <dsp:cNvSpPr/>
      </dsp:nvSpPr>
      <dsp:spPr>
        <a:xfrm rot="19840899">
          <a:off x="2716963" y="1456146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5A24E-8DE8-4F7D-A312-723B4B3E528A}">
      <dsp:nvSpPr>
        <dsp:cNvPr id="0" name=""/>
        <dsp:cNvSpPr/>
      </dsp:nvSpPr>
      <dsp:spPr>
        <a:xfrm>
          <a:off x="358984" y="842491"/>
          <a:ext cx="2840980" cy="2840980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62200E-2D4D-4B17-8C93-49F07AF413CA}">
      <dsp:nvSpPr>
        <dsp:cNvPr id="0" name=""/>
        <dsp:cNvSpPr/>
      </dsp:nvSpPr>
      <dsp:spPr>
        <a:xfrm>
          <a:off x="3438686" y="238"/>
          <a:ext cx="1704588" cy="1704588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 dirty="0"/>
            <a:t>衛福部疾管署</a:t>
          </a:r>
        </a:p>
      </dsp:txBody>
      <dsp:txXfrm>
        <a:off x="3688317" y="249869"/>
        <a:ext cx="1205326" cy="1205326"/>
      </dsp:txXfrm>
    </dsp:sp>
    <dsp:sp modelId="{6526A316-5386-4365-A3BF-F8B1CE415FE3}">
      <dsp:nvSpPr>
        <dsp:cNvPr id="0" name=""/>
        <dsp:cNvSpPr/>
      </dsp:nvSpPr>
      <dsp:spPr>
        <a:xfrm>
          <a:off x="5313733" y="238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掌握最新疫情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了解防疫議題</a:t>
          </a:r>
        </a:p>
      </dsp:txBody>
      <dsp:txXfrm>
        <a:off x="5313733" y="238"/>
        <a:ext cx="2556882" cy="1704588"/>
      </dsp:txXfrm>
    </dsp:sp>
    <dsp:sp modelId="{1838EE8F-1361-4720-AEE6-B63288FA6CDC}">
      <dsp:nvSpPr>
        <dsp:cNvPr id="0" name=""/>
        <dsp:cNvSpPr/>
      </dsp:nvSpPr>
      <dsp:spPr>
        <a:xfrm>
          <a:off x="3438686" y="2821136"/>
          <a:ext cx="1704588" cy="1704588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/>
            <a:t>防疫小測驗</a:t>
          </a:r>
        </a:p>
      </dsp:txBody>
      <dsp:txXfrm>
        <a:off x="3688317" y="3070767"/>
        <a:ext cx="1205326" cy="1205326"/>
      </dsp:txXfrm>
    </dsp:sp>
    <dsp:sp modelId="{072C6A6A-46EA-4149-97CB-ED7ECB5B086A}">
      <dsp:nvSpPr>
        <dsp:cNvPr id="0" name=""/>
        <dsp:cNvSpPr/>
      </dsp:nvSpPr>
      <dsp:spPr>
        <a:xfrm>
          <a:off x="5313733" y="2821136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你的防疫觀念正確嗎？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擊敗新冠病毒，健康久久！</a:t>
          </a:r>
        </a:p>
      </dsp:txBody>
      <dsp:txXfrm>
        <a:off x="5313733" y="2821136"/>
        <a:ext cx="2556882" cy="1704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407326D-4459-4EF8-B830-55DCDFA44C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2C03259-DD66-46DE-964C-6BFDB7D9D5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668C-6324-46F4-BE4C-E2118F4B1914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46136DB-8390-48F8-B694-D72C8F7FC5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4C6A8AA-6ACF-4C19-B61D-752F35D128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4BA5A-A60E-4DD8-BF24-BB25B2D54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97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195">
              <a:schemeClr val="tx1">
                <a:lumMod val="85000"/>
                <a:lumOff val="15000"/>
              </a:schemeClr>
            </a:gs>
            <a:gs pos="65355">
              <a:schemeClr val="bg1">
                <a:lumMod val="85000"/>
              </a:schemeClr>
            </a:gs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文鼎空疊圓" panose="020B0609010101010101" pitchFamily="49" charset="-120"/>
                <a:ea typeface="文鼎空疊圓" panose="020B0609010101010101" pitchFamily="49" charset="-120"/>
              </a:rPr>
              <a:t>防疫大作戰</a:t>
            </a:r>
            <a:endParaRPr lang="zh-TW" alt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文鼎空疊圓" panose="020B0609010101010101" pitchFamily="49" charset="-120"/>
              <a:ea typeface="文鼎空疊圓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打擊新冠病毒，守護健康你我有責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2985598-E69B-4F1D-ACE5-C5AF305B90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67" y="2492896"/>
            <a:ext cx="5544265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新型冠狀病毒 防疫須知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0EC0F3A1-8F52-4A86-A23B-6AC06CA94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6209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保持社交距離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C9C82A08-28DA-4EF7-A83A-823EA52C17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0433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新型冠狀病毒 相關連結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1D9D4FF9-39F2-41D9-ABFB-668AF879B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773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110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文鼎空疊圓</vt:lpstr>
      <vt:lpstr>文鼎甜妞體P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user</cp:lastModifiedBy>
  <cp:revision>52</cp:revision>
  <dcterms:created xsi:type="dcterms:W3CDTF">2014-02-08T16:25:00Z</dcterms:created>
  <dcterms:modified xsi:type="dcterms:W3CDTF">2024-11-18T07:47:55Z</dcterms:modified>
</cp:coreProperties>
</file>