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72" r:id="rId3"/>
    <p:sldId id="273" r:id="rId4"/>
    <p:sldId id="274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7" autoAdjust="0"/>
    <p:restoredTop sz="94779" autoAdjust="0"/>
  </p:normalViewPr>
  <p:slideViewPr>
    <p:cSldViewPr>
      <p:cViewPr varScale="1">
        <p:scale>
          <a:sx n="102" d="100"/>
          <a:sy n="102" d="100"/>
        </p:scale>
        <p:origin x="16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5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hyperlink" Target="https://www.cdc.gov.tw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F33FA2-C8FB-4066-A111-A8202EB09E9A}" type="doc">
      <dgm:prSet loTypeId="urn:microsoft.com/office/officeart/2005/8/layout/hList7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E0BBFF56-31E7-4841-99FE-C274BC9CF2AB}">
      <dgm:prSet/>
      <dgm:spPr/>
      <dgm:t>
        <a:bodyPr/>
        <a:lstStyle/>
        <a:p>
          <a:r>
            <a:rPr lang="zh-TW"/>
            <a:t>雙手肥皂清潔，搓洗</a:t>
          </a:r>
          <a:r>
            <a:rPr lang="en-US"/>
            <a:t>40~60</a:t>
          </a:r>
          <a:r>
            <a:rPr lang="zh-TW"/>
            <a:t>秒</a:t>
          </a:r>
        </a:p>
      </dgm:t>
    </dgm:pt>
    <dgm:pt modelId="{6D1089FF-326B-405B-A05E-2B07E0F8C9D0}" type="parTrans" cxnId="{B8AC23C9-3E68-43B8-AF84-090CBD3367A4}">
      <dgm:prSet/>
      <dgm:spPr/>
      <dgm:t>
        <a:bodyPr/>
        <a:lstStyle/>
        <a:p>
          <a:endParaRPr lang="zh-TW" altLang="en-US"/>
        </a:p>
      </dgm:t>
    </dgm:pt>
    <dgm:pt modelId="{71728301-4281-4B2C-BF25-1624FEC9BC71}" type="sibTrans" cxnId="{B8AC23C9-3E68-43B8-AF84-090CBD3367A4}">
      <dgm:prSet/>
      <dgm:spPr/>
      <dgm:t>
        <a:bodyPr/>
        <a:lstStyle/>
        <a:p>
          <a:endParaRPr lang="zh-TW" altLang="en-US"/>
        </a:p>
      </dgm:t>
    </dgm:pt>
    <dgm:pt modelId="{80EFB8FA-E1C0-4653-B3BE-CB9445F7623F}">
      <dgm:prSet/>
      <dgm:spPr/>
      <dgm:t>
        <a:bodyPr/>
        <a:lstStyle/>
        <a:p>
          <a:r>
            <a:rPr lang="zh-TW"/>
            <a:t>口罩要遮住口鼻、蓋住下巴  </a:t>
          </a:r>
        </a:p>
      </dgm:t>
    </dgm:pt>
    <dgm:pt modelId="{DC431D3B-0E29-48BA-AF47-C3A860192622}" type="parTrans" cxnId="{271821B8-E746-4CC3-AD88-C54249ED5552}">
      <dgm:prSet/>
      <dgm:spPr/>
      <dgm:t>
        <a:bodyPr/>
        <a:lstStyle/>
        <a:p>
          <a:endParaRPr lang="zh-TW" altLang="en-US"/>
        </a:p>
      </dgm:t>
    </dgm:pt>
    <dgm:pt modelId="{D61F25F4-EAF0-49FD-8C68-03219349CAC8}" type="sibTrans" cxnId="{271821B8-E746-4CC3-AD88-C54249ED5552}">
      <dgm:prSet/>
      <dgm:spPr/>
      <dgm:t>
        <a:bodyPr/>
        <a:lstStyle/>
        <a:p>
          <a:endParaRPr lang="zh-TW" altLang="en-US"/>
        </a:p>
      </dgm:t>
    </dgm:pt>
    <dgm:pt modelId="{CF94C06D-1913-422C-BE3B-BCE401E554C6}">
      <dgm:prSet/>
      <dgm:spPr/>
      <dgm:t>
        <a:bodyPr/>
        <a:lstStyle/>
        <a:p>
          <a:r>
            <a:rPr lang="zh-TW"/>
            <a:t>噴</a:t>
          </a:r>
          <a:r>
            <a:rPr lang="en-US"/>
            <a:t>75%</a:t>
          </a:r>
          <a:r>
            <a:rPr lang="zh-TW"/>
            <a:t>酒精搓洗雙手</a:t>
          </a:r>
          <a:r>
            <a:rPr lang="en-US"/>
            <a:t>20-30</a:t>
          </a:r>
          <a:r>
            <a:rPr lang="zh-TW"/>
            <a:t>秒</a:t>
          </a:r>
        </a:p>
      </dgm:t>
    </dgm:pt>
    <dgm:pt modelId="{7F338196-D016-477D-BB8F-77B8F7BFBDD7}" type="parTrans" cxnId="{A2FF659D-AE3B-43DC-9214-4B70C1B11200}">
      <dgm:prSet/>
      <dgm:spPr/>
      <dgm:t>
        <a:bodyPr/>
        <a:lstStyle/>
        <a:p>
          <a:endParaRPr lang="zh-TW" altLang="en-US"/>
        </a:p>
      </dgm:t>
    </dgm:pt>
    <dgm:pt modelId="{9FDA17DC-C72E-4008-BEF6-6C64BBA220EB}" type="sibTrans" cxnId="{A2FF659D-AE3B-43DC-9214-4B70C1B11200}">
      <dgm:prSet/>
      <dgm:spPr/>
      <dgm:t>
        <a:bodyPr/>
        <a:lstStyle/>
        <a:p>
          <a:endParaRPr lang="zh-TW" altLang="en-US"/>
        </a:p>
      </dgm:t>
    </dgm:pt>
    <dgm:pt modelId="{40C1BD71-418A-4AD9-9A61-F26C95E70A1F}">
      <dgm:prSet/>
      <dgm:spPr/>
      <dgm:t>
        <a:bodyPr/>
        <a:lstStyle/>
        <a:p>
          <a:r>
            <a:rPr lang="zh-TW"/>
            <a:t>有發燒、呼吸道症狀速就醫</a:t>
          </a:r>
        </a:p>
      </dgm:t>
    </dgm:pt>
    <dgm:pt modelId="{0225F3B8-CFCF-4662-BE92-F3FE41AB4598}" type="parTrans" cxnId="{82DBD1B9-E3C8-427F-B15C-405BD55450D7}">
      <dgm:prSet/>
      <dgm:spPr/>
      <dgm:t>
        <a:bodyPr/>
        <a:lstStyle/>
        <a:p>
          <a:endParaRPr lang="zh-TW" altLang="en-US"/>
        </a:p>
      </dgm:t>
    </dgm:pt>
    <dgm:pt modelId="{8E7E2C9C-1061-4268-8D0B-59C71FB42C57}" type="sibTrans" cxnId="{82DBD1B9-E3C8-427F-B15C-405BD55450D7}">
      <dgm:prSet/>
      <dgm:spPr/>
      <dgm:t>
        <a:bodyPr/>
        <a:lstStyle/>
        <a:p>
          <a:endParaRPr lang="zh-TW" altLang="en-US"/>
        </a:p>
      </dgm:t>
    </dgm:pt>
    <dgm:pt modelId="{59D5844A-A192-45FF-91E3-39F4DD8BEBD7}" type="pres">
      <dgm:prSet presAssocID="{24F33FA2-C8FB-4066-A111-A8202EB09E9A}" presName="Name0" presStyleCnt="0">
        <dgm:presLayoutVars>
          <dgm:dir/>
          <dgm:resizeHandles val="exact"/>
        </dgm:presLayoutVars>
      </dgm:prSet>
      <dgm:spPr/>
    </dgm:pt>
    <dgm:pt modelId="{D815B8BF-7EC3-4AB8-BA69-D1984A0C772C}" type="pres">
      <dgm:prSet presAssocID="{24F33FA2-C8FB-4066-A111-A8202EB09E9A}" presName="fgShape" presStyleLbl="fgShp" presStyleIdx="0" presStyleCnt="1"/>
      <dgm:spPr/>
    </dgm:pt>
    <dgm:pt modelId="{BF8BA6DB-4FA2-4E36-B967-234093D98F5A}" type="pres">
      <dgm:prSet presAssocID="{24F33FA2-C8FB-4066-A111-A8202EB09E9A}" presName="linComp" presStyleCnt="0"/>
      <dgm:spPr/>
    </dgm:pt>
    <dgm:pt modelId="{FAD0BF2E-3514-4BAE-A313-85763D06C8C6}" type="pres">
      <dgm:prSet presAssocID="{E0BBFF56-31E7-4841-99FE-C274BC9CF2AB}" presName="compNode" presStyleCnt="0"/>
      <dgm:spPr/>
    </dgm:pt>
    <dgm:pt modelId="{9E294780-93DE-4E87-8FA7-4C5C9D61F4F8}" type="pres">
      <dgm:prSet presAssocID="{E0BBFF56-31E7-4841-99FE-C274BC9CF2AB}" presName="bkgdShape" presStyleLbl="node1" presStyleIdx="0" presStyleCnt="4"/>
      <dgm:spPr/>
    </dgm:pt>
    <dgm:pt modelId="{299AB5DC-31F5-4A45-B44D-387526C2743C}" type="pres">
      <dgm:prSet presAssocID="{E0BBFF56-31E7-4841-99FE-C274BC9CF2AB}" presName="nodeTx" presStyleLbl="node1" presStyleIdx="0" presStyleCnt="4">
        <dgm:presLayoutVars>
          <dgm:bulletEnabled val="1"/>
        </dgm:presLayoutVars>
      </dgm:prSet>
      <dgm:spPr/>
    </dgm:pt>
    <dgm:pt modelId="{8673F84B-E5DD-4D40-8B75-8F03EB5A2274}" type="pres">
      <dgm:prSet presAssocID="{E0BBFF56-31E7-4841-99FE-C274BC9CF2AB}" presName="invisiNode" presStyleLbl="node1" presStyleIdx="0" presStyleCnt="4"/>
      <dgm:spPr/>
    </dgm:pt>
    <dgm:pt modelId="{206F0853-04BA-4E01-A970-4F5FC2D4787C}" type="pres">
      <dgm:prSet presAssocID="{E0BBFF56-31E7-4841-99FE-C274BC9CF2AB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AB96B6A-D207-402C-8C21-287A5E2E7D52}" type="pres">
      <dgm:prSet presAssocID="{71728301-4281-4B2C-BF25-1624FEC9BC71}" presName="sibTrans" presStyleLbl="sibTrans2D1" presStyleIdx="0" presStyleCnt="0"/>
      <dgm:spPr/>
    </dgm:pt>
    <dgm:pt modelId="{C9A7D6E5-A614-4E33-B311-28119B220EA6}" type="pres">
      <dgm:prSet presAssocID="{80EFB8FA-E1C0-4653-B3BE-CB9445F7623F}" presName="compNode" presStyleCnt="0"/>
      <dgm:spPr/>
    </dgm:pt>
    <dgm:pt modelId="{63D9987E-34C9-4729-B449-EEA8C890480A}" type="pres">
      <dgm:prSet presAssocID="{80EFB8FA-E1C0-4653-B3BE-CB9445F7623F}" presName="bkgdShape" presStyleLbl="node1" presStyleIdx="1" presStyleCnt="4"/>
      <dgm:spPr/>
    </dgm:pt>
    <dgm:pt modelId="{F083146D-43E9-4802-9AD1-34FA94B8F9D2}" type="pres">
      <dgm:prSet presAssocID="{80EFB8FA-E1C0-4653-B3BE-CB9445F7623F}" presName="nodeTx" presStyleLbl="node1" presStyleIdx="1" presStyleCnt="4">
        <dgm:presLayoutVars>
          <dgm:bulletEnabled val="1"/>
        </dgm:presLayoutVars>
      </dgm:prSet>
      <dgm:spPr/>
    </dgm:pt>
    <dgm:pt modelId="{A7790C69-2E67-4709-910F-20079A9056E2}" type="pres">
      <dgm:prSet presAssocID="{80EFB8FA-E1C0-4653-B3BE-CB9445F7623F}" presName="invisiNode" presStyleLbl="node1" presStyleIdx="1" presStyleCnt="4"/>
      <dgm:spPr/>
    </dgm:pt>
    <dgm:pt modelId="{541B0E29-DF99-475F-9E3E-71F34756BEE9}" type="pres">
      <dgm:prSet presAssocID="{80EFB8FA-E1C0-4653-B3BE-CB9445F7623F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45CD83C-3FE4-456D-BD38-7E9DA7F79B2B}" type="pres">
      <dgm:prSet presAssocID="{D61F25F4-EAF0-49FD-8C68-03219349CAC8}" presName="sibTrans" presStyleLbl="sibTrans2D1" presStyleIdx="0" presStyleCnt="0"/>
      <dgm:spPr/>
    </dgm:pt>
    <dgm:pt modelId="{DBA87B53-9E09-450E-AFFA-0607C817AB94}" type="pres">
      <dgm:prSet presAssocID="{CF94C06D-1913-422C-BE3B-BCE401E554C6}" presName="compNode" presStyleCnt="0"/>
      <dgm:spPr/>
    </dgm:pt>
    <dgm:pt modelId="{A5FF1546-6840-4D25-9B58-1874B8044CAD}" type="pres">
      <dgm:prSet presAssocID="{CF94C06D-1913-422C-BE3B-BCE401E554C6}" presName="bkgdShape" presStyleLbl="node1" presStyleIdx="2" presStyleCnt="4"/>
      <dgm:spPr/>
    </dgm:pt>
    <dgm:pt modelId="{6A06BDBE-E2D2-4A63-BD59-07FD0F1A8FAF}" type="pres">
      <dgm:prSet presAssocID="{CF94C06D-1913-422C-BE3B-BCE401E554C6}" presName="nodeTx" presStyleLbl="node1" presStyleIdx="2" presStyleCnt="4">
        <dgm:presLayoutVars>
          <dgm:bulletEnabled val="1"/>
        </dgm:presLayoutVars>
      </dgm:prSet>
      <dgm:spPr/>
    </dgm:pt>
    <dgm:pt modelId="{FEE9D0EE-2CBF-4C37-9946-70593C210A78}" type="pres">
      <dgm:prSet presAssocID="{CF94C06D-1913-422C-BE3B-BCE401E554C6}" presName="invisiNode" presStyleLbl="node1" presStyleIdx="2" presStyleCnt="4"/>
      <dgm:spPr/>
    </dgm:pt>
    <dgm:pt modelId="{D8A8DE7E-0603-4258-B234-7D24F6A3FB64}" type="pres">
      <dgm:prSet presAssocID="{CF94C06D-1913-422C-BE3B-BCE401E554C6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052AFBE-CF58-452C-A10E-70204AEA8B76}" type="pres">
      <dgm:prSet presAssocID="{9FDA17DC-C72E-4008-BEF6-6C64BBA220EB}" presName="sibTrans" presStyleLbl="sibTrans2D1" presStyleIdx="0" presStyleCnt="0"/>
      <dgm:spPr/>
    </dgm:pt>
    <dgm:pt modelId="{ED361B89-335E-41B7-A4A3-E3E1533CA278}" type="pres">
      <dgm:prSet presAssocID="{40C1BD71-418A-4AD9-9A61-F26C95E70A1F}" presName="compNode" presStyleCnt="0"/>
      <dgm:spPr/>
    </dgm:pt>
    <dgm:pt modelId="{6328F447-297D-4CAF-B7B3-1DDAA6AF9850}" type="pres">
      <dgm:prSet presAssocID="{40C1BD71-418A-4AD9-9A61-F26C95E70A1F}" presName="bkgdShape" presStyleLbl="node1" presStyleIdx="3" presStyleCnt="4"/>
      <dgm:spPr/>
    </dgm:pt>
    <dgm:pt modelId="{EE5BD343-DDCD-4759-948F-FC4A9C1E39B1}" type="pres">
      <dgm:prSet presAssocID="{40C1BD71-418A-4AD9-9A61-F26C95E70A1F}" presName="nodeTx" presStyleLbl="node1" presStyleIdx="3" presStyleCnt="4">
        <dgm:presLayoutVars>
          <dgm:bulletEnabled val="1"/>
        </dgm:presLayoutVars>
      </dgm:prSet>
      <dgm:spPr/>
    </dgm:pt>
    <dgm:pt modelId="{4E30CEA1-A7D3-4C60-A354-9263F63EA4DA}" type="pres">
      <dgm:prSet presAssocID="{40C1BD71-418A-4AD9-9A61-F26C95E70A1F}" presName="invisiNode" presStyleLbl="node1" presStyleIdx="3" presStyleCnt="4"/>
      <dgm:spPr/>
    </dgm:pt>
    <dgm:pt modelId="{A991F8F8-EF20-418B-8AAB-B16D01C63EE7}" type="pres">
      <dgm:prSet presAssocID="{40C1BD71-418A-4AD9-9A61-F26C95E70A1F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0D638532-6C21-4672-BA00-BAE840BA2722}" type="presOf" srcId="{40C1BD71-418A-4AD9-9A61-F26C95E70A1F}" destId="{EE5BD343-DDCD-4759-948F-FC4A9C1E39B1}" srcOrd="1" destOrd="0" presId="urn:microsoft.com/office/officeart/2005/8/layout/hList7"/>
    <dgm:cxn modelId="{2BD47F4B-0A11-43E1-AA80-857EED1478DC}" type="presOf" srcId="{80EFB8FA-E1C0-4653-B3BE-CB9445F7623F}" destId="{63D9987E-34C9-4729-B449-EEA8C890480A}" srcOrd="0" destOrd="0" presId="urn:microsoft.com/office/officeart/2005/8/layout/hList7"/>
    <dgm:cxn modelId="{01196773-11C0-44BF-8A33-3063A573CD36}" type="presOf" srcId="{D61F25F4-EAF0-49FD-8C68-03219349CAC8}" destId="{645CD83C-3FE4-456D-BD38-7E9DA7F79B2B}" srcOrd="0" destOrd="0" presId="urn:microsoft.com/office/officeart/2005/8/layout/hList7"/>
    <dgm:cxn modelId="{D496378E-7652-47CF-81FD-FB54A81AB476}" type="presOf" srcId="{71728301-4281-4B2C-BF25-1624FEC9BC71}" destId="{FAB96B6A-D207-402C-8C21-287A5E2E7D52}" srcOrd="0" destOrd="0" presId="urn:microsoft.com/office/officeart/2005/8/layout/hList7"/>
    <dgm:cxn modelId="{057A7F8E-203D-4234-8835-674D40176725}" type="presOf" srcId="{9FDA17DC-C72E-4008-BEF6-6C64BBA220EB}" destId="{F052AFBE-CF58-452C-A10E-70204AEA8B76}" srcOrd="0" destOrd="0" presId="urn:microsoft.com/office/officeart/2005/8/layout/hList7"/>
    <dgm:cxn modelId="{A2FF659D-AE3B-43DC-9214-4B70C1B11200}" srcId="{24F33FA2-C8FB-4066-A111-A8202EB09E9A}" destId="{CF94C06D-1913-422C-BE3B-BCE401E554C6}" srcOrd="2" destOrd="0" parTransId="{7F338196-D016-477D-BB8F-77B8F7BFBDD7}" sibTransId="{9FDA17DC-C72E-4008-BEF6-6C64BBA220EB}"/>
    <dgm:cxn modelId="{B4C533A8-84B1-4521-9BEC-954B0A14D6FA}" type="presOf" srcId="{E0BBFF56-31E7-4841-99FE-C274BC9CF2AB}" destId="{9E294780-93DE-4E87-8FA7-4C5C9D61F4F8}" srcOrd="0" destOrd="0" presId="urn:microsoft.com/office/officeart/2005/8/layout/hList7"/>
    <dgm:cxn modelId="{D65ED1AB-7701-4265-9C35-DEA2AB4D5036}" type="presOf" srcId="{E0BBFF56-31E7-4841-99FE-C274BC9CF2AB}" destId="{299AB5DC-31F5-4A45-B44D-387526C2743C}" srcOrd="1" destOrd="0" presId="urn:microsoft.com/office/officeart/2005/8/layout/hList7"/>
    <dgm:cxn modelId="{8B2DFAAB-C58D-439E-A4C8-89D33FA6081B}" type="presOf" srcId="{40C1BD71-418A-4AD9-9A61-F26C95E70A1F}" destId="{6328F447-297D-4CAF-B7B3-1DDAA6AF9850}" srcOrd="0" destOrd="0" presId="urn:microsoft.com/office/officeart/2005/8/layout/hList7"/>
    <dgm:cxn modelId="{271821B8-E746-4CC3-AD88-C54249ED5552}" srcId="{24F33FA2-C8FB-4066-A111-A8202EB09E9A}" destId="{80EFB8FA-E1C0-4653-B3BE-CB9445F7623F}" srcOrd="1" destOrd="0" parTransId="{DC431D3B-0E29-48BA-AF47-C3A860192622}" sibTransId="{D61F25F4-EAF0-49FD-8C68-03219349CAC8}"/>
    <dgm:cxn modelId="{82DBD1B9-E3C8-427F-B15C-405BD55450D7}" srcId="{24F33FA2-C8FB-4066-A111-A8202EB09E9A}" destId="{40C1BD71-418A-4AD9-9A61-F26C95E70A1F}" srcOrd="3" destOrd="0" parTransId="{0225F3B8-CFCF-4662-BE92-F3FE41AB4598}" sibTransId="{8E7E2C9C-1061-4268-8D0B-59C71FB42C57}"/>
    <dgm:cxn modelId="{66F2F8BA-F696-483D-9E59-963AA99E4FA0}" type="presOf" srcId="{80EFB8FA-E1C0-4653-B3BE-CB9445F7623F}" destId="{F083146D-43E9-4802-9AD1-34FA94B8F9D2}" srcOrd="1" destOrd="0" presId="urn:microsoft.com/office/officeart/2005/8/layout/hList7"/>
    <dgm:cxn modelId="{B8AC23C9-3E68-43B8-AF84-090CBD3367A4}" srcId="{24F33FA2-C8FB-4066-A111-A8202EB09E9A}" destId="{E0BBFF56-31E7-4841-99FE-C274BC9CF2AB}" srcOrd="0" destOrd="0" parTransId="{6D1089FF-326B-405B-A05E-2B07E0F8C9D0}" sibTransId="{71728301-4281-4B2C-BF25-1624FEC9BC71}"/>
    <dgm:cxn modelId="{823A76E6-04AC-471B-A5FD-459CD29B25BF}" type="presOf" srcId="{24F33FA2-C8FB-4066-A111-A8202EB09E9A}" destId="{59D5844A-A192-45FF-91E3-39F4DD8BEBD7}" srcOrd="0" destOrd="0" presId="urn:microsoft.com/office/officeart/2005/8/layout/hList7"/>
    <dgm:cxn modelId="{9C992CE8-9F15-48E9-AF54-684A724EDBA6}" type="presOf" srcId="{CF94C06D-1913-422C-BE3B-BCE401E554C6}" destId="{A5FF1546-6840-4D25-9B58-1874B8044CAD}" srcOrd="0" destOrd="0" presId="urn:microsoft.com/office/officeart/2005/8/layout/hList7"/>
    <dgm:cxn modelId="{2A17EBF1-BE63-45E7-81A1-EEE696F0A1EB}" type="presOf" srcId="{CF94C06D-1913-422C-BE3B-BCE401E554C6}" destId="{6A06BDBE-E2D2-4A63-BD59-07FD0F1A8FAF}" srcOrd="1" destOrd="0" presId="urn:microsoft.com/office/officeart/2005/8/layout/hList7"/>
    <dgm:cxn modelId="{F06C4803-7C31-4806-B954-CC8C5033D450}" type="presParOf" srcId="{59D5844A-A192-45FF-91E3-39F4DD8BEBD7}" destId="{D815B8BF-7EC3-4AB8-BA69-D1984A0C772C}" srcOrd="0" destOrd="0" presId="urn:microsoft.com/office/officeart/2005/8/layout/hList7"/>
    <dgm:cxn modelId="{58220EF2-D70E-42EA-9BEB-60301D7E1782}" type="presParOf" srcId="{59D5844A-A192-45FF-91E3-39F4DD8BEBD7}" destId="{BF8BA6DB-4FA2-4E36-B967-234093D98F5A}" srcOrd="1" destOrd="0" presId="urn:microsoft.com/office/officeart/2005/8/layout/hList7"/>
    <dgm:cxn modelId="{9AE5B48B-6674-4F75-99A0-5E915D8D8719}" type="presParOf" srcId="{BF8BA6DB-4FA2-4E36-B967-234093D98F5A}" destId="{FAD0BF2E-3514-4BAE-A313-85763D06C8C6}" srcOrd="0" destOrd="0" presId="urn:microsoft.com/office/officeart/2005/8/layout/hList7"/>
    <dgm:cxn modelId="{34599C61-2961-43B5-9BBE-6C0D839378EB}" type="presParOf" srcId="{FAD0BF2E-3514-4BAE-A313-85763D06C8C6}" destId="{9E294780-93DE-4E87-8FA7-4C5C9D61F4F8}" srcOrd="0" destOrd="0" presId="urn:microsoft.com/office/officeart/2005/8/layout/hList7"/>
    <dgm:cxn modelId="{3DEFEF3E-F647-4F89-86E9-A0DB66AC1A33}" type="presParOf" srcId="{FAD0BF2E-3514-4BAE-A313-85763D06C8C6}" destId="{299AB5DC-31F5-4A45-B44D-387526C2743C}" srcOrd="1" destOrd="0" presId="urn:microsoft.com/office/officeart/2005/8/layout/hList7"/>
    <dgm:cxn modelId="{B9BCE6B7-C87A-48D9-AE9E-48D41581FDEB}" type="presParOf" srcId="{FAD0BF2E-3514-4BAE-A313-85763D06C8C6}" destId="{8673F84B-E5DD-4D40-8B75-8F03EB5A2274}" srcOrd="2" destOrd="0" presId="urn:microsoft.com/office/officeart/2005/8/layout/hList7"/>
    <dgm:cxn modelId="{8CB8DD16-188B-4D45-85A5-002A98BA0FF2}" type="presParOf" srcId="{FAD0BF2E-3514-4BAE-A313-85763D06C8C6}" destId="{206F0853-04BA-4E01-A970-4F5FC2D4787C}" srcOrd="3" destOrd="0" presId="urn:microsoft.com/office/officeart/2005/8/layout/hList7"/>
    <dgm:cxn modelId="{390C6000-ECD2-4602-80D5-19F3FDB86061}" type="presParOf" srcId="{BF8BA6DB-4FA2-4E36-B967-234093D98F5A}" destId="{FAB96B6A-D207-402C-8C21-287A5E2E7D52}" srcOrd="1" destOrd="0" presId="urn:microsoft.com/office/officeart/2005/8/layout/hList7"/>
    <dgm:cxn modelId="{623B6901-AB2F-46D5-A4EB-018F59BBA8AC}" type="presParOf" srcId="{BF8BA6DB-4FA2-4E36-B967-234093D98F5A}" destId="{C9A7D6E5-A614-4E33-B311-28119B220EA6}" srcOrd="2" destOrd="0" presId="urn:microsoft.com/office/officeart/2005/8/layout/hList7"/>
    <dgm:cxn modelId="{FAD166A4-2708-4EA4-8980-17E46AB2945D}" type="presParOf" srcId="{C9A7D6E5-A614-4E33-B311-28119B220EA6}" destId="{63D9987E-34C9-4729-B449-EEA8C890480A}" srcOrd="0" destOrd="0" presId="urn:microsoft.com/office/officeart/2005/8/layout/hList7"/>
    <dgm:cxn modelId="{4D81C8D3-82DD-4002-A479-D95EF2958BDC}" type="presParOf" srcId="{C9A7D6E5-A614-4E33-B311-28119B220EA6}" destId="{F083146D-43E9-4802-9AD1-34FA94B8F9D2}" srcOrd="1" destOrd="0" presId="urn:microsoft.com/office/officeart/2005/8/layout/hList7"/>
    <dgm:cxn modelId="{9599B6B2-D92A-455B-8EFC-003306863D88}" type="presParOf" srcId="{C9A7D6E5-A614-4E33-B311-28119B220EA6}" destId="{A7790C69-2E67-4709-910F-20079A9056E2}" srcOrd="2" destOrd="0" presId="urn:microsoft.com/office/officeart/2005/8/layout/hList7"/>
    <dgm:cxn modelId="{1943E17E-0D0D-4514-B8FD-30904E71F288}" type="presParOf" srcId="{C9A7D6E5-A614-4E33-B311-28119B220EA6}" destId="{541B0E29-DF99-475F-9E3E-71F34756BEE9}" srcOrd="3" destOrd="0" presId="urn:microsoft.com/office/officeart/2005/8/layout/hList7"/>
    <dgm:cxn modelId="{60D0DE17-65B9-47A7-B223-6CD479050F74}" type="presParOf" srcId="{BF8BA6DB-4FA2-4E36-B967-234093D98F5A}" destId="{645CD83C-3FE4-456D-BD38-7E9DA7F79B2B}" srcOrd="3" destOrd="0" presId="urn:microsoft.com/office/officeart/2005/8/layout/hList7"/>
    <dgm:cxn modelId="{7D2CF6D6-B73E-4657-BEFB-2E5A278D5E00}" type="presParOf" srcId="{BF8BA6DB-4FA2-4E36-B967-234093D98F5A}" destId="{DBA87B53-9E09-450E-AFFA-0607C817AB94}" srcOrd="4" destOrd="0" presId="urn:microsoft.com/office/officeart/2005/8/layout/hList7"/>
    <dgm:cxn modelId="{506DF438-EC1C-46B5-A677-535116E7B8EA}" type="presParOf" srcId="{DBA87B53-9E09-450E-AFFA-0607C817AB94}" destId="{A5FF1546-6840-4D25-9B58-1874B8044CAD}" srcOrd="0" destOrd="0" presId="urn:microsoft.com/office/officeart/2005/8/layout/hList7"/>
    <dgm:cxn modelId="{97CB2524-8491-4CB5-BC45-A4E9085C8BA5}" type="presParOf" srcId="{DBA87B53-9E09-450E-AFFA-0607C817AB94}" destId="{6A06BDBE-E2D2-4A63-BD59-07FD0F1A8FAF}" srcOrd="1" destOrd="0" presId="urn:microsoft.com/office/officeart/2005/8/layout/hList7"/>
    <dgm:cxn modelId="{28F59B9A-5EE6-488D-825D-74A189187466}" type="presParOf" srcId="{DBA87B53-9E09-450E-AFFA-0607C817AB94}" destId="{FEE9D0EE-2CBF-4C37-9946-70593C210A78}" srcOrd="2" destOrd="0" presId="urn:microsoft.com/office/officeart/2005/8/layout/hList7"/>
    <dgm:cxn modelId="{02EA0B0A-FBA0-40AF-BB82-E0C38480941A}" type="presParOf" srcId="{DBA87B53-9E09-450E-AFFA-0607C817AB94}" destId="{D8A8DE7E-0603-4258-B234-7D24F6A3FB64}" srcOrd="3" destOrd="0" presId="urn:microsoft.com/office/officeart/2005/8/layout/hList7"/>
    <dgm:cxn modelId="{9038E765-1BF3-4185-BF79-4158A717D438}" type="presParOf" srcId="{BF8BA6DB-4FA2-4E36-B967-234093D98F5A}" destId="{F052AFBE-CF58-452C-A10E-70204AEA8B76}" srcOrd="5" destOrd="0" presId="urn:microsoft.com/office/officeart/2005/8/layout/hList7"/>
    <dgm:cxn modelId="{FDE7C1C8-35D6-42B0-96CF-18040E1D5E6B}" type="presParOf" srcId="{BF8BA6DB-4FA2-4E36-B967-234093D98F5A}" destId="{ED361B89-335E-41B7-A4A3-E3E1533CA278}" srcOrd="6" destOrd="0" presId="urn:microsoft.com/office/officeart/2005/8/layout/hList7"/>
    <dgm:cxn modelId="{977DACA3-E3D0-44F7-8A99-34FFEA36B1C7}" type="presParOf" srcId="{ED361B89-335E-41B7-A4A3-E3E1533CA278}" destId="{6328F447-297D-4CAF-B7B3-1DDAA6AF9850}" srcOrd="0" destOrd="0" presId="urn:microsoft.com/office/officeart/2005/8/layout/hList7"/>
    <dgm:cxn modelId="{4FB9EECB-28C6-490B-91D3-F75C5BC68D02}" type="presParOf" srcId="{ED361B89-335E-41B7-A4A3-E3E1533CA278}" destId="{EE5BD343-DDCD-4759-948F-FC4A9C1E39B1}" srcOrd="1" destOrd="0" presId="urn:microsoft.com/office/officeart/2005/8/layout/hList7"/>
    <dgm:cxn modelId="{030E2C52-4DF8-468F-AC0D-020E340D8D0D}" type="presParOf" srcId="{ED361B89-335E-41B7-A4A3-E3E1533CA278}" destId="{4E30CEA1-A7D3-4C60-A354-9263F63EA4DA}" srcOrd="2" destOrd="0" presId="urn:microsoft.com/office/officeart/2005/8/layout/hList7"/>
    <dgm:cxn modelId="{33200A88-E702-4531-A0EA-82DB041A08DB}" type="presParOf" srcId="{ED361B89-335E-41B7-A4A3-E3E1533CA278}" destId="{A991F8F8-EF20-418B-8AAB-B16D01C63EE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14EB63-74DA-4091-904E-9A1016AD0632}" type="doc">
      <dgm:prSet loTypeId="urn:microsoft.com/office/officeart/2008/layout/TitledPictureBlocks" loCatId="pictur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A2DB6551-47A1-4342-A59B-CA20EFD5064A}">
      <dgm:prSet/>
      <dgm:spPr/>
      <dgm:t>
        <a:bodyPr/>
        <a:lstStyle/>
        <a:p>
          <a:r>
            <a:rPr lang="zh-TW"/>
            <a:t>室外至少</a:t>
          </a:r>
          <a:r>
            <a:rPr lang="en-US"/>
            <a:t>1</a:t>
          </a:r>
          <a:r>
            <a:rPr lang="zh-TW"/>
            <a:t>公尺</a:t>
          </a:r>
        </a:p>
      </dgm:t>
    </dgm:pt>
    <dgm:pt modelId="{AE93B73E-F5C3-467E-9064-2BFF84CF0AD9}" type="parTrans" cxnId="{36BA00EF-1B6A-415A-9D3B-9DD429009F13}">
      <dgm:prSet/>
      <dgm:spPr/>
      <dgm:t>
        <a:bodyPr/>
        <a:lstStyle/>
        <a:p>
          <a:endParaRPr lang="zh-TW" altLang="en-US"/>
        </a:p>
      </dgm:t>
    </dgm:pt>
    <dgm:pt modelId="{2BBBDEE9-574D-4685-B028-B00CA1D0B395}" type="sibTrans" cxnId="{36BA00EF-1B6A-415A-9D3B-9DD429009F13}">
      <dgm:prSet/>
      <dgm:spPr/>
      <dgm:t>
        <a:bodyPr/>
        <a:lstStyle/>
        <a:p>
          <a:endParaRPr lang="zh-TW" altLang="en-US"/>
        </a:p>
      </dgm:t>
    </dgm:pt>
    <dgm:pt modelId="{5DB5383A-B1C5-40B1-A397-6F1C09C844EB}">
      <dgm:prSet/>
      <dgm:spPr/>
      <dgm:t>
        <a:bodyPr/>
        <a:lstStyle/>
        <a:p>
          <a:r>
            <a:rPr lang="zh-TW" dirty="0"/>
            <a:t>大約</a:t>
          </a:r>
          <a:r>
            <a:rPr lang="en-US" dirty="0"/>
            <a:t>3</a:t>
          </a:r>
          <a:r>
            <a:rPr lang="zh-TW" dirty="0"/>
            <a:t>個步伐</a:t>
          </a:r>
        </a:p>
      </dgm:t>
    </dgm:pt>
    <dgm:pt modelId="{FD27274C-8BD5-4A96-8114-64F73D8B1C90}" type="parTrans" cxnId="{04F28AE8-7DA7-4E30-88C0-15C44B6756C0}">
      <dgm:prSet/>
      <dgm:spPr/>
      <dgm:t>
        <a:bodyPr/>
        <a:lstStyle/>
        <a:p>
          <a:endParaRPr lang="zh-TW" altLang="en-US"/>
        </a:p>
      </dgm:t>
    </dgm:pt>
    <dgm:pt modelId="{94CB4672-308B-4313-8F73-399970D02103}" type="sibTrans" cxnId="{04F28AE8-7DA7-4E30-88C0-15C44B6756C0}">
      <dgm:prSet/>
      <dgm:spPr/>
      <dgm:t>
        <a:bodyPr/>
        <a:lstStyle/>
        <a:p>
          <a:endParaRPr lang="zh-TW" altLang="en-US"/>
        </a:p>
      </dgm:t>
    </dgm:pt>
    <dgm:pt modelId="{1EC9D0AD-6B90-4B83-9840-B7265DC06C8F}">
      <dgm:prSet/>
      <dgm:spPr/>
      <dgm:t>
        <a:bodyPr/>
        <a:lstStyle/>
        <a:p>
          <a:r>
            <a:rPr lang="zh-TW"/>
            <a:t>室內至少</a:t>
          </a:r>
          <a:r>
            <a:rPr lang="en-US"/>
            <a:t>1.5</a:t>
          </a:r>
          <a:r>
            <a:rPr lang="zh-TW"/>
            <a:t>公尺</a:t>
          </a:r>
        </a:p>
      </dgm:t>
    </dgm:pt>
    <dgm:pt modelId="{4B6F2D24-82E9-4123-B577-43D600A49EE7}" type="parTrans" cxnId="{0130B611-3AF3-437B-9181-E9FC4503D7A4}">
      <dgm:prSet/>
      <dgm:spPr/>
      <dgm:t>
        <a:bodyPr/>
        <a:lstStyle/>
        <a:p>
          <a:endParaRPr lang="zh-TW" altLang="en-US"/>
        </a:p>
      </dgm:t>
    </dgm:pt>
    <dgm:pt modelId="{DAB43912-6EBE-4AF1-BD0B-62147385EE19}" type="sibTrans" cxnId="{0130B611-3AF3-437B-9181-E9FC4503D7A4}">
      <dgm:prSet/>
      <dgm:spPr/>
      <dgm:t>
        <a:bodyPr/>
        <a:lstStyle/>
        <a:p>
          <a:endParaRPr lang="zh-TW" altLang="en-US"/>
        </a:p>
      </dgm:t>
    </dgm:pt>
    <dgm:pt modelId="{0EBE6F84-E4C1-43EC-B535-81CC367F3648}">
      <dgm:prSet/>
      <dgm:spPr/>
      <dgm:t>
        <a:bodyPr/>
        <a:lstStyle/>
        <a:p>
          <a:r>
            <a:rPr lang="zh-TW" dirty="0"/>
            <a:t>大約手臂的兩倍長</a:t>
          </a:r>
        </a:p>
      </dgm:t>
    </dgm:pt>
    <dgm:pt modelId="{2570F2A9-F08E-40C6-9CA0-7C4BEE7AA713}" type="parTrans" cxnId="{E599E980-8CFB-4C75-BA4B-F3FE6CCE0E8F}">
      <dgm:prSet/>
      <dgm:spPr/>
      <dgm:t>
        <a:bodyPr/>
        <a:lstStyle/>
        <a:p>
          <a:endParaRPr lang="zh-TW" altLang="en-US"/>
        </a:p>
      </dgm:t>
    </dgm:pt>
    <dgm:pt modelId="{6AC5D679-484B-429C-9CA3-DAC9F895A574}" type="sibTrans" cxnId="{E599E980-8CFB-4C75-BA4B-F3FE6CCE0E8F}">
      <dgm:prSet/>
      <dgm:spPr/>
      <dgm:t>
        <a:bodyPr/>
        <a:lstStyle/>
        <a:p>
          <a:endParaRPr lang="zh-TW" altLang="en-US"/>
        </a:p>
      </dgm:t>
    </dgm:pt>
    <dgm:pt modelId="{093701AF-168A-4671-B961-D91AE516F748}" type="pres">
      <dgm:prSet presAssocID="{9714EB63-74DA-4091-904E-9A1016AD0632}" presName="rootNode" presStyleCnt="0">
        <dgm:presLayoutVars>
          <dgm:chMax/>
          <dgm:chPref/>
          <dgm:dir/>
          <dgm:animLvl val="lvl"/>
        </dgm:presLayoutVars>
      </dgm:prSet>
      <dgm:spPr/>
    </dgm:pt>
    <dgm:pt modelId="{BAA6ADB1-7291-416E-B2E7-C619001AEF5E}" type="pres">
      <dgm:prSet presAssocID="{A2DB6551-47A1-4342-A59B-CA20EFD5064A}" presName="composite" presStyleCnt="0"/>
      <dgm:spPr/>
    </dgm:pt>
    <dgm:pt modelId="{E13BB9A9-72F0-4DF4-914A-A2DF813BB448}" type="pres">
      <dgm:prSet presAssocID="{A2DB6551-47A1-4342-A59B-CA20EFD5064A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E1DF9FC6-864A-406A-8C08-0B29955B9E5B}" type="pres">
      <dgm:prSet presAssocID="{A2DB6551-47A1-4342-A59B-CA20EFD5064A}" presName="Image" presStyleLbl="b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70BEFD5-48B4-4F89-9517-28B373C05023}" type="pres">
      <dgm:prSet presAssocID="{A2DB6551-47A1-4342-A59B-CA20EFD5064A}" presName="ChildText" presStyleLbl="fgAcc1" presStyleIdx="0" presStyleCnt="2" custScaleX="43607" custScaleY="101025">
        <dgm:presLayoutVars>
          <dgm:chMax val="0"/>
          <dgm:chPref val="0"/>
          <dgm:bulletEnabled val="1"/>
        </dgm:presLayoutVars>
      </dgm:prSet>
      <dgm:spPr/>
    </dgm:pt>
    <dgm:pt modelId="{4B180F53-7F2B-4169-94A5-A9143C657633}" type="pres">
      <dgm:prSet presAssocID="{2BBBDEE9-574D-4685-B028-B00CA1D0B395}" presName="sibTrans" presStyleCnt="0"/>
      <dgm:spPr/>
    </dgm:pt>
    <dgm:pt modelId="{9ED2F436-F288-409B-AD28-A8B45252E00A}" type="pres">
      <dgm:prSet presAssocID="{1EC9D0AD-6B90-4B83-9840-B7265DC06C8F}" presName="composite" presStyleCnt="0"/>
      <dgm:spPr/>
    </dgm:pt>
    <dgm:pt modelId="{8DCA9FB1-4414-4329-9F04-3F1C3374F485}" type="pres">
      <dgm:prSet presAssocID="{1EC9D0AD-6B90-4B83-9840-B7265DC06C8F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</dgm:pt>
    <dgm:pt modelId="{E9115EE6-DE05-4229-999F-2E4CE769C2E6}" type="pres">
      <dgm:prSet presAssocID="{1EC9D0AD-6B90-4B83-9840-B7265DC06C8F}" presName="Image" presStyleLbl="bgImgPlace1" presStyleIdx="1" presStyleCnt="2"/>
      <dgm:spPr>
        <a:blipFill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692C8485-3270-4E9F-9C20-A10A166B1155}" type="pres">
      <dgm:prSet presAssocID="{1EC9D0AD-6B90-4B83-9840-B7265DC06C8F}" presName="ChildText" presStyleLbl="fgAcc1" presStyleIdx="1" presStyleCnt="2" custScaleX="42253" custLinFactNeighborX="692" custLinFactNeighborY="1616">
        <dgm:presLayoutVars>
          <dgm:chMax val="0"/>
          <dgm:chPref val="0"/>
          <dgm:bulletEnabled val="1"/>
        </dgm:presLayoutVars>
      </dgm:prSet>
      <dgm:spPr/>
    </dgm:pt>
  </dgm:ptLst>
  <dgm:cxnLst>
    <dgm:cxn modelId="{0130B611-3AF3-437B-9181-E9FC4503D7A4}" srcId="{9714EB63-74DA-4091-904E-9A1016AD0632}" destId="{1EC9D0AD-6B90-4B83-9840-B7265DC06C8F}" srcOrd="1" destOrd="0" parTransId="{4B6F2D24-82E9-4123-B577-43D600A49EE7}" sibTransId="{DAB43912-6EBE-4AF1-BD0B-62147385EE19}"/>
    <dgm:cxn modelId="{DC02A718-6A80-4978-98F6-9151F1705C9D}" type="presOf" srcId="{A2DB6551-47A1-4342-A59B-CA20EFD5064A}" destId="{E13BB9A9-72F0-4DF4-914A-A2DF813BB448}" srcOrd="0" destOrd="0" presId="urn:microsoft.com/office/officeart/2008/layout/TitledPictureBlocks"/>
    <dgm:cxn modelId="{AA13EE40-69C1-46C1-AF0F-14C14CCEE249}" type="presOf" srcId="{0EBE6F84-E4C1-43EC-B535-81CC367F3648}" destId="{692C8485-3270-4E9F-9C20-A10A166B1155}" srcOrd="0" destOrd="0" presId="urn:microsoft.com/office/officeart/2008/layout/TitledPictureBlocks"/>
    <dgm:cxn modelId="{6D141E5D-F896-4F08-A111-B7A9A2A4EE94}" type="presOf" srcId="{9714EB63-74DA-4091-904E-9A1016AD0632}" destId="{093701AF-168A-4671-B961-D91AE516F748}" srcOrd="0" destOrd="0" presId="urn:microsoft.com/office/officeart/2008/layout/TitledPictureBlocks"/>
    <dgm:cxn modelId="{5D33C45E-0349-42E8-AB6D-578563AA8978}" type="presOf" srcId="{5DB5383A-B1C5-40B1-A397-6F1C09C844EB}" destId="{A70BEFD5-48B4-4F89-9517-28B373C05023}" srcOrd="0" destOrd="0" presId="urn:microsoft.com/office/officeart/2008/layout/TitledPictureBlocks"/>
    <dgm:cxn modelId="{1F8BFC6B-62AF-4427-8529-FB6FFCCB902A}" type="presOf" srcId="{1EC9D0AD-6B90-4B83-9840-B7265DC06C8F}" destId="{8DCA9FB1-4414-4329-9F04-3F1C3374F485}" srcOrd="0" destOrd="0" presId="urn:microsoft.com/office/officeart/2008/layout/TitledPictureBlocks"/>
    <dgm:cxn modelId="{E599E980-8CFB-4C75-BA4B-F3FE6CCE0E8F}" srcId="{1EC9D0AD-6B90-4B83-9840-B7265DC06C8F}" destId="{0EBE6F84-E4C1-43EC-B535-81CC367F3648}" srcOrd="0" destOrd="0" parTransId="{2570F2A9-F08E-40C6-9CA0-7C4BEE7AA713}" sibTransId="{6AC5D679-484B-429C-9CA3-DAC9F895A574}"/>
    <dgm:cxn modelId="{04F28AE8-7DA7-4E30-88C0-15C44B6756C0}" srcId="{A2DB6551-47A1-4342-A59B-CA20EFD5064A}" destId="{5DB5383A-B1C5-40B1-A397-6F1C09C844EB}" srcOrd="0" destOrd="0" parTransId="{FD27274C-8BD5-4A96-8114-64F73D8B1C90}" sibTransId="{94CB4672-308B-4313-8F73-399970D02103}"/>
    <dgm:cxn modelId="{36BA00EF-1B6A-415A-9D3B-9DD429009F13}" srcId="{9714EB63-74DA-4091-904E-9A1016AD0632}" destId="{A2DB6551-47A1-4342-A59B-CA20EFD5064A}" srcOrd="0" destOrd="0" parTransId="{AE93B73E-F5C3-467E-9064-2BFF84CF0AD9}" sibTransId="{2BBBDEE9-574D-4685-B028-B00CA1D0B395}"/>
    <dgm:cxn modelId="{D860ABF7-D0CF-4F72-B12A-B3453F213CE3}" type="presParOf" srcId="{093701AF-168A-4671-B961-D91AE516F748}" destId="{BAA6ADB1-7291-416E-B2E7-C619001AEF5E}" srcOrd="0" destOrd="0" presId="urn:microsoft.com/office/officeart/2008/layout/TitledPictureBlocks"/>
    <dgm:cxn modelId="{35921072-B414-49AE-9C81-371B13ADEBA6}" type="presParOf" srcId="{BAA6ADB1-7291-416E-B2E7-C619001AEF5E}" destId="{E13BB9A9-72F0-4DF4-914A-A2DF813BB448}" srcOrd="0" destOrd="0" presId="urn:microsoft.com/office/officeart/2008/layout/TitledPictureBlocks"/>
    <dgm:cxn modelId="{51EF9E1D-90EE-448B-83A1-56DA88B188DC}" type="presParOf" srcId="{BAA6ADB1-7291-416E-B2E7-C619001AEF5E}" destId="{E1DF9FC6-864A-406A-8C08-0B29955B9E5B}" srcOrd="1" destOrd="0" presId="urn:microsoft.com/office/officeart/2008/layout/TitledPictureBlocks"/>
    <dgm:cxn modelId="{C8B30A44-B965-4EE5-92F0-4BBD2ACC3571}" type="presParOf" srcId="{BAA6ADB1-7291-416E-B2E7-C619001AEF5E}" destId="{A70BEFD5-48B4-4F89-9517-28B373C05023}" srcOrd="2" destOrd="0" presId="urn:microsoft.com/office/officeart/2008/layout/TitledPictureBlocks"/>
    <dgm:cxn modelId="{27854E56-26FA-4C8C-87C8-FD2EC324A9B4}" type="presParOf" srcId="{093701AF-168A-4671-B961-D91AE516F748}" destId="{4B180F53-7F2B-4169-94A5-A9143C657633}" srcOrd="1" destOrd="0" presId="urn:microsoft.com/office/officeart/2008/layout/TitledPictureBlocks"/>
    <dgm:cxn modelId="{55917C56-4DEB-48C0-A1D7-FEF79E62B1D0}" type="presParOf" srcId="{093701AF-168A-4671-B961-D91AE516F748}" destId="{9ED2F436-F288-409B-AD28-A8B45252E00A}" srcOrd="2" destOrd="0" presId="urn:microsoft.com/office/officeart/2008/layout/TitledPictureBlocks"/>
    <dgm:cxn modelId="{2B4DDC2E-78C7-4FCD-BADA-2D5AC19FA26E}" type="presParOf" srcId="{9ED2F436-F288-409B-AD28-A8B45252E00A}" destId="{8DCA9FB1-4414-4329-9F04-3F1C3374F485}" srcOrd="0" destOrd="0" presId="urn:microsoft.com/office/officeart/2008/layout/TitledPictureBlocks"/>
    <dgm:cxn modelId="{84E7CDE4-BBBA-4B21-9314-073500511363}" type="presParOf" srcId="{9ED2F436-F288-409B-AD28-A8B45252E00A}" destId="{E9115EE6-DE05-4229-999F-2E4CE769C2E6}" srcOrd="1" destOrd="0" presId="urn:microsoft.com/office/officeart/2008/layout/TitledPictureBlocks"/>
    <dgm:cxn modelId="{81E08DC4-115C-4389-BA79-BB1F8D862512}" type="presParOf" srcId="{9ED2F436-F288-409B-AD28-A8B45252E00A}" destId="{692C8485-3270-4E9F-9C20-A10A166B1155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CEF5F2-57B2-47BD-AB9C-077913B3F45C}" type="doc">
      <dgm:prSet loTypeId="urn:microsoft.com/office/officeart/2005/8/layout/radial2" loCatId="relationship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1871FEF8-67A2-422D-B77F-1B618C6D7C9F}">
      <dgm:prSet/>
      <dgm:spPr/>
      <dgm:t>
        <a:bodyPr/>
        <a:lstStyle/>
        <a:p>
          <a:r>
            <a:rPr lang="zh-TW"/>
            <a:t>衛福部疾管署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1DBC4C80-4A22-44F8-AEB4-9D088A806B94}" type="parTrans" cxnId="{ACE39497-781F-4AA4-93B3-1B7DC2AE60B8}">
      <dgm:prSet/>
      <dgm:spPr/>
      <dgm:t>
        <a:bodyPr/>
        <a:lstStyle/>
        <a:p>
          <a:endParaRPr lang="zh-TW" altLang="en-US"/>
        </a:p>
      </dgm:t>
    </dgm:pt>
    <dgm:pt modelId="{7768E2B5-CC1F-41F7-AA7C-86505A3C1DB6}" type="sibTrans" cxnId="{ACE39497-781F-4AA4-93B3-1B7DC2AE60B8}">
      <dgm:prSet/>
      <dgm:spPr/>
      <dgm:t>
        <a:bodyPr/>
        <a:lstStyle/>
        <a:p>
          <a:endParaRPr lang="zh-TW" altLang="en-US"/>
        </a:p>
      </dgm:t>
    </dgm:pt>
    <dgm:pt modelId="{F49C75F5-9B3C-4651-BD1A-57907BF7A6F0}">
      <dgm:prSet/>
      <dgm:spPr/>
      <dgm:t>
        <a:bodyPr/>
        <a:lstStyle/>
        <a:p>
          <a:r>
            <a:rPr lang="zh-TW"/>
            <a:t>掌握最新疫情</a:t>
          </a:r>
        </a:p>
      </dgm:t>
    </dgm:pt>
    <dgm:pt modelId="{68AD0C44-02D9-41A2-8964-C38B1AC011D3}" type="parTrans" cxnId="{D4174ECF-CE43-4078-9161-2AC248500EDF}">
      <dgm:prSet/>
      <dgm:spPr/>
      <dgm:t>
        <a:bodyPr/>
        <a:lstStyle/>
        <a:p>
          <a:endParaRPr lang="zh-TW" altLang="en-US"/>
        </a:p>
      </dgm:t>
    </dgm:pt>
    <dgm:pt modelId="{2EE4CC9B-F40D-4F57-90E3-12A033A2656E}" type="sibTrans" cxnId="{D4174ECF-CE43-4078-9161-2AC248500EDF}">
      <dgm:prSet/>
      <dgm:spPr/>
      <dgm:t>
        <a:bodyPr/>
        <a:lstStyle/>
        <a:p>
          <a:endParaRPr lang="zh-TW" altLang="en-US"/>
        </a:p>
      </dgm:t>
    </dgm:pt>
    <dgm:pt modelId="{768CBCAE-1006-4330-8720-DEC7826AB44C}">
      <dgm:prSet/>
      <dgm:spPr/>
      <dgm:t>
        <a:bodyPr/>
        <a:lstStyle/>
        <a:p>
          <a:r>
            <a:rPr lang="zh-TW"/>
            <a:t>了解防疫議題</a:t>
          </a:r>
        </a:p>
      </dgm:t>
    </dgm:pt>
    <dgm:pt modelId="{5FFA6268-110E-435E-9071-94B6CCAE0452}" type="parTrans" cxnId="{8459348C-6F28-4790-9729-7203EB548BC5}">
      <dgm:prSet/>
      <dgm:spPr/>
      <dgm:t>
        <a:bodyPr/>
        <a:lstStyle/>
        <a:p>
          <a:endParaRPr lang="zh-TW" altLang="en-US"/>
        </a:p>
      </dgm:t>
    </dgm:pt>
    <dgm:pt modelId="{DA115242-1F30-4237-A7C2-8E5AA65469BB}" type="sibTrans" cxnId="{8459348C-6F28-4790-9729-7203EB548BC5}">
      <dgm:prSet/>
      <dgm:spPr/>
      <dgm:t>
        <a:bodyPr/>
        <a:lstStyle/>
        <a:p>
          <a:endParaRPr lang="zh-TW" altLang="en-US"/>
        </a:p>
      </dgm:t>
    </dgm:pt>
    <dgm:pt modelId="{E614BEC8-D36B-441B-837B-C0ED79330692}">
      <dgm:prSet/>
      <dgm:spPr/>
      <dgm:t>
        <a:bodyPr/>
        <a:lstStyle/>
        <a:p>
          <a:r>
            <a:rPr lang="zh-TW"/>
            <a:t>防疫小測驗</a:t>
          </a:r>
        </a:p>
      </dgm:t>
    </dgm:pt>
    <dgm:pt modelId="{842841B7-7653-4D11-BBDA-21BBDC3EB14C}" type="parTrans" cxnId="{5A3BE389-E4DB-4C93-82C1-E4FA7149A070}">
      <dgm:prSet/>
      <dgm:spPr/>
      <dgm:t>
        <a:bodyPr/>
        <a:lstStyle/>
        <a:p>
          <a:endParaRPr lang="zh-TW" altLang="en-US"/>
        </a:p>
      </dgm:t>
    </dgm:pt>
    <dgm:pt modelId="{6C36A329-CFA6-4119-A12A-D15F64BB1DD5}" type="sibTrans" cxnId="{5A3BE389-E4DB-4C93-82C1-E4FA7149A070}">
      <dgm:prSet/>
      <dgm:spPr/>
      <dgm:t>
        <a:bodyPr/>
        <a:lstStyle/>
        <a:p>
          <a:endParaRPr lang="zh-TW" altLang="en-US"/>
        </a:p>
      </dgm:t>
    </dgm:pt>
    <dgm:pt modelId="{EBF6651E-A81F-44C9-ABFB-D3982B10F8D2}">
      <dgm:prSet/>
      <dgm:spPr/>
      <dgm:t>
        <a:bodyPr/>
        <a:lstStyle/>
        <a:p>
          <a:r>
            <a:rPr lang="zh-TW"/>
            <a:t>你的防疫觀念正確嗎？</a:t>
          </a:r>
        </a:p>
      </dgm:t>
    </dgm:pt>
    <dgm:pt modelId="{DDCD6440-2EF8-4C9F-A707-363788D3F0EA}" type="parTrans" cxnId="{3FB4733B-5D2D-4AE5-877A-5A2F40E281E6}">
      <dgm:prSet/>
      <dgm:spPr/>
      <dgm:t>
        <a:bodyPr/>
        <a:lstStyle/>
        <a:p>
          <a:endParaRPr lang="zh-TW" altLang="en-US"/>
        </a:p>
      </dgm:t>
    </dgm:pt>
    <dgm:pt modelId="{87CA7600-1B81-4359-BFC2-B6B546B56A59}" type="sibTrans" cxnId="{3FB4733B-5D2D-4AE5-877A-5A2F40E281E6}">
      <dgm:prSet/>
      <dgm:spPr/>
      <dgm:t>
        <a:bodyPr/>
        <a:lstStyle/>
        <a:p>
          <a:endParaRPr lang="zh-TW" altLang="en-US"/>
        </a:p>
      </dgm:t>
    </dgm:pt>
    <dgm:pt modelId="{7C24C06D-32E7-4A14-8ED7-7018940C7C17}">
      <dgm:prSet/>
      <dgm:spPr/>
      <dgm:t>
        <a:bodyPr/>
        <a:lstStyle/>
        <a:p>
          <a:r>
            <a:rPr lang="zh-TW"/>
            <a:t>擊敗新冠病毒，健康久久！</a:t>
          </a:r>
        </a:p>
      </dgm:t>
    </dgm:pt>
    <dgm:pt modelId="{6476531B-0FB8-4344-8CB0-42B282A34647}" type="parTrans" cxnId="{CE2D92FD-82A9-4E26-AD9B-FB7D7441E391}">
      <dgm:prSet/>
      <dgm:spPr/>
      <dgm:t>
        <a:bodyPr/>
        <a:lstStyle/>
        <a:p>
          <a:endParaRPr lang="zh-TW" altLang="en-US"/>
        </a:p>
      </dgm:t>
    </dgm:pt>
    <dgm:pt modelId="{3DDF96E6-321E-49CA-A44D-7B91538D7991}" type="sibTrans" cxnId="{CE2D92FD-82A9-4E26-AD9B-FB7D7441E391}">
      <dgm:prSet/>
      <dgm:spPr/>
      <dgm:t>
        <a:bodyPr/>
        <a:lstStyle/>
        <a:p>
          <a:endParaRPr lang="zh-TW" altLang="en-US"/>
        </a:p>
      </dgm:t>
    </dgm:pt>
    <dgm:pt modelId="{FF4C001D-0B38-455A-8308-07B9FE2D81AA}" type="pres">
      <dgm:prSet presAssocID="{0BCEF5F2-57B2-47BD-AB9C-077913B3F45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E3039E80-0508-4C1A-914D-D60F5364250B}" type="pres">
      <dgm:prSet presAssocID="{0BCEF5F2-57B2-47BD-AB9C-077913B3F45C}" presName="cycle" presStyleCnt="0"/>
      <dgm:spPr/>
    </dgm:pt>
    <dgm:pt modelId="{EB727939-453F-408C-A4B2-670D6AF33698}" type="pres">
      <dgm:prSet presAssocID="{0BCEF5F2-57B2-47BD-AB9C-077913B3F45C}" presName="centerShape" presStyleCnt="0"/>
      <dgm:spPr/>
    </dgm:pt>
    <dgm:pt modelId="{E5AA0AF4-18EB-4D17-A4E0-1DB4B73E449A}" type="pres">
      <dgm:prSet presAssocID="{0BCEF5F2-57B2-47BD-AB9C-077913B3F45C}" presName="connSite" presStyleLbl="node1" presStyleIdx="0" presStyleCnt="3"/>
      <dgm:spPr/>
    </dgm:pt>
    <dgm:pt modelId="{1AEA310C-C7BE-491B-9000-04FC84C7108D}" type="pres">
      <dgm:prSet presAssocID="{0BCEF5F2-57B2-47BD-AB9C-077913B3F45C}" presName="visible" presStyleLbl="node1" presStyleIdx="0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816ABE8-C9A3-45C9-8C05-7BA0C3ABBC33}" type="pres">
      <dgm:prSet presAssocID="{1DBC4C80-4A22-44F8-AEB4-9D088A806B94}" presName="Name25" presStyleLbl="parChTrans1D1" presStyleIdx="0" presStyleCnt="2"/>
      <dgm:spPr/>
    </dgm:pt>
    <dgm:pt modelId="{CD019084-DE2C-40F3-8B0D-8E1973071DE5}" type="pres">
      <dgm:prSet presAssocID="{1871FEF8-67A2-422D-B77F-1B618C6D7C9F}" presName="node" presStyleCnt="0"/>
      <dgm:spPr/>
    </dgm:pt>
    <dgm:pt modelId="{14112603-3A8C-47F9-80E9-2A6D792E4D05}" type="pres">
      <dgm:prSet presAssocID="{1871FEF8-67A2-422D-B77F-1B618C6D7C9F}" presName="parentNode" presStyleLbl="node1" presStyleIdx="1" presStyleCnt="3">
        <dgm:presLayoutVars>
          <dgm:chMax val="1"/>
          <dgm:bulletEnabled val="1"/>
        </dgm:presLayoutVars>
      </dgm:prSet>
      <dgm:spPr/>
    </dgm:pt>
    <dgm:pt modelId="{741C832D-FDEE-4C4E-8EA5-518CDA9B2EF5}" type="pres">
      <dgm:prSet presAssocID="{1871FEF8-67A2-422D-B77F-1B618C6D7C9F}" presName="childNode" presStyleLbl="revTx" presStyleIdx="0" presStyleCnt="2">
        <dgm:presLayoutVars>
          <dgm:bulletEnabled val="1"/>
        </dgm:presLayoutVars>
      </dgm:prSet>
      <dgm:spPr/>
    </dgm:pt>
    <dgm:pt modelId="{56939E58-DFC5-43A5-BD50-9AA96B239A01}" type="pres">
      <dgm:prSet presAssocID="{842841B7-7653-4D11-BBDA-21BBDC3EB14C}" presName="Name25" presStyleLbl="parChTrans1D1" presStyleIdx="1" presStyleCnt="2"/>
      <dgm:spPr/>
    </dgm:pt>
    <dgm:pt modelId="{90B43CF8-1270-47A6-A275-DC851A6E1F7E}" type="pres">
      <dgm:prSet presAssocID="{E614BEC8-D36B-441B-837B-C0ED79330692}" presName="node" presStyleCnt="0"/>
      <dgm:spPr/>
    </dgm:pt>
    <dgm:pt modelId="{84F264EF-D0E3-4665-B5C2-651E2B914273}" type="pres">
      <dgm:prSet presAssocID="{E614BEC8-D36B-441B-837B-C0ED79330692}" presName="parentNode" presStyleLbl="node1" presStyleIdx="2" presStyleCnt="3">
        <dgm:presLayoutVars>
          <dgm:chMax val="1"/>
          <dgm:bulletEnabled val="1"/>
        </dgm:presLayoutVars>
      </dgm:prSet>
      <dgm:spPr/>
    </dgm:pt>
    <dgm:pt modelId="{976C28C6-B159-4C12-BC47-7C001F17CB10}" type="pres">
      <dgm:prSet presAssocID="{E614BEC8-D36B-441B-837B-C0ED79330692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BD21A92F-624C-47EF-9374-9C30D3933223}" type="presOf" srcId="{1DBC4C80-4A22-44F8-AEB4-9D088A806B94}" destId="{3816ABE8-C9A3-45C9-8C05-7BA0C3ABBC33}" srcOrd="0" destOrd="0" presId="urn:microsoft.com/office/officeart/2005/8/layout/radial2"/>
    <dgm:cxn modelId="{3FB4733B-5D2D-4AE5-877A-5A2F40E281E6}" srcId="{E614BEC8-D36B-441B-837B-C0ED79330692}" destId="{EBF6651E-A81F-44C9-ABFB-D3982B10F8D2}" srcOrd="0" destOrd="0" parTransId="{DDCD6440-2EF8-4C9F-A707-363788D3F0EA}" sibTransId="{87CA7600-1B81-4359-BFC2-B6B546B56A59}"/>
    <dgm:cxn modelId="{C12BDF40-2866-4E2B-BBC9-CA50CDB120FD}" type="presOf" srcId="{7C24C06D-32E7-4A14-8ED7-7018940C7C17}" destId="{976C28C6-B159-4C12-BC47-7C001F17CB10}" srcOrd="0" destOrd="1" presId="urn:microsoft.com/office/officeart/2005/8/layout/radial2"/>
    <dgm:cxn modelId="{00AC1D4A-C86B-4449-B84D-0B94E0C4E321}" type="presOf" srcId="{EBF6651E-A81F-44C9-ABFB-D3982B10F8D2}" destId="{976C28C6-B159-4C12-BC47-7C001F17CB10}" srcOrd="0" destOrd="0" presId="urn:microsoft.com/office/officeart/2005/8/layout/radial2"/>
    <dgm:cxn modelId="{CFE0D24D-6BCE-4E2E-B2B5-D894B46D6F65}" type="presOf" srcId="{0BCEF5F2-57B2-47BD-AB9C-077913B3F45C}" destId="{FF4C001D-0B38-455A-8308-07B9FE2D81AA}" srcOrd="0" destOrd="0" presId="urn:microsoft.com/office/officeart/2005/8/layout/radial2"/>
    <dgm:cxn modelId="{5A3BE389-E4DB-4C93-82C1-E4FA7149A070}" srcId="{0BCEF5F2-57B2-47BD-AB9C-077913B3F45C}" destId="{E614BEC8-D36B-441B-837B-C0ED79330692}" srcOrd="1" destOrd="0" parTransId="{842841B7-7653-4D11-BBDA-21BBDC3EB14C}" sibTransId="{6C36A329-CFA6-4119-A12A-D15F64BB1DD5}"/>
    <dgm:cxn modelId="{8459348C-6F28-4790-9729-7203EB548BC5}" srcId="{1871FEF8-67A2-422D-B77F-1B618C6D7C9F}" destId="{768CBCAE-1006-4330-8720-DEC7826AB44C}" srcOrd="1" destOrd="0" parTransId="{5FFA6268-110E-435E-9071-94B6CCAE0452}" sibTransId="{DA115242-1F30-4237-A7C2-8E5AA65469BB}"/>
    <dgm:cxn modelId="{ACE39497-781F-4AA4-93B3-1B7DC2AE60B8}" srcId="{0BCEF5F2-57B2-47BD-AB9C-077913B3F45C}" destId="{1871FEF8-67A2-422D-B77F-1B618C6D7C9F}" srcOrd="0" destOrd="0" parTransId="{1DBC4C80-4A22-44F8-AEB4-9D088A806B94}" sibTransId="{7768E2B5-CC1F-41F7-AA7C-86505A3C1DB6}"/>
    <dgm:cxn modelId="{827EF2B6-D233-4376-A27F-B44FC8716B1E}" type="presOf" srcId="{842841B7-7653-4D11-BBDA-21BBDC3EB14C}" destId="{56939E58-DFC5-43A5-BD50-9AA96B239A01}" srcOrd="0" destOrd="0" presId="urn:microsoft.com/office/officeart/2005/8/layout/radial2"/>
    <dgm:cxn modelId="{889577C3-3B47-4F42-8728-B7EFDF696B19}" type="presOf" srcId="{1871FEF8-67A2-422D-B77F-1B618C6D7C9F}" destId="{14112603-3A8C-47F9-80E9-2A6D792E4D05}" srcOrd="0" destOrd="0" presId="urn:microsoft.com/office/officeart/2005/8/layout/radial2"/>
    <dgm:cxn modelId="{286BE9CC-99EC-47D8-85EB-89CF927BDA64}" type="presOf" srcId="{E614BEC8-D36B-441B-837B-C0ED79330692}" destId="{84F264EF-D0E3-4665-B5C2-651E2B914273}" srcOrd="0" destOrd="0" presId="urn:microsoft.com/office/officeart/2005/8/layout/radial2"/>
    <dgm:cxn modelId="{D4174ECF-CE43-4078-9161-2AC248500EDF}" srcId="{1871FEF8-67A2-422D-B77F-1B618C6D7C9F}" destId="{F49C75F5-9B3C-4651-BD1A-57907BF7A6F0}" srcOrd="0" destOrd="0" parTransId="{68AD0C44-02D9-41A2-8964-C38B1AC011D3}" sibTransId="{2EE4CC9B-F40D-4F57-90E3-12A033A2656E}"/>
    <dgm:cxn modelId="{9AE56CD4-E214-4C18-9522-30FD333F475D}" type="presOf" srcId="{768CBCAE-1006-4330-8720-DEC7826AB44C}" destId="{741C832D-FDEE-4C4E-8EA5-518CDA9B2EF5}" srcOrd="0" destOrd="1" presId="urn:microsoft.com/office/officeart/2005/8/layout/radial2"/>
    <dgm:cxn modelId="{AA883FEC-7375-4BE8-9DC9-23575724481B}" type="presOf" srcId="{F49C75F5-9B3C-4651-BD1A-57907BF7A6F0}" destId="{741C832D-FDEE-4C4E-8EA5-518CDA9B2EF5}" srcOrd="0" destOrd="0" presId="urn:microsoft.com/office/officeart/2005/8/layout/radial2"/>
    <dgm:cxn modelId="{CE2D92FD-82A9-4E26-AD9B-FB7D7441E391}" srcId="{E614BEC8-D36B-441B-837B-C0ED79330692}" destId="{7C24C06D-32E7-4A14-8ED7-7018940C7C17}" srcOrd="1" destOrd="0" parTransId="{6476531B-0FB8-4344-8CB0-42B282A34647}" sibTransId="{3DDF96E6-321E-49CA-A44D-7B91538D7991}"/>
    <dgm:cxn modelId="{DB6582B7-3B41-4F82-B07E-8340C2D0D937}" type="presParOf" srcId="{FF4C001D-0B38-455A-8308-07B9FE2D81AA}" destId="{E3039E80-0508-4C1A-914D-D60F5364250B}" srcOrd="0" destOrd="0" presId="urn:microsoft.com/office/officeart/2005/8/layout/radial2"/>
    <dgm:cxn modelId="{D2F6AF03-D327-4031-BB00-09F72FD6824B}" type="presParOf" srcId="{E3039E80-0508-4C1A-914D-D60F5364250B}" destId="{EB727939-453F-408C-A4B2-670D6AF33698}" srcOrd="0" destOrd="0" presId="urn:microsoft.com/office/officeart/2005/8/layout/radial2"/>
    <dgm:cxn modelId="{AB700187-5FD6-40B1-8D11-0585220362A6}" type="presParOf" srcId="{EB727939-453F-408C-A4B2-670D6AF33698}" destId="{E5AA0AF4-18EB-4D17-A4E0-1DB4B73E449A}" srcOrd="0" destOrd="0" presId="urn:microsoft.com/office/officeart/2005/8/layout/radial2"/>
    <dgm:cxn modelId="{E47A5AA8-9CA4-4D40-8F5D-16A82A051373}" type="presParOf" srcId="{EB727939-453F-408C-A4B2-670D6AF33698}" destId="{1AEA310C-C7BE-491B-9000-04FC84C7108D}" srcOrd="1" destOrd="0" presId="urn:microsoft.com/office/officeart/2005/8/layout/radial2"/>
    <dgm:cxn modelId="{AE773F82-A74D-4184-AB30-6091B558517E}" type="presParOf" srcId="{E3039E80-0508-4C1A-914D-D60F5364250B}" destId="{3816ABE8-C9A3-45C9-8C05-7BA0C3ABBC33}" srcOrd="1" destOrd="0" presId="urn:microsoft.com/office/officeart/2005/8/layout/radial2"/>
    <dgm:cxn modelId="{A828F481-C42A-48A5-90D5-BE8A5BA0A676}" type="presParOf" srcId="{E3039E80-0508-4C1A-914D-D60F5364250B}" destId="{CD019084-DE2C-40F3-8B0D-8E1973071DE5}" srcOrd="2" destOrd="0" presId="urn:microsoft.com/office/officeart/2005/8/layout/radial2"/>
    <dgm:cxn modelId="{35370C0F-8E96-40F7-BF1B-0EBD6774CAD8}" type="presParOf" srcId="{CD019084-DE2C-40F3-8B0D-8E1973071DE5}" destId="{14112603-3A8C-47F9-80E9-2A6D792E4D05}" srcOrd="0" destOrd="0" presId="urn:microsoft.com/office/officeart/2005/8/layout/radial2"/>
    <dgm:cxn modelId="{ACE7AA17-E13A-4A5A-A147-B315D968700C}" type="presParOf" srcId="{CD019084-DE2C-40F3-8B0D-8E1973071DE5}" destId="{741C832D-FDEE-4C4E-8EA5-518CDA9B2EF5}" srcOrd="1" destOrd="0" presId="urn:microsoft.com/office/officeart/2005/8/layout/radial2"/>
    <dgm:cxn modelId="{6E16B915-6889-4F4E-979E-875685B9B54D}" type="presParOf" srcId="{E3039E80-0508-4C1A-914D-D60F5364250B}" destId="{56939E58-DFC5-43A5-BD50-9AA96B239A01}" srcOrd="3" destOrd="0" presId="urn:microsoft.com/office/officeart/2005/8/layout/radial2"/>
    <dgm:cxn modelId="{5DED4CCE-FDFE-4D09-B7D7-26E13D1DF4CA}" type="presParOf" srcId="{E3039E80-0508-4C1A-914D-D60F5364250B}" destId="{90B43CF8-1270-47A6-A275-DC851A6E1F7E}" srcOrd="4" destOrd="0" presId="urn:microsoft.com/office/officeart/2005/8/layout/radial2"/>
    <dgm:cxn modelId="{8C364AC6-F3E9-425B-BD4C-36767FB5DA8B}" type="presParOf" srcId="{90B43CF8-1270-47A6-A275-DC851A6E1F7E}" destId="{84F264EF-D0E3-4665-B5C2-651E2B914273}" srcOrd="0" destOrd="0" presId="urn:microsoft.com/office/officeart/2005/8/layout/radial2"/>
    <dgm:cxn modelId="{FE2B2F3C-8848-4197-AC37-79753DCF3DCD}" type="presParOf" srcId="{90B43CF8-1270-47A6-A275-DC851A6E1F7E}" destId="{976C28C6-B159-4C12-BC47-7C001F17CB1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94780-93DE-4E87-8FA7-4C5C9D61F4F8}">
      <dsp:nvSpPr>
        <dsp:cNvPr id="0" name=""/>
        <dsp:cNvSpPr/>
      </dsp:nvSpPr>
      <dsp:spPr>
        <a:xfrm>
          <a:off x="1918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/>
            <a:t>雙手肥皂清潔，搓洗</a:t>
          </a:r>
          <a:r>
            <a:rPr lang="en-US" sz="2800" kern="1200"/>
            <a:t>40~60</a:t>
          </a:r>
          <a:r>
            <a:rPr lang="zh-TW" sz="2800" kern="1200"/>
            <a:t>秒</a:t>
          </a:r>
        </a:p>
      </dsp:txBody>
      <dsp:txXfrm>
        <a:off x="1918" y="1810385"/>
        <a:ext cx="2011188" cy="1810385"/>
      </dsp:txXfrm>
    </dsp:sp>
    <dsp:sp modelId="{206F0853-04BA-4E01-A970-4F5FC2D4787C}">
      <dsp:nvSpPr>
        <dsp:cNvPr id="0" name=""/>
        <dsp:cNvSpPr/>
      </dsp:nvSpPr>
      <dsp:spPr>
        <a:xfrm>
          <a:off x="253940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3D9987E-34C9-4729-B449-EEA8C890480A}">
      <dsp:nvSpPr>
        <dsp:cNvPr id="0" name=""/>
        <dsp:cNvSpPr/>
      </dsp:nvSpPr>
      <dsp:spPr>
        <a:xfrm>
          <a:off x="2073443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/>
            <a:t>口罩要遮住口鼻、蓋住下巴  </a:t>
          </a:r>
        </a:p>
      </dsp:txBody>
      <dsp:txXfrm>
        <a:off x="2073443" y="1810385"/>
        <a:ext cx="2011188" cy="1810385"/>
      </dsp:txXfrm>
    </dsp:sp>
    <dsp:sp modelId="{541B0E29-DF99-475F-9E3E-71F34756BEE9}">
      <dsp:nvSpPr>
        <dsp:cNvPr id="0" name=""/>
        <dsp:cNvSpPr/>
      </dsp:nvSpPr>
      <dsp:spPr>
        <a:xfrm>
          <a:off x="2325464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FF1546-6840-4D25-9B58-1874B8044CAD}">
      <dsp:nvSpPr>
        <dsp:cNvPr id="0" name=""/>
        <dsp:cNvSpPr/>
      </dsp:nvSpPr>
      <dsp:spPr>
        <a:xfrm>
          <a:off x="4144967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/>
            <a:t>噴</a:t>
          </a:r>
          <a:r>
            <a:rPr lang="en-US" sz="2800" kern="1200"/>
            <a:t>75%</a:t>
          </a:r>
          <a:r>
            <a:rPr lang="zh-TW" sz="2800" kern="1200"/>
            <a:t>酒精搓洗雙手</a:t>
          </a:r>
          <a:r>
            <a:rPr lang="en-US" sz="2800" kern="1200"/>
            <a:t>20-30</a:t>
          </a:r>
          <a:r>
            <a:rPr lang="zh-TW" sz="2800" kern="1200"/>
            <a:t>秒</a:t>
          </a:r>
        </a:p>
      </dsp:txBody>
      <dsp:txXfrm>
        <a:off x="4144967" y="1810385"/>
        <a:ext cx="2011188" cy="1810385"/>
      </dsp:txXfrm>
    </dsp:sp>
    <dsp:sp modelId="{D8A8DE7E-0603-4258-B234-7D24F6A3FB64}">
      <dsp:nvSpPr>
        <dsp:cNvPr id="0" name=""/>
        <dsp:cNvSpPr/>
      </dsp:nvSpPr>
      <dsp:spPr>
        <a:xfrm>
          <a:off x="4396989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328F447-297D-4CAF-B7B3-1DDAA6AF9850}">
      <dsp:nvSpPr>
        <dsp:cNvPr id="0" name=""/>
        <dsp:cNvSpPr/>
      </dsp:nvSpPr>
      <dsp:spPr>
        <a:xfrm>
          <a:off x="6216492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/>
            <a:t>有發燒、呼吸道症狀速就醫</a:t>
          </a:r>
        </a:p>
      </dsp:txBody>
      <dsp:txXfrm>
        <a:off x="6216492" y="1810385"/>
        <a:ext cx="2011188" cy="1810385"/>
      </dsp:txXfrm>
    </dsp:sp>
    <dsp:sp modelId="{A991F8F8-EF20-418B-8AAB-B16D01C63EE7}">
      <dsp:nvSpPr>
        <dsp:cNvPr id="0" name=""/>
        <dsp:cNvSpPr/>
      </dsp:nvSpPr>
      <dsp:spPr>
        <a:xfrm>
          <a:off x="6468513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15B8BF-7EC3-4AB8-BA69-D1984A0C772C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F9FC6-864A-406A-8C08-0B29955B9E5B}">
      <dsp:nvSpPr>
        <dsp:cNvPr id="0" name=""/>
        <dsp:cNvSpPr/>
      </dsp:nvSpPr>
      <dsp:spPr>
        <a:xfrm>
          <a:off x="1997" y="1177241"/>
          <a:ext cx="3166654" cy="268308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0BEFD5-48B4-4F89-9517-28B373C05023}">
      <dsp:nvSpPr>
        <dsp:cNvPr id="0" name=""/>
        <dsp:cNvSpPr/>
      </dsp:nvSpPr>
      <dsp:spPr>
        <a:xfrm>
          <a:off x="3170362" y="1544697"/>
          <a:ext cx="654794" cy="1578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800" kern="1200" dirty="0"/>
            <a:t>大約</a:t>
          </a:r>
          <a:r>
            <a:rPr lang="en-US" sz="1800" kern="1200" dirty="0"/>
            <a:t>3</a:t>
          </a:r>
          <a:r>
            <a:rPr lang="zh-TW" sz="1800" kern="1200" dirty="0"/>
            <a:t>個步伐</a:t>
          </a:r>
        </a:p>
      </dsp:txBody>
      <dsp:txXfrm>
        <a:off x="3189540" y="1563875"/>
        <a:ext cx="616438" cy="1540513"/>
      </dsp:txXfrm>
    </dsp:sp>
    <dsp:sp modelId="{E13BB9A9-72F0-4DF4-914A-A2DF813BB448}">
      <dsp:nvSpPr>
        <dsp:cNvPr id="0" name=""/>
        <dsp:cNvSpPr/>
      </dsp:nvSpPr>
      <dsp:spPr>
        <a:xfrm>
          <a:off x="1997" y="665634"/>
          <a:ext cx="3166654" cy="4620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000" kern="1200"/>
            <a:t>室外至少</a:t>
          </a:r>
          <a:r>
            <a:rPr lang="en-US" sz="2000" kern="1200"/>
            <a:t>1</a:t>
          </a:r>
          <a:r>
            <a:rPr lang="zh-TW" sz="2000" kern="1200"/>
            <a:t>公尺</a:t>
          </a:r>
        </a:p>
      </dsp:txBody>
      <dsp:txXfrm>
        <a:off x="1997" y="665634"/>
        <a:ext cx="3166654" cy="462017"/>
      </dsp:txXfrm>
    </dsp:sp>
    <dsp:sp modelId="{E9115EE6-DE05-4229-999F-2E4CE769C2E6}">
      <dsp:nvSpPr>
        <dsp:cNvPr id="0" name=""/>
        <dsp:cNvSpPr/>
      </dsp:nvSpPr>
      <dsp:spPr>
        <a:xfrm>
          <a:off x="4409895" y="1177241"/>
          <a:ext cx="3166654" cy="2683087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92C8485-3270-4E9F-9C20-A10A166B1155}">
      <dsp:nvSpPr>
        <dsp:cNvPr id="0" name=""/>
        <dsp:cNvSpPr/>
      </dsp:nvSpPr>
      <dsp:spPr>
        <a:xfrm>
          <a:off x="7590423" y="1577962"/>
          <a:ext cx="634463" cy="1562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800" kern="1200" dirty="0"/>
            <a:t>大約手臂的兩倍長</a:t>
          </a:r>
        </a:p>
      </dsp:txBody>
      <dsp:txXfrm>
        <a:off x="7609006" y="1596545"/>
        <a:ext cx="597297" cy="1525683"/>
      </dsp:txXfrm>
    </dsp:sp>
    <dsp:sp modelId="{8DCA9FB1-4414-4329-9F04-3F1C3374F485}">
      <dsp:nvSpPr>
        <dsp:cNvPr id="0" name=""/>
        <dsp:cNvSpPr/>
      </dsp:nvSpPr>
      <dsp:spPr>
        <a:xfrm>
          <a:off x="4409895" y="665634"/>
          <a:ext cx="3166654" cy="462017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000" kern="1200"/>
            <a:t>室內至少</a:t>
          </a:r>
          <a:r>
            <a:rPr lang="en-US" sz="2000" kern="1200"/>
            <a:t>1.5</a:t>
          </a:r>
          <a:r>
            <a:rPr lang="zh-TW" sz="2000" kern="1200"/>
            <a:t>公尺</a:t>
          </a:r>
        </a:p>
      </dsp:txBody>
      <dsp:txXfrm>
        <a:off x="4409895" y="665634"/>
        <a:ext cx="3166654" cy="4620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39E58-DFC5-43A5-BD50-9AA96B239A01}">
      <dsp:nvSpPr>
        <dsp:cNvPr id="0" name=""/>
        <dsp:cNvSpPr/>
      </dsp:nvSpPr>
      <dsp:spPr>
        <a:xfrm rot="1759101">
          <a:off x="2716963" y="3007677"/>
          <a:ext cx="887745" cy="62138"/>
        </a:xfrm>
        <a:custGeom>
          <a:avLst/>
          <a:gdLst/>
          <a:ahLst/>
          <a:cxnLst/>
          <a:rect l="0" t="0" r="0" b="0"/>
          <a:pathLst>
            <a:path>
              <a:moveTo>
                <a:pt x="0" y="31069"/>
              </a:moveTo>
              <a:lnTo>
                <a:pt x="887745" y="3106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16ABE8-C9A3-45C9-8C05-7BA0C3ABBC33}">
      <dsp:nvSpPr>
        <dsp:cNvPr id="0" name=""/>
        <dsp:cNvSpPr/>
      </dsp:nvSpPr>
      <dsp:spPr>
        <a:xfrm rot="19840899">
          <a:off x="2716963" y="1456146"/>
          <a:ext cx="887745" cy="62138"/>
        </a:xfrm>
        <a:custGeom>
          <a:avLst/>
          <a:gdLst/>
          <a:ahLst/>
          <a:cxnLst/>
          <a:rect l="0" t="0" r="0" b="0"/>
          <a:pathLst>
            <a:path>
              <a:moveTo>
                <a:pt x="0" y="31069"/>
              </a:moveTo>
              <a:lnTo>
                <a:pt x="887745" y="3106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EA310C-C7BE-491B-9000-04FC84C7108D}">
      <dsp:nvSpPr>
        <dsp:cNvPr id="0" name=""/>
        <dsp:cNvSpPr/>
      </dsp:nvSpPr>
      <dsp:spPr>
        <a:xfrm>
          <a:off x="358984" y="842491"/>
          <a:ext cx="2840980" cy="284098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4112603-3A8C-47F9-80E9-2A6D792E4D05}">
      <dsp:nvSpPr>
        <dsp:cNvPr id="0" name=""/>
        <dsp:cNvSpPr/>
      </dsp:nvSpPr>
      <dsp:spPr>
        <a:xfrm>
          <a:off x="3438686" y="238"/>
          <a:ext cx="1704588" cy="1704588"/>
        </a:xfrm>
        <a:prstGeom prst="ellips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000" kern="1200"/>
            <a:t>衛福部疾管署</a:t>
          </a:r>
        </a:p>
      </dsp:txBody>
      <dsp:txXfrm>
        <a:off x="3688317" y="249869"/>
        <a:ext cx="1205326" cy="1205326"/>
      </dsp:txXfrm>
    </dsp:sp>
    <dsp:sp modelId="{741C832D-FDEE-4C4E-8EA5-518CDA9B2EF5}">
      <dsp:nvSpPr>
        <dsp:cNvPr id="0" name=""/>
        <dsp:cNvSpPr/>
      </dsp:nvSpPr>
      <dsp:spPr>
        <a:xfrm>
          <a:off x="5313733" y="238"/>
          <a:ext cx="2556882" cy="1704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/>
            <a:t>掌握最新疫情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/>
            <a:t>了解防疫議題</a:t>
          </a:r>
        </a:p>
      </dsp:txBody>
      <dsp:txXfrm>
        <a:off x="5313733" y="238"/>
        <a:ext cx="2556882" cy="1704588"/>
      </dsp:txXfrm>
    </dsp:sp>
    <dsp:sp modelId="{84F264EF-D0E3-4665-B5C2-651E2B914273}">
      <dsp:nvSpPr>
        <dsp:cNvPr id="0" name=""/>
        <dsp:cNvSpPr/>
      </dsp:nvSpPr>
      <dsp:spPr>
        <a:xfrm>
          <a:off x="3438686" y="2821136"/>
          <a:ext cx="1704588" cy="1704588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000" kern="1200"/>
            <a:t>防疫小測驗</a:t>
          </a:r>
        </a:p>
      </dsp:txBody>
      <dsp:txXfrm>
        <a:off x="3688317" y="3070767"/>
        <a:ext cx="1205326" cy="1205326"/>
      </dsp:txXfrm>
    </dsp:sp>
    <dsp:sp modelId="{976C28C6-B159-4C12-BC47-7C001F17CB10}">
      <dsp:nvSpPr>
        <dsp:cNvPr id="0" name=""/>
        <dsp:cNvSpPr/>
      </dsp:nvSpPr>
      <dsp:spPr>
        <a:xfrm>
          <a:off x="5313733" y="2821136"/>
          <a:ext cx="2556882" cy="1704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/>
            <a:t>你的防疫觀念正確嗎？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/>
            <a:t>擊敗新冠病毒，健康久久！</a:t>
          </a:r>
        </a:p>
      </dsp:txBody>
      <dsp:txXfrm>
        <a:off x="5313733" y="2821136"/>
        <a:ext cx="2556882" cy="1704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7407326D-4459-4EF8-B830-55DCDFA44C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2C03259-DD66-46DE-964C-6BFDB7D9D5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668C-6324-46F4-BE4C-E2118F4B1914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46136DB-8390-48F8-B694-D72C8F7FC5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4C6A8AA-6ACF-4C19-B61D-752F35D128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4BA5A-A60E-4DD8-BF24-BB25B2D544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4977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24AED-3823-42EC-9EE5-90F17951ECE3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645C3-29C3-4A45-88E3-EA8542D17B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1273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645C3-29C3-4A45-88E3-EA8542D17B8A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1511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08012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14603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66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01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23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46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96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14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36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36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66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87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255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195">
              <a:schemeClr val="tx1">
                <a:lumMod val="85000"/>
                <a:lumOff val="15000"/>
              </a:schemeClr>
            </a:gs>
            <a:gs pos="65355">
              <a:schemeClr val="bg1">
                <a:lumMod val="85000"/>
              </a:schemeClr>
            </a:gs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82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文鼎空疊圓" panose="020B0609010101010101" pitchFamily="49" charset="-120"/>
                <a:ea typeface="文鼎空疊圓" panose="020B0609010101010101" pitchFamily="49" charset="-120"/>
              </a:rPr>
              <a:t>防疫大作戰</a:t>
            </a:r>
            <a:endParaRPr lang="zh-TW" altLang="en-US" sz="4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文鼎空疊圓" panose="020B0609010101010101" pitchFamily="49" charset="-120"/>
              <a:ea typeface="文鼎空疊圓" panose="020B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打擊新冠病毒，守護健康你我有責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2985598-E69B-4F1D-ACE5-C5AF305B90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867" y="2492896"/>
            <a:ext cx="5544265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18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文鼎空疊圓" panose="020B0609010101010101" pitchFamily="49" charset="-120"/>
                <a:ea typeface="文鼎空疊圓" panose="020B0609010101010101" pitchFamily="49" charset="-120"/>
              </a:rPr>
              <a:t>新型冠狀病毒 防疫須知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0EC0F3A1-8F52-4A86-A23B-6AC06CA944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2075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59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E85EF9-8D06-4DDD-ADF7-48EC8FA4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文鼎空疊圓" panose="020B0609010101010101" pitchFamily="49" charset="-120"/>
                <a:ea typeface="文鼎空疊圓" panose="020B0609010101010101" pitchFamily="49" charset="-120"/>
              </a:rPr>
              <a:t>保持社交距離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8A79F9DF-4A4D-4394-AE5A-4DAE24E88F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058497"/>
              </p:ext>
            </p:extLst>
          </p:nvPr>
        </p:nvGraphicFramePr>
        <p:xfrm>
          <a:off x="457200" y="1600200"/>
          <a:ext cx="822488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2095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879894-F36F-45E9-9FB4-D159194F7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文鼎空疊圓" panose="020B0609010101010101" pitchFamily="49" charset="-120"/>
                <a:ea typeface="文鼎空疊圓" panose="020B0609010101010101" pitchFamily="49" charset="-120"/>
              </a:rPr>
              <a:t>新型冠狀病毒 相關連結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5C2915D3-6393-4B1C-BEBF-26D985BF6F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40062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1227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111</Words>
  <Application>Microsoft Office PowerPoint</Application>
  <PresentationFormat>如螢幕大小 (4:3)</PresentationFormat>
  <Paragraphs>20</Paragraphs>
  <Slides>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文鼎空疊圓</vt:lpstr>
      <vt:lpstr>Arial</vt:lpstr>
      <vt:lpstr>Calibri</vt:lpstr>
      <vt:lpstr>Office 佈景主題</vt:lpstr>
      <vt:lpstr>防疫大作戰</vt:lpstr>
      <vt:lpstr>新型冠狀病毒 防疫須知</vt:lpstr>
      <vt:lpstr>保持社交距離</vt:lpstr>
      <vt:lpstr>新型冠狀病毒 相關連結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資訊安全 停看聽</dc:title>
  <dc:creator>cdsu99</dc:creator>
  <cp:lastModifiedBy>user</cp:lastModifiedBy>
  <cp:revision>52</cp:revision>
  <dcterms:created xsi:type="dcterms:W3CDTF">2014-02-08T16:25:00Z</dcterms:created>
  <dcterms:modified xsi:type="dcterms:W3CDTF">2024-11-18T07:47:37Z</dcterms:modified>
</cp:coreProperties>
</file>