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45995F-A6C0-475C-83BA-9340ABB0AAE8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9F5AE532-3BB4-4ADE-BB74-12AD2A6EBEA0}">
      <dgm:prSet/>
      <dgm:spPr/>
      <dgm:t>
        <a:bodyPr/>
        <a:lstStyle/>
        <a:p>
          <a:r>
            <a:rPr lang="zh-TW"/>
            <a:t>雙手肥皂清潔，搓洗</a:t>
          </a:r>
          <a:r>
            <a:rPr lang="en-US"/>
            <a:t>40~60</a:t>
          </a:r>
          <a:r>
            <a:rPr lang="zh-TW"/>
            <a:t>秒</a:t>
          </a:r>
        </a:p>
      </dgm:t>
    </dgm:pt>
    <dgm:pt modelId="{E4F8ED27-D94D-4443-B0D7-E4EF199086A1}" type="parTrans" cxnId="{29058760-CC0F-4E56-94A6-48D65ABFDEF3}">
      <dgm:prSet/>
      <dgm:spPr/>
      <dgm:t>
        <a:bodyPr/>
        <a:lstStyle/>
        <a:p>
          <a:endParaRPr lang="zh-TW" altLang="en-US"/>
        </a:p>
      </dgm:t>
    </dgm:pt>
    <dgm:pt modelId="{88B03029-780C-481F-BCA8-A9543B502352}" type="sibTrans" cxnId="{29058760-CC0F-4E56-94A6-48D65ABFDEF3}">
      <dgm:prSet/>
      <dgm:spPr/>
      <dgm:t>
        <a:bodyPr/>
        <a:lstStyle/>
        <a:p>
          <a:endParaRPr lang="zh-TW" altLang="en-US"/>
        </a:p>
      </dgm:t>
    </dgm:pt>
    <dgm:pt modelId="{A25EE6FE-AC86-4A25-8708-95DDF14C4AAB}">
      <dgm:prSet/>
      <dgm:spPr/>
      <dgm:t>
        <a:bodyPr/>
        <a:lstStyle/>
        <a:p>
          <a:r>
            <a:rPr lang="zh-TW"/>
            <a:t>口罩要遮住口鼻、蓋住下巴  </a:t>
          </a:r>
        </a:p>
      </dgm:t>
    </dgm:pt>
    <dgm:pt modelId="{750B1FAD-2E9F-4600-ACE8-9B5E50CA355B}" type="parTrans" cxnId="{9A10D489-EAD5-4668-B1B6-843530AE656F}">
      <dgm:prSet/>
      <dgm:spPr/>
      <dgm:t>
        <a:bodyPr/>
        <a:lstStyle/>
        <a:p>
          <a:endParaRPr lang="zh-TW" altLang="en-US"/>
        </a:p>
      </dgm:t>
    </dgm:pt>
    <dgm:pt modelId="{D070407A-C9DD-438A-9D5E-530A67864473}" type="sibTrans" cxnId="{9A10D489-EAD5-4668-B1B6-843530AE656F}">
      <dgm:prSet/>
      <dgm:spPr/>
      <dgm:t>
        <a:bodyPr/>
        <a:lstStyle/>
        <a:p>
          <a:endParaRPr lang="zh-TW" altLang="en-US"/>
        </a:p>
      </dgm:t>
    </dgm:pt>
    <dgm:pt modelId="{4395C3FB-4520-414F-A89B-BD20EC4A85DC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B3A54EB1-D0A0-48B8-88B0-E6F09EDA8D0D}" type="parTrans" cxnId="{70F8BF9A-C6D9-4EE1-A43E-6342A0DE166A}">
      <dgm:prSet/>
      <dgm:spPr/>
      <dgm:t>
        <a:bodyPr/>
        <a:lstStyle/>
        <a:p>
          <a:endParaRPr lang="zh-TW" altLang="en-US"/>
        </a:p>
      </dgm:t>
    </dgm:pt>
    <dgm:pt modelId="{A33AE1B5-293C-4393-96D2-16B4153E9F63}" type="sibTrans" cxnId="{70F8BF9A-C6D9-4EE1-A43E-6342A0DE166A}">
      <dgm:prSet/>
      <dgm:spPr/>
      <dgm:t>
        <a:bodyPr/>
        <a:lstStyle/>
        <a:p>
          <a:endParaRPr lang="zh-TW" altLang="en-US"/>
        </a:p>
      </dgm:t>
    </dgm:pt>
    <dgm:pt modelId="{F521D038-57B0-4AD5-8F44-CB9C210D6394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F6969598-2A58-4B5C-A77F-3061AEB0A10F}" type="parTrans" cxnId="{7688C5BE-D792-4F3B-B6CA-39DBCC0D6D2F}">
      <dgm:prSet/>
      <dgm:spPr/>
      <dgm:t>
        <a:bodyPr/>
        <a:lstStyle/>
        <a:p>
          <a:endParaRPr lang="zh-TW" altLang="en-US"/>
        </a:p>
      </dgm:t>
    </dgm:pt>
    <dgm:pt modelId="{14411649-B16A-4B76-8575-2D3FBA55C68C}" type="sibTrans" cxnId="{7688C5BE-D792-4F3B-B6CA-39DBCC0D6D2F}">
      <dgm:prSet/>
      <dgm:spPr/>
      <dgm:t>
        <a:bodyPr/>
        <a:lstStyle/>
        <a:p>
          <a:endParaRPr lang="zh-TW" altLang="en-US"/>
        </a:p>
      </dgm:t>
    </dgm:pt>
    <dgm:pt modelId="{8452C0E8-E0C1-4D60-A6D9-4013FBBFAE39}" type="pres">
      <dgm:prSet presAssocID="{A645995F-A6C0-475C-83BA-9340ABB0AAE8}" presName="Name0" presStyleCnt="0">
        <dgm:presLayoutVars>
          <dgm:dir/>
          <dgm:resizeHandles val="exact"/>
        </dgm:presLayoutVars>
      </dgm:prSet>
      <dgm:spPr/>
    </dgm:pt>
    <dgm:pt modelId="{89378AD5-9FBB-4577-8B0D-8321ED903D6F}" type="pres">
      <dgm:prSet presAssocID="{A645995F-A6C0-475C-83BA-9340ABB0AAE8}" presName="fgShape" presStyleLbl="fgShp" presStyleIdx="0" presStyleCnt="1"/>
      <dgm:spPr/>
    </dgm:pt>
    <dgm:pt modelId="{9EAF41DD-C027-4230-80F6-A66B2D4EF458}" type="pres">
      <dgm:prSet presAssocID="{A645995F-A6C0-475C-83BA-9340ABB0AAE8}" presName="linComp" presStyleCnt="0"/>
      <dgm:spPr/>
    </dgm:pt>
    <dgm:pt modelId="{E2976D6E-E264-4E25-ADEE-2FEE5C015BE8}" type="pres">
      <dgm:prSet presAssocID="{9F5AE532-3BB4-4ADE-BB74-12AD2A6EBEA0}" presName="compNode" presStyleCnt="0"/>
      <dgm:spPr/>
    </dgm:pt>
    <dgm:pt modelId="{54E4760F-0C77-4922-8094-E073838189CC}" type="pres">
      <dgm:prSet presAssocID="{9F5AE532-3BB4-4ADE-BB74-12AD2A6EBEA0}" presName="bkgdShape" presStyleLbl="node1" presStyleIdx="0" presStyleCnt="4"/>
      <dgm:spPr/>
    </dgm:pt>
    <dgm:pt modelId="{D0B70CD4-6976-4FF4-B150-8FF494CAA268}" type="pres">
      <dgm:prSet presAssocID="{9F5AE532-3BB4-4ADE-BB74-12AD2A6EBEA0}" presName="nodeTx" presStyleLbl="node1" presStyleIdx="0" presStyleCnt="4">
        <dgm:presLayoutVars>
          <dgm:bulletEnabled val="1"/>
        </dgm:presLayoutVars>
      </dgm:prSet>
      <dgm:spPr/>
    </dgm:pt>
    <dgm:pt modelId="{9A776396-AB76-4B64-B227-DB1ADBF5C049}" type="pres">
      <dgm:prSet presAssocID="{9F5AE532-3BB4-4ADE-BB74-12AD2A6EBEA0}" presName="invisiNode" presStyleLbl="node1" presStyleIdx="0" presStyleCnt="4"/>
      <dgm:spPr/>
    </dgm:pt>
    <dgm:pt modelId="{07462BF5-C890-434A-85AB-BD3DF38E20C6}" type="pres">
      <dgm:prSet presAssocID="{9F5AE532-3BB4-4ADE-BB74-12AD2A6EBEA0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0E261C5-23CF-4CD0-A751-9CEC28398765}" type="pres">
      <dgm:prSet presAssocID="{88B03029-780C-481F-BCA8-A9543B502352}" presName="sibTrans" presStyleLbl="sibTrans2D1" presStyleIdx="0" presStyleCnt="0"/>
      <dgm:spPr/>
    </dgm:pt>
    <dgm:pt modelId="{F2DD192C-689A-4D15-A827-90BD30989A90}" type="pres">
      <dgm:prSet presAssocID="{A25EE6FE-AC86-4A25-8708-95DDF14C4AAB}" presName="compNode" presStyleCnt="0"/>
      <dgm:spPr/>
    </dgm:pt>
    <dgm:pt modelId="{A333A8FA-5C2F-4173-9E7D-6DA34DCB8A23}" type="pres">
      <dgm:prSet presAssocID="{A25EE6FE-AC86-4A25-8708-95DDF14C4AAB}" presName="bkgdShape" presStyleLbl="node1" presStyleIdx="1" presStyleCnt="4"/>
      <dgm:spPr/>
    </dgm:pt>
    <dgm:pt modelId="{E6A8543C-80EC-4742-B012-F19FD21C2572}" type="pres">
      <dgm:prSet presAssocID="{A25EE6FE-AC86-4A25-8708-95DDF14C4AAB}" presName="nodeTx" presStyleLbl="node1" presStyleIdx="1" presStyleCnt="4">
        <dgm:presLayoutVars>
          <dgm:bulletEnabled val="1"/>
        </dgm:presLayoutVars>
      </dgm:prSet>
      <dgm:spPr/>
    </dgm:pt>
    <dgm:pt modelId="{10380BEC-EE86-468E-B93C-015CA6ACFC06}" type="pres">
      <dgm:prSet presAssocID="{A25EE6FE-AC86-4A25-8708-95DDF14C4AAB}" presName="invisiNode" presStyleLbl="node1" presStyleIdx="1" presStyleCnt="4"/>
      <dgm:spPr/>
    </dgm:pt>
    <dgm:pt modelId="{286D69B3-80DB-4E80-8966-EB31BB0D672F}" type="pres">
      <dgm:prSet presAssocID="{A25EE6FE-AC86-4A25-8708-95DDF14C4AAB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91BF8DD-51FA-4449-9976-9E285571CC07}" type="pres">
      <dgm:prSet presAssocID="{D070407A-C9DD-438A-9D5E-530A67864473}" presName="sibTrans" presStyleLbl="sibTrans2D1" presStyleIdx="0" presStyleCnt="0"/>
      <dgm:spPr/>
    </dgm:pt>
    <dgm:pt modelId="{E64328C7-EEC6-449A-B5C7-DB1CD9E14ED9}" type="pres">
      <dgm:prSet presAssocID="{4395C3FB-4520-414F-A89B-BD20EC4A85DC}" presName="compNode" presStyleCnt="0"/>
      <dgm:spPr/>
    </dgm:pt>
    <dgm:pt modelId="{30450F0C-48FC-464B-AD78-694988204F8D}" type="pres">
      <dgm:prSet presAssocID="{4395C3FB-4520-414F-A89B-BD20EC4A85DC}" presName="bkgdShape" presStyleLbl="node1" presStyleIdx="2" presStyleCnt="4"/>
      <dgm:spPr/>
    </dgm:pt>
    <dgm:pt modelId="{C9229D7C-38CA-4893-A493-46C8B8D0EFFB}" type="pres">
      <dgm:prSet presAssocID="{4395C3FB-4520-414F-A89B-BD20EC4A85DC}" presName="nodeTx" presStyleLbl="node1" presStyleIdx="2" presStyleCnt="4">
        <dgm:presLayoutVars>
          <dgm:bulletEnabled val="1"/>
        </dgm:presLayoutVars>
      </dgm:prSet>
      <dgm:spPr/>
    </dgm:pt>
    <dgm:pt modelId="{BA6226C9-F30E-4CB2-930C-E4E32E64F158}" type="pres">
      <dgm:prSet presAssocID="{4395C3FB-4520-414F-A89B-BD20EC4A85DC}" presName="invisiNode" presStyleLbl="node1" presStyleIdx="2" presStyleCnt="4"/>
      <dgm:spPr/>
    </dgm:pt>
    <dgm:pt modelId="{3D5D3914-1AF7-4B3E-AF32-8F8CC620783F}" type="pres">
      <dgm:prSet presAssocID="{4395C3FB-4520-414F-A89B-BD20EC4A85DC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C71AAC9-08AB-4A81-ACC5-430FE39E3B38}" type="pres">
      <dgm:prSet presAssocID="{A33AE1B5-293C-4393-96D2-16B4153E9F63}" presName="sibTrans" presStyleLbl="sibTrans2D1" presStyleIdx="0" presStyleCnt="0"/>
      <dgm:spPr/>
    </dgm:pt>
    <dgm:pt modelId="{0EB08D95-EF39-4E9F-88E1-F914EC432A3A}" type="pres">
      <dgm:prSet presAssocID="{F521D038-57B0-4AD5-8F44-CB9C210D6394}" presName="compNode" presStyleCnt="0"/>
      <dgm:spPr/>
    </dgm:pt>
    <dgm:pt modelId="{E63A4386-E765-4999-802C-2AEFD705FEEE}" type="pres">
      <dgm:prSet presAssocID="{F521D038-57B0-4AD5-8F44-CB9C210D6394}" presName="bkgdShape" presStyleLbl="node1" presStyleIdx="3" presStyleCnt="4"/>
      <dgm:spPr/>
    </dgm:pt>
    <dgm:pt modelId="{5B0291E2-79BC-4A1B-B5A1-5A61E1BD6A89}" type="pres">
      <dgm:prSet presAssocID="{F521D038-57B0-4AD5-8F44-CB9C210D6394}" presName="nodeTx" presStyleLbl="node1" presStyleIdx="3" presStyleCnt="4">
        <dgm:presLayoutVars>
          <dgm:bulletEnabled val="1"/>
        </dgm:presLayoutVars>
      </dgm:prSet>
      <dgm:spPr/>
    </dgm:pt>
    <dgm:pt modelId="{AA717152-DA1F-4597-B619-552EA6D2F526}" type="pres">
      <dgm:prSet presAssocID="{F521D038-57B0-4AD5-8F44-CB9C210D6394}" presName="invisiNode" presStyleLbl="node1" presStyleIdx="3" presStyleCnt="4"/>
      <dgm:spPr/>
    </dgm:pt>
    <dgm:pt modelId="{44060CEE-B874-4740-B663-DC4A3591E693}" type="pres">
      <dgm:prSet presAssocID="{F521D038-57B0-4AD5-8F44-CB9C210D639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6C7E9E01-8519-4CD3-A29F-FD79FE76828B}" type="presOf" srcId="{A25EE6FE-AC86-4A25-8708-95DDF14C4AAB}" destId="{A333A8FA-5C2F-4173-9E7D-6DA34DCB8A23}" srcOrd="0" destOrd="0" presId="urn:microsoft.com/office/officeart/2005/8/layout/hList7"/>
    <dgm:cxn modelId="{9749940A-705D-427D-B026-0F195359C3EF}" type="presOf" srcId="{4395C3FB-4520-414F-A89B-BD20EC4A85DC}" destId="{30450F0C-48FC-464B-AD78-694988204F8D}" srcOrd="0" destOrd="0" presId="urn:microsoft.com/office/officeart/2005/8/layout/hList7"/>
    <dgm:cxn modelId="{39F59032-6BF0-426D-879F-9733F7002853}" type="presOf" srcId="{D070407A-C9DD-438A-9D5E-530A67864473}" destId="{891BF8DD-51FA-4449-9976-9E285571CC07}" srcOrd="0" destOrd="0" presId="urn:microsoft.com/office/officeart/2005/8/layout/hList7"/>
    <dgm:cxn modelId="{ED357237-CC03-4001-B7D8-8556C4FC8053}" type="presOf" srcId="{4395C3FB-4520-414F-A89B-BD20EC4A85DC}" destId="{C9229D7C-38CA-4893-A493-46C8B8D0EFFB}" srcOrd="1" destOrd="0" presId="urn:microsoft.com/office/officeart/2005/8/layout/hList7"/>
    <dgm:cxn modelId="{29058760-CC0F-4E56-94A6-48D65ABFDEF3}" srcId="{A645995F-A6C0-475C-83BA-9340ABB0AAE8}" destId="{9F5AE532-3BB4-4ADE-BB74-12AD2A6EBEA0}" srcOrd="0" destOrd="0" parTransId="{E4F8ED27-D94D-4443-B0D7-E4EF199086A1}" sibTransId="{88B03029-780C-481F-BCA8-A9543B502352}"/>
    <dgm:cxn modelId="{E57B1264-19BF-4079-AA81-C2904FA029B0}" type="presOf" srcId="{A645995F-A6C0-475C-83BA-9340ABB0AAE8}" destId="{8452C0E8-E0C1-4D60-A6D9-4013FBBFAE39}" srcOrd="0" destOrd="0" presId="urn:microsoft.com/office/officeart/2005/8/layout/hList7"/>
    <dgm:cxn modelId="{60910F46-918E-4B42-B4B8-8979CABE1EC2}" type="presOf" srcId="{88B03029-780C-481F-BCA8-A9543B502352}" destId="{F0E261C5-23CF-4CD0-A751-9CEC28398765}" srcOrd="0" destOrd="0" presId="urn:microsoft.com/office/officeart/2005/8/layout/hList7"/>
    <dgm:cxn modelId="{3209724E-7A13-4587-8D0E-D4A33A1B6F82}" type="presOf" srcId="{F521D038-57B0-4AD5-8F44-CB9C210D6394}" destId="{E63A4386-E765-4999-802C-2AEFD705FEEE}" srcOrd="0" destOrd="0" presId="urn:microsoft.com/office/officeart/2005/8/layout/hList7"/>
    <dgm:cxn modelId="{9A10D489-EAD5-4668-B1B6-843530AE656F}" srcId="{A645995F-A6C0-475C-83BA-9340ABB0AAE8}" destId="{A25EE6FE-AC86-4A25-8708-95DDF14C4AAB}" srcOrd="1" destOrd="0" parTransId="{750B1FAD-2E9F-4600-ACE8-9B5E50CA355B}" sibTransId="{D070407A-C9DD-438A-9D5E-530A67864473}"/>
    <dgm:cxn modelId="{B7501C91-A9A7-400E-9D45-817CC1ED3BD4}" type="presOf" srcId="{9F5AE532-3BB4-4ADE-BB74-12AD2A6EBEA0}" destId="{D0B70CD4-6976-4FF4-B150-8FF494CAA268}" srcOrd="1" destOrd="0" presId="urn:microsoft.com/office/officeart/2005/8/layout/hList7"/>
    <dgm:cxn modelId="{929F1B98-28B1-462B-803F-AF9A6D67C2AA}" type="presOf" srcId="{F521D038-57B0-4AD5-8F44-CB9C210D6394}" destId="{5B0291E2-79BC-4A1B-B5A1-5A61E1BD6A89}" srcOrd="1" destOrd="0" presId="urn:microsoft.com/office/officeart/2005/8/layout/hList7"/>
    <dgm:cxn modelId="{70F8BF9A-C6D9-4EE1-A43E-6342A0DE166A}" srcId="{A645995F-A6C0-475C-83BA-9340ABB0AAE8}" destId="{4395C3FB-4520-414F-A89B-BD20EC4A85DC}" srcOrd="2" destOrd="0" parTransId="{B3A54EB1-D0A0-48B8-88B0-E6F09EDA8D0D}" sibTransId="{A33AE1B5-293C-4393-96D2-16B4153E9F63}"/>
    <dgm:cxn modelId="{FA8EB6A4-ED86-4B91-9C47-69E30C1B5F26}" type="presOf" srcId="{A33AE1B5-293C-4393-96D2-16B4153E9F63}" destId="{BC71AAC9-08AB-4A81-ACC5-430FE39E3B38}" srcOrd="0" destOrd="0" presId="urn:microsoft.com/office/officeart/2005/8/layout/hList7"/>
    <dgm:cxn modelId="{80B946B9-29D5-418B-B683-56B2AB2385B2}" type="presOf" srcId="{9F5AE532-3BB4-4ADE-BB74-12AD2A6EBEA0}" destId="{54E4760F-0C77-4922-8094-E073838189CC}" srcOrd="0" destOrd="0" presId="urn:microsoft.com/office/officeart/2005/8/layout/hList7"/>
    <dgm:cxn modelId="{7688C5BE-D792-4F3B-B6CA-39DBCC0D6D2F}" srcId="{A645995F-A6C0-475C-83BA-9340ABB0AAE8}" destId="{F521D038-57B0-4AD5-8F44-CB9C210D6394}" srcOrd="3" destOrd="0" parTransId="{F6969598-2A58-4B5C-A77F-3061AEB0A10F}" sibTransId="{14411649-B16A-4B76-8575-2D3FBA55C68C}"/>
    <dgm:cxn modelId="{235C99CD-25C5-4D72-A705-9D3EE1EA3428}" type="presOf" srcId="{A25EE6FE-AC86-4A25-8708-95DDF14C4AAB}" destId="{E6A8543C-80EC-4742-B012-F19FD21C2572}" srcOrd="1" destOrd="0" presId="urn:microsoft.com/office/officeart/2005/8/layout/hList7"/>
    <dgm:cxn modelId="{71870AF8-70D5-4F84-A043-B939E810B9B9}" type="presParOf" srcId="{8452C0E8-E0C1-4D60-A6D9-4013FBBFAE39}" destId="{89378AD5-9FBB-4577-8B0D-8321ED903D6F}" srcOrd="0" destOrd="0" presId="urn:microsoft.com/office/officeart/2005/8/layout/hList7"/>
    <dgm:cxn modelId="{F0907156-E366-4839-9BD8-0EB1FF003A81}" type="presParOf" srcId="{8452C0E8-E0C1-4D60-A6D9-4013FBBFAE39}" destId="{9EAF41DD-C027-4230-80F6-A66B2D4EF458}" srcOrd="1" destOrd="0" presId="urn:microsoft.com/office/officeart/2005/8/layout/hList7"/>
    <dgm:cxn modelId="{F79CF9FE-488C-49E0-ADD7-2235C74B6812}" type="presParOf" srcId="{9EAF41DD-C027-4230-80F6-A66B2D4EF458}" destId="{E2976D6E-E264-4E25-ADEE-2FEE5C015BE8}" srcOrd="0" destOrd="0" presId="urn:microsoft.com/office/officeart/2005/8/layout/hList7"/>
    <dgm:cxn modelId="{AA75E836-84B7-4F8F-88CE-51C4AC316FF0}" type="presParOf" srcId="{E2976D6E-E264-4E25-ADEE-2FEE5C015BE8}" destId="{54E4760F-0C77-4922-8094-E073838189CC}" srcOrd="0" destOrd="0" presId="urn:microsoft.com/office/officeart/2005/8/layout/hList7"/>
    <dgm:cxn modelId="{A43A6265-2135-4B55-9D09-5EF550CD0B22}" type="presParOf" srcId="{E2976D6E-E264-4E25-ADEE-2FEE5C015BE8}" destId="{D0B70CD4-6976-4FF4-B150-8FF494CAA268}" srcOrd="1" destOrd="0" presId="urn:microsoft.com/office/officeart/2005/8/layout/hList7"/>
    <dgm:cxn modelId="{A9A3F81A-2DC8-4DBD-B98F-C137159F00C4}" type="presParOf" srcId="{E2976D6E-E264-4E25-ADEE-2FEE5C015BE8}" destId="{9A776396-AB76-4B64-B227-DB1ADBF5C049}" srcOrd="2" destOrd="0" presId="urn:microsoft.com/office/officeart/2005/8/layout/hList7"/>
    <dgm:cxn modelId="{8B1E6335-41F6-4561-BA70-1D2C4E991BF6}" type="presParOf" srcId="{E2976D6E-E264-4E25-ADEE-2FEE5C015BE8}" destId="{07462BF5-C890-434A-85AB-BD3DF38E20C6}" srcOrd="3" destOrd="0" presId="urn:microsoft.com/office/officeart/2005/8/layout/hList7"/>
    <dgm:cxn modelId="{184910FC-B03A-4867-9F7A-97398DAC34DB}" type="presParOf" srcId="{9EAF41DD-C027-4230-80F6-A66B2D4EF458}" destId="{F0E261C5-23CF-4CD0-A751-9CEC28398765}" srcOrd="1" destOrd="0" presId="urn:microsoft.com/office/officeart/2005/8/layout/hList7"/>
    <dgm:cxn modelId="{BB7A6167-B5CC-490F-981C-8476E720EF26}" type="presParOf" srcId="{9EAF41DD-C027-4230-80F6-A66B2D4EF458}" destId="{F2DD192C-689A-4D15-A827-90BD30989A90}" srcOrd="2" destOrd="0" presId="urn:microsoft.com/office/officeart/2005/8/layout/hList7"/>
    <dgm:cxn modelId="{4E6DE16B-1670-4C38-99EB-D84B06321698}" type="presParOf" srcId="{F2DD192C-689A-4D15-A827-90BD30989A90}" destId="{A333A8FA-5C2F-4173-9E7D-6DA34DCB8A23}" srcOrd="0" destOrd="0" presId="urn:microsoft.com/office/officeart/2005/8/layout/hList7"/>
    <dgm:cxn modelId="{2B97DE37-B3EF-4B6A-8116-59790D36119D}" type="presParOf" srcId="{F2DD192C-689A-4D15-A827-90BD30989A90}" destId="{E6A8543C-80EC-4742-B012-F19FD21C2572}" srcOrd="1" destOrd="0" presId="urn:microsoft.com/office/officeart/2005/8/layout/hList7"/>
    <dgm:cxn modelId="{3CA7CDCB-6E4E-486B-ABA1-EEAE84762A1C}" type="presParOf" srcId="{F2DD192C-689A-4D15-A827-90BD30989A90}" destId="{10380BEC-EE86-468E-B93C-015CA6ACFC06}" srcOrd="2" destOrd="0" presId="urn:microsoft.com/office/officeart/2005/8/layout/hList7"/>
    <dgm:cxn modelId="{8B7318A1-52A1-412C-93B0-825B3C544B81}" type="presParOf" srcId="{F2DD192C-689A-4D15-A827-90BD30989A90}" destId="{286D69B3-80DB-4E80-8966-EB31BB0D672F}" srcOrd="3" destOrd="0" presId="urn:microsoft.com/office/officeart/2005/8/layout/hList7"/>
    <dgm:cxn modelId="{0BEEA9F4-F40A-4FF0-A4CD-06F1DE6247ED}" type="presParOf" srcId="{9EAF41DD-C027-4230-80F6-A66B2D4EF458}" destId="{891BF8DD-51FA-4449-9976-9E285571CC07}" srcOrd="3" destOrd="0" presId="urn:microsoft.com/office/officeart/2005/8/layout/hList7"/>
    <dgm:cxn modelId="{522A14CA-E0A2-4276-98D3-F8BCF86B6AA4}" type="presParOf" srcId="{9EAF41DD-C027-4230-80F6-A66B2D4EF458}" destId="{E64328C7-EEC6-449A-B5C7-DB1CD9E14ED9}" srcOrd="4" destOrd="0" presId="urn:microsoft.com/office/officeart/2005/8/layout/hList7"/>
    <dgm:cxn modelId="{CC66CD6D-3224-494B-AEA4-5492F5D15A36}" type="presParOf" srcId="{E64328C7-EEC6-449A-B5C7-DB1CD9E14ED9}" destId="{30450F0C-48FC-464B-AD78-694988204F8D}" srcOrd="0" destOrd="0" presId="urn:microsoft.com/office/officeart/2005/8/layout/hList7"/>
    <dgm:cxn modelId="{BF83B6CE-3171-4F9D-B776-7A3CA44A802F}" type="presParOf" srcId="{E64328C7-EEC6-449A-B5C7-DB1CD9E14ED9}" destId="{C9229D7C-38CA-4893-A493-46C8B8D0EFFB}" srcOrd="1" destOrd="0" presId="urn:microsoft.com/office/officeart/2005/8/layout/hList7"/>
    <dgm:cxn modelId="{84489B05-D25F-4D63-A40E-94A0B503E102}" type="presParOf" srcId="{E64328C7-EEC6-449A-B5C7-DB1CD9E14ED9}" destId="{BA6226C9-F30E-4CB2-930C-E4E32E64F158}" srcOrd="2" destOrd="0" presId="urn:microsoft.com/office/officeart/2005/8/layout/hList7"/>
    <dgm:cxn modelId="{9673D8BE-A572-47F6-8CDE-38C10C4AD8FE}" type="presParOf" srcId="{E64328C7-EEC6-449A-B5C7-DB1CD9E14ED9}" destId="{3D5D3914-1AF7-4B3E-AF32-8F8CC620783F}" srcOrd="3" destOrd="0" presId="urn:microsoft.com/office/officeart/2005/8/layout/hList7"/>
    <dgm:cxn modelId="{CCE5BD7F-A217-4050-BB29-7F30505EA025}" type="presParOf" srcId="{9EAF41DD-C027-4230-80F6-A66B2D4EF458}" destId="{BC71AAC9-08AB-4A81-ACC5-430FE39E3B38}" srcOrd="5" destOrd="0" presId="urn:microsoft.com/office/officeart/2005/8/layout/hList7"/>
    <dgm:cxn modelId="{867BB59E-38F9-4792-B183-E81754C56EBD}" type="presParOf" srcId="{9EAF41DD-C027-4230-80F6-A66B2D4EF458}" destId="{0EB08D95-EF39-4E9F-88E1-F914EC432A3A}" srcOrd="6" destOrd="0" presId="urn:microsoft.com/office/officeart/2005/8/layout/hList7"/>
    <dgm:cxn modelId="{CAFA99F9-E48A-4852-9910-D56DA5161918}" type="presParOf" srcId="{0EB08D95-EF39-4E9F-88E1-F914EC432A3A}" destId="{E63A4386-E765-4999-802C-2AEFD705FEEE}" srcOrd="0" destOrd="0" presId="urn:microsoft.com/office/officeart/2005/8/layout/hList7"/>
    <dgm:cxn modelId="{B50DB994-11B2-4B9F-A75A-BD985B82F13D}" type="presParOf" srcId="{0EB08D95-EF39-4E9F-88E1-F914EC432A3A}" destId="{5B0291E2-79BC-4A1B-B5A1-5A61E1BD6A89}" srcOrd="1" destOrd="0" presId="urn:microsoft.com/office/officeart/2005/8/layout/hList7"/>
    <dgm:cxn modelId="{9C44D309-20BA-4732-9323-E2E64CFBEB41}" type="presParOf" srcId="{0EB08D95-EF39-4E9F-88E1-F914EC432A3A}" destId="{AA717152-DA1F-4597-B619-552EA6D2F526}" srcOrd="2" destOrd="0" presId="urn:microsoft.com/office/officeart/2005/8/layout/hList7"/>
    <dgm:cxn modelId="{C97D7179-E888-4442-8802-ECFDB93EE13F}" type="presParOf" srcId="{0EB08D95-EF39-4E9F-88E1-F914EC432A3A}" destId="{44060CEE-B874-4740-B663-DC4A3591E69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D88C97-8AE0-4356-A3B8-7C553FA3DE6F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10CFB3B-0AA1-40E3-8B1F-8BC7699B8EBC}">
      <dgm:prSet/>
      <dgm:spPr/>
      <dgm:t>
        <a:bodyPr/>
        <a:lstStyle/>
        <a:p>
          <a:r>
            <a:rPr lang="zh-TW"/>
            <a:t>室外至少</a:t>
          </a:r>
          <a:r>
            <a:rPr lang="en-US"/>
            <a:t>1</a:t>
          </a:r>
          <a:r>
            <a:rPr lang="zh-TW"/>
            <a:t>公尺</a:t>
          </a:r>
        </a:p>
      </dgm:t>
    </dgm:pt>
    <dgm:pt modelId="{A3CD93D1-0205-4795-A4EB-18EC8793D03C}" type="parTrans" cxnId="{015C07A5-C0FB-405A-9A54-7D64A7A0EFC5}">
      <dgm:prSet/>
      <dgm:spPr/>
      <dgm:t>
        <a:bodyPr/>
        <a:lstStyle/>
        <a:p>
          <a:endParaRPr lang="zh-TW" altLang="en-US"/>
        </a:p>
      </dgm:t>
    </dgm:pt>
    <dgm:pt modelId="{656300F0-AB42-4B98-96E9-81133CB95907}" type="sibTrans" cxnId="{015C07A5-C0FB-405A-9A54-7D64A7A0EFC5}">
      <dgm:prSet/>
      <dgm:spPr/>
      <dgm:t>
        <a:bodyPr/>
        <a:lstStyle/>
        <a:p>
          <a:endParaRPr lang="zh-TW" altLang="en-US"/>
        </a:p>
      </dgm:t>
    </dgm:pt>
    <dgm:pt modelId="{0FBF5238-B037-45D5-BA2B-00105334B07F}">
      <dgm:prSet/>
      <dgm:spPr/>
      <dgm:t>
        <a:bodyPr/>
        <a:lstStyle/>
        <a:p>
          <a:r>
            <a:rPr lang="zh-TW" dirty="0"/>
            <a:t>大約</a:t>
          </a:r>
          <a:r>
            <a:rPr lang="en-US" dirty="0"/>
            <a:t>3</a:t>
          </a:r>
          <a:r>
            <a:rPr lang="zh-TW" dirty="0"/>
            <a:t>個步伐</a:t>
          </a:r>
        </a:p>
      </dgm:t>
    </dgm:pt>
    <dgm:pt modelId="{E6BB54C0-351C-49EC-A57C-C18C18C08601}" type="parTrans" cxnId="{C9FEEF12-6843-402B-834D-00BE00A77E0D}">
      <dgm:prSet/>
      <dgm:spPr/>
      <dgm:t>
        <a:bodyPr/>
        <a:lstStyle/>
        <a:p>
          <a:endParaRPr lang="zh-TW" altLang="en-US"/>
        </a:p>
      </dgm:t>
    </dgm:pt>
    <dgm:pt modelId="{6D6E5F24-D930-4916-AA5C-E60639B00A0B}" type="sibTrans" cxnId="{C9FEEF12-6843-402B-834D-00BE00A77E0D}">
      <dgm:prSet/>
      <dgm:spPr/>
      <dgm:t>
        <a:bodyPr/>
        <a:lstStyle/>
        <a:p>
          <a:endParaRPr lang="zh-TW" altLang="en-US"/>
        </a:p>
      </dgm:t>
    </dgm:pt>
    <dgm:pt modelId="{6BE1CB3F-EF41-430D-8D9B-4A9D2776FFC3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CB186800-1881-45D5-998A-5F4CF809B09C}" type="parTrans" cxnId="{88BB5630-E8C9-40B2-9C6F-ED1785867766}">
      <dgm:prSet/>
      <dgm:spPr/>
      <dgm:t>
        <a:bodyPr/>
        <a:lstStyle/>
        <a:p>
          <a:endParaRPr lang="zh-TW" altLang="en-US"/>
        </a:p>
      </dgm:t>
    </dgm:pt>
    <dgm:pt modelId="{BE1F85A0-01C7-4C37-BE8E-AA0FDDCF67AA}" type="sibTrans" cxnId="{88BB5630-E8C9-40B2-9C6F-ED1785867766}">
      <dgm:prSet/>
      <dgm:spPr/>
      <dgm:t>
        <a:bodyPr/>
        <a:lstStyle/>
        <a:p>
          <a:endParaRPr lang="zh-TW" altLang="en-US"/>
        </a:p>
      </dgm:t>
    </dgm:pt>
    <dgm:pt modelId="{A260F4D7-B09A-4094-98D0-3AB503BBFE4C}">
      <dgm:prSet/>
      <dgm:spPr/>
      <dgm:t>
        <a:bodyPr/>
        <a:lstStyle/>
        <a:p>
          <a:r>
            <a:rPr lang="zh-TW" dirty="0"/>
            <a:t>大約手臂的兩倍長</a:t>
          </a:r>
        </a:p>
      </dgm:t>
    </dgm:pt>
    <dgm:pt modelId="{BF3EB56B-0778-4087-B832-C28E293D6A8F}" type="parTrans" cxnId="{C9A29DDD-74CB-4DB5-A5E9-EC86F4AF1F5E}">
      <dgm:prSet/>
      <dgm:spPr/>
      <dgm:t>
        <a:bodyPr/>
        <a:lstStyle/>
        <a:p>
          <a:endParaRPr lang="zh-TW" altLang="en-US"/>
        </a:p>
      </dgm:t>
    </dgm:pt>
    <dgm:pt modelId="{5174C85F-6CAB-40A6-82A3-0A09B26C990C}" type="sibTrans" cxnId="{C9A29DDD-74CB-4DB5-A5E9-EC86F4AF1F5E}">
      <dgm:prSet/>
      <dgm:spPr/>
      <dgm:t>
        <a:bodyPr/>
        <a:lstStyle/>
        <a:p>
          <a:endParaRPr lang="zh-TW" altLang="en-US"/>
        </a:p>
      </dgm:t>
    </dgm:pt>
    <dgm:pt modelId="{7B06C6A1-2FA2-40B3-8A8F-2F02FB11A8FE}" type="pres">
      <dgm:prSet presAssocID="{FFD88C97-8AE0-4356-A3B8-7C553FA3DE6F}" presName="rootNode" presStyleCnt="0">
        <dgm:presLayoutVars>
          <dgm:chMax/>
          <dgm:chPref/>
          <dgm:dir/>
          <dgm:animLvl val="lvl"/>
        </dgm:presLayoutVars>
      </dgm:prSet>
      <dgm:spPr/>
    </dgm:pt>
    <dgm:pt modelId="{4AFFECC1-22E7-4402-96A8-EFA4C13AF112}" type="pres">
      <dgm:prSet presAssocID="{810CFB3B-0AA1-40E3-8B1F-8BC7699B8EBC}" presName="composite" presStyleCnt="0"/>
      <dgm:spPr/>
    </dgm:pt>
    <dgm:pt modelId="{E671A172-27EF-4143-89C4-FF8D119DC061}" type="pres">
      <dgm:prSet presAssocID="{810CFB3B-0AA1-40E3-8B1F-8BC7699B8EB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0053E2E-0238-44C4-9119-B3F31D06D9E1}" type="pres">
      <dgm:prSet presAssocID="{810CFB3B-0AA1-40E3-8B1F-8BC7699B8EB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77AA87F-DD9C-4F81-908C-51831472A6C4}" type="pres">
      <dgm:prSet presAssocID="{810CFB3B-0AA1-40E3-8B1F-8BC7699B8EBC}" presName="ChildText" presStyleLbl="fgAcc1" presStyleIdx="0" presStyleCnt="2" custFlipHor="1" custScaleX="88089" custLinFactNeighborX="21574" custLinFactNeighborY="-2681">
        <dgm:presLayoutVars>
          <dgm:chMax val="0"/>
          <dgm:chPref val="0"/>
          <dgm:bulletEnabled val="1"/>
        </dgm:presLayoutVars>
      </dgm:prSet>
      <dgm:spPr/>
    </dgm:pt>
    <dgm:pt modelId="{02C0D158-CA50-453C-B8DD-1E41A461A6A9}" type="pres">
      <dgm:prSet presAssocID="{656300F0-AB42-4B98-96E9-81133CB95907}" presName="sibTrans" presStyleCnt="0"/>
      <dgm:spPr/>
    </dgm:pt>
    <dgm:pt modelId="{DCB5DBF0-B8AD-406C-8B1C-A0D0CD514DEC}" type="pres">
      <dgm:prSet presAssocID="{6BE1CB3F-EF41-430D-8D9B-4A9D2776FFC3}" presName="composite" presStyleCnt="0"/>
      <dgm:spPr/>
    </dgm:pt>
    <dgm:pt modelId="{4C546328-0CA4-4F2A-94CB-215CDE3AFB85}" type="pres">
      <dgm:prSet presAssocID="{6BE1CB3F-EF41-430D-8D9B-4A9D2776FFC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9A1BE2F9-BE9A-46C0-AFC7-19D7A83B6FC7}" type="pres">
      <dgm:prSet presAssocID="{6BE1CB3F-EF41-430D-8D9B-4A9D2776FFC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EE75C3F-422C-4F66-860F-2E3839AD0973}" type="pres">
      <dgm:prSet presAssocID="{6BE1CB3F-EF41-430D-8D9B-4A9D2776FFC3}" presName="ChildText" presStyleLbl="fgAcc1" presStyleIdx="1" presStyleCnt="2" custScaleX="89821">
        <dgm:presLayoutVars>
          <dgm:chMax val="0"/>
          <dgm:chPref val="0"/>
          <dgm:bulletEnabled val="1"/>
        </dgm:presLayoutVars>
      </dgm:prSet>
      <dgm:spPr/>
    </dgm:pt>
  </dgm:ptLst>
  <dgm:cxnLst>
    <dgm:cxn modelId="{C9FEEF12-6843-402B-834D-00BE00A77E0D}" srcId="{810CFB3B-0AA1-40E3-8B1F-8BC7699B8EBC}" destId="{0FBF5238-B037-45D5-BA2B-00105334B07F}" srcOrd="0" destOrd="0" parTransId="{E6BB54C0-351C-49EC-A57C-C18C18C08601}" sibTransId="{6D6E5F24-D930-4916-AA5C-E60639B00A0B}"/>
    <dgm:cxn modelId="{88BB5630-E8C9-40B2-9C6F-ED1785867766}" srcId="{FFD88C97-8AE0-4356-A3B8-7C553FA3DE6F}" destId="{6BE1CB3F-EF41-430D-8D9B-4A9D2776FFC3}" srcOrd="1" destOrd="0" parTransId="{CB186800-1881-45D5-998A-5F4CF809B09C}" sibTransId="{BE1F85A0-01C7-4C37-BE8E-AA0FDDCF67AA}"/>
    <dgm:cxn modelId="{CA128D5F-365D-4338-9383-8271F903D3F5}" type="presOf" srcId="{6BE1CB3F-EF41-430D-8D9B-4A9D2776FFC3}" destId="{4C546328-0CA4-4F2A-94CB-215CDE3AFB85}" srcOrd="0" destOrd="0" presId="urn:microsoft.com/office/officeart/2008/layout/TitledPictureBlocks"/>
    <dgm:cxn modelId="{35335970-9C4C-43C2-86EC-46DEC954382E}" type="presOf" srcId="{A260F4D7-B09A-4094-98D0-3AB503BBFE4C}" destId="{7EE75C3F-422C-4F66-860F-2E3839AD0973}" srcOrd="0" destOrd="0" presId="urn:microsoft.com/office/officeart/2008/layout/TitledPictureBlocks"/>
    <dgm:cxn modelId="{13ACD470-C41F-4C53-95F0-BB9CB3512DA8}" type="presOf" srcId="{810CFB3B-0AA1-40E3-8B1F-8BC7699B8EBC}" destId="{E671A172-27EF-4143-89C4-FF8D119DC061}" srcOrd="0" destOrd="0" presId="urn:microsoft.com/office/officeart/2008/layout/TitledPictureBlocks"/>
    <dgm:cxn modelId="{6512D076-F110-4905-934F-83C233F59723}" type="presOf" srcId="{FFD88C97-8AE0-4356-A3B8-7C553FA3DE6F}" destId="{7B06C6A1-2FA2-40B3-8A8F-2F02FB11A8FE}" srcOrd="0" destOrd="0" presId="urn:microsoft.com/office/officeart/2008/layout/TitledPictureBlocks"/>
    <dgm:cxn modelId="{015C07A5-C0FB-405A-9A54-7D64A7A0EFC5}" srcId="{FFD88C97-8AE0-4356-A3B8-7C553FA3DE6F}" destId="{810CFB3B-0AA1-40E3-8B1F-8BC7699B8EBC}" srcOrd="0" destOrd="0" parTransId="{A3CD93D1-0205-4795-A4EB-18EC8793D03C}" sibTransId="{656300F0-AB42-4B98-96E9-81133CB95907}"/>
    <dgm:cxn modelId="{AF7522A9-1BE0-448F-BFF7-BE59D3080D13}" type="presOf" srcId="{0FBF5238-B037-45D5-BA2B-00105334B07F}" destId="{C77AA87F-DD9C-4F81-908C-51831472A6C4}" srcOrd="0" destOrd="0" presId="urn:microsoft.com/office/officeart/2008/layout/TitledPictureBlocks"/>
    <dgm:cxn modelId="{C9A29DDD-74CB-4DB5-A5E9-EC86F4AF1F5E}" srcId="{6BE1CB3F-EF41-430D-8D9B-4A9D2776FFC3}" destId="{A260F4D7-B09A-4094-98D0-3AB503BBFE4C}" srcOrd="0" destOrd="0" parTransId="{BF3EB56B-0778-4087-B832-C28E293D6A8F}" sibTransId="{5174C85F-6CAB-40A6-82A3-0A09B26C990C}"/>
    <dgm:cxn modelId="{FB2BC8A0-606E-4B3D-A734-7AE8326E6060}" type="presParOf" srcId="{7B06C6A1-2FA2-40B3-8A8F-2F02FB11A8FE}" destId="{4AFFECC1-22E7-4402-96A8-EFA4C13AF112}" srcOrd="0" destOrd="0" presId="urn:microsoft.com/office/officeart/2008/layout/TitledPictureBlocks"/>
    <dgm:cxn modelId="{D59EA062-1FDD-4DA8-A7B8-553DB2F807A4}" type="presParOf" srcId="{4AFFECC1-22E7-4402-96A8-EFA4C13AF112}" destId="{E671A172-27EF-4143-89C4-FF8D119DC061}" srcOrd="0" destOrd="0" presId="urn:microsoft.com/office/officeart/2008/layout/TitledPictureBlocks"/>
    <dgm:cxn modelId="{24F86E80-8E6E-4C43-8781-19C3E417D67F}" type="presParOf" srcId="{4AFFECC1-22E7-4402-96A8-EFA4C13AF112}" destId="{F0053E2E-0238-44C4-9119-B3F31D06D9E1}" srcOrd="1" destOrd="0" presId="urn:microsoft.com/office/officeart/2008/layout/TitledPictureBlocks"/>
    <dgm:cxn modelId="{3EDBEBC7-9CB8-442B-88A5-186B9D58FDA6}" type="presParOf" srcId="{4AFFECC1-22E7-4402-96A8-EFA4C13AF112}" destId="{C77AA87F-DD9C-4F81-908C-51831472A6C4}" srcOrd="2" destOrd="0" presId="urn:microsoft.com/office/officeart/2008/layout/TitledPictureBlocks"/>
    <dgm:cxn modelId="{0744F92B-C1EC-4B30-A702-5FD02DA85B84}" type="presParOf" srcId="{7B06C6A1-2FA2-40B3-8A8F-2F02FB11A8FE}" destId="{02C0D158-CA50-453C-B8DD-1E41A461A6A9}" srcOrd="1" destOrd="0" presId="urn:microsoft.com/office/officeart/2008/layout/TitledPictureBlocks"/>
    <dgm:cxn modelId="{530FF973-C43B-4B6A-A32B-F488F3D04AD7}" type="presParOf" srcId="{7B06C6A1-2FA2-40B3-8A8F-2F02FB11A8FE}" destId="{DCB5DBF0-B8AD-406C-8B1C-A0D0CD514DEC}" srcOrd="2" destOrd="0" presId="urn:microsoft.com/office/officeart/2008/layout/TitledPictureBlocks"/>
    <dgm:cxn modelId="{C5D61E9E-1A30-4E2E-BA2A-365F39B94497}" type="presParOf" srcId="{DCB5DBF0-B8AD-406C-8B1C-A0D0CD514DEC}" destId="{4C546328-0CA4-4F2A-94CB-215CDE3AFB85}" srcOrd="0" destOrd="0" presId="urn:microsoft.com/office/officeart/2008/layout/TitledPictureBlocks"/>
    <dgm:cxn modelId="{10177183-FAF7-426A-942B-B5421289F76C}" type="presParOf" srcId="{DCB5DBF0-B8AD-406C-8B1C-A0D0CD514DEC}" destId="{9A1BE2F9-BE9A-46C0-AFC7-19D7A83B6FC7}" srcOrd="1" destOrd="0" presId="urn:microsoft.com/office/officeart/2008/layout/TitledPictureBlocks"/>
    <dgm:cxn modelId="{DB1F029D-BC1A-46AA-8E38-E675C1EE0C88}" type="presParOf" srcId="{DCB5DBF0-B8AD-406C-8B1C-A0D0CD514DEC}" destId="{7EE75C3F-422C-4F66-860F-2E3839AD097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8C005D-CB6C-48D0-B2BB-47EFD0502D81}" type="doc">
      <dgm:prSet loTypeId="urn:microsoft.com/office/officeart/2005/8/layout/radial2" loCatId="relationship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E03973C-3234-40BA-8E6F-6DA4814F0F61}">
      <dgm:prSet/>
      <dgm:spPr/>
      <dgm:t>
        <a:bodyPr/>
        <a:lstStyle/>
        <a:p>
          <a:r>
            <a:rPr lang="zh-TW"/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3FFFAF8-71DD-45A1-8364-B59B629486AF}" type="parTrans" cxnId="{B8E84A7F-9B1D-46D2-8ADF-D90EABBECD49}">
      <dgm:prSet/>
      <dgm:spPr/>
      <dgm:t>
        <a:bodyPr/>
        <a:lstStyle/>
        <a:p>
          <a:endParaRPr lang="zh-TW" altLang="en-US"/>
        </a:p>
      </dgm:t>
    </dgm:pt>
    <dgm:pt modelId="{C3BD7E91-C691-480E-A05A-85A44CA39894}" type="sibTrans" cxnId="{B8E84A7F-9B1D-46D2-8ADF-D90EABBECD49}">
      <dgm:prSet/>
      <dgm:spPr/>
      <dgm:t>
        <a:bodyPr/>
        <a:lstStyle/>
        <a:p>
          <a:endParaRPr lang="zh-TW" altLang="en-US"/>
        </a:p>
      </dgm:t>
    </dgm:pt>
    <dgm:pt modelId="{3DC768B8-A320-41CF-AABB-604F81AA4BB4}">
      <dgm:prSet/>
      <dgm:spPr/>
      <dgm:t>
        <a:bodyPr/>
        <a:lstStyle/>
        <a:p>
          <a:r>
            <a:rPr lang="zh-TW"/>
            <a:t>掌握最新疫情</a:t>
          </a:r>
        </a:p>
      </dgm:t>
    </dgm:pt>
    <dgm:pt modelId="{C9FE1278-E4C9-472A-8439-0983F517727E}" type="parTrans" cxnId="{E19D2F56-E5F7-42EC-A588-9F603D6D822C}">
      <dgm:prSet/>
      <dgm:spPr/>
      <dgm:t>
        <a:bodyPr/>
        <a:lstStyle/>
        <a:p>
          <a:endParaRPr lang="zh-TW" altLang="en-US"/>
        </a:p>
      </dgm:t>
    </dgm:pt>
    <dgm:pt modelId="{4088CB76-48F5-4226-975B-483DB19A6C2B}" type="sibTrans" cxnId="{E19D2F56-E5F7-42EC-A588-9F603D6D822C}">
      <dgm:prSet/>
      <dgm:spPr/>
      <dgm:t>
        <a:bodyPr/>
        <a:lstStyle/>
        <a:p>
          <a:endParaRPr lang="zh-TW" altLang="en-US"/>
        </a:p>
      </dgm:t>
    </dgm:pt>
    <dgm:pt modelId="{3ACC12C5-49AD-464D-8333-B6EB6C6FC8A8}">
      <dgm:prSet/>
      <dgm:spPr/>
      <dgm:t>
        <a:bodyPr/>
        <a:lstStyle/>
        <a:p>
          <a:r>
            <a:rPr lang="zh-TW"/>
            <a:t>了解防疫議題</a:t>
          </a:r>
        </a:p>
      </dgm:t>
    </dgm:pt>
    <dgm:pt modelId="{8D5B23EC-A9B8-4E79-8C5F-3F22572E07DC}" type="parTrans" cxnId="{A6F3DA1B-6F46-4362-B62B-5D18CE2F86E8}">
      <dgm:prSet/>
      <dgm:spPr/>
      <dgm:t>
        <a:bodyPr/>
        <a:lstStyle/>
        <a:p>
          <a:endParaRPr lang="zh-TW" altLang="en-US"/>
        </a:p>
      </dgm:t>
    </dgm:pt>
    <dgm:pt modelId="{0B41C20E-8039-42ED-A747-9193242D6B1F}" type="sibTrans" cxnId="{A6F3DA1B-6F46-4362-B62B-5D18CE2F86E8}">
      <dgm:prSet/>
      <dgm:spPr/>
      <dgm:t>
        <a:bodyPr/>
        <a:lstStyle/>
        <a:p>
          <a:endParaRPr lang="zh-TW" altLang="en-US"/>
        </a:p>
      </dgm:t>
    </dgm:pt>
    <dgm:pt modelId="{8D8AFA3D-91D8-4F9D-B7C4-885487C3473A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3E15C8B4-3C3E-4DB9-97C6-D6998A868CF4}" type="parTrans" cxnId="{B68435C3-E1C2-42B0-9159-F32457A11DA4}">
      <dgm:prSet/>
      <dgm:spPr/>
      <dgm:t>
        <a:bodyPr/>
        <a:lstStyle/>
        <a:p>
          <a:endParaRPr lang="zh-TW" altLang="en-US"/>
        </a:p>
      </dgm:t>
    </dgm:pt>
    <dgm:pt modelId="{A7C3EC99-225B-4394-9060-6F1A02B90EEA}" type="sibTrans" cxnId="{B68435C3-E1C2-42B0-9159-F32457A11DA4}">
      <dgm:prSet/>
      <dgm:spPr/>
      <dgm:t>
        <a:bodyPr/>
        <a:lstStyle/>
        <a:p>
          <a:endParaRPr lang="zh-TW" altLang="en-US"/>
        </a:p>
      </dgm:t>
    </dgm:pt>
    <dgm:pt modelId="{78DB25DB-5D56-465C-8C7D-91BE66FF2668}">
      <dgm:prSet/>
      <dgm:spPr/>
      <dgm:t>
        <a:bodyPr/>
        <a:lstStyle/>
        <a:p>
          <a:r>
            <a:rPr lang="zh-TW"/>
            <a:t>你的防疫觀念正確嗎？</a:t>
          </a:r>
        </a:p>
      </dgm:t>
    </dgm:pt>
    <dgm:pt modelId="{4A537C10-A192-4C2B-A7F2-A241D067ECA5}" type="parTrans" cxnId="{E71849CF-41C0-4689-ABB0-03F84C45BE50}">
      <dgm:prSet/>
      <dgm:spPr/>
      <dgm:t>
        <a:bodyPr/>
        <a:lstStyle/>
        <a:p>
          <a:endParaRPr lang="zh-TW" altLang="en-US"/>
        </a:p>
      </dgm:t>
    </dgm:pt>
    <dgm:pt modelId="{9139484B-0BD9-45D9-B33B-7AA323644F98}" type="sibTrans" cxnId="{E71849CF-41C0-4689-ABB0-03F84C45BE50}">
      <dgm:prSet/>
      <dgm:spPr/>
      <dgm:t>
        <a:bodyPr/>
        <a:lstStyle/>
        <a:p>
          <a:endParaRPr lang="zh-TW" altLang="en-US"/>
        </a:p>
      </dgm:t>
    </dgm:pt>
    <dgm:pt modelId="{7B19A4ED-0F42-42A1-BDE8-5FD0EC97940E}">
      <dgm:prSet/>
      <dgm:spPr/>
      <dgm:t>
        <a:bodyPr/>
        <a:lstStyle/>
        <a:p>
          <a:r>
            <a:rPr lang="zh-TW"/>
            <a:t>擊敗新冠病毒，健康久久！</a:t>
          </a:r>
        </a:p>
      </dgm:t>
    </dgm:pt>
    <dgm:pt modelId="{1F648B1D-B78A-4815-9D3B-626E98FBF39F}" type="parTrans" cxnId="{04B3B317-C7DE-4CCB-8314-F4CF70A2CE32}">
      <dgm:prSet/>
      <dgm:spPr/>
      <dgm:t>
        <a:bodyPr/>
        <a:lstStyle/>
        <a:p>
          <a:endParaRPr lang="zh-TW" altLang="en-US"/>
        </a:p>
      </dgm:t>
    </dgm:pt>
    <dgm:pt modelId="{988C7182-23F3-4118-A08D-1437D3067958}" type="sibTrans" cxnId="{04B3B317-C7DE-4CCB-8314-F4CF70A2CE32}">
      <dgm:prSet/>
      <dgm:spPr/>
      <dgm:t>
        <a:bodyPr/>
        <a:lstStyle/>
        <a:p>
          <a:endParaRPr lang="zh-TW" altLang="en-US"/>
        </a:p>
      </dgm:t>
    </dgm:pt>
    <dgm:pt modelId="{23CF1CEE-F464-461A-8A4B-8405FF98C360}" type="pres">
      <dgm:prSet presAssocID="{4B8C005D-CB6C-48D0-B2BB-47EFD0502D8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5A938EB-03A3-471B-B22A-C0440B41AE08}" type="pres">
      <dgm:prSet presAssocID="{4B8C005D-CB6C-48D0-B2BB-47EFD0502D81}" presName="cycle" presStyleCnt="0"/>
      <dgm:spPr/>
    </dgm:pt>
    <dgm:pt modelId="{A9BC1798-CAC2-4C15-AFB6-E9047A993E27}" type="pres">
      <dgm:prSet presAssocID="{4B8C005D-CB6C-48D0-B2BB-47EFD0502D81}" presName="centerShape" presStyleCnt="0"/>
      <dgm:spPr/>
    </dgm:pt>
    <dgm:pt modelId="{90A11F0D-A16D-449A-B345-F60A074EDF81}" type="pres">
      <dgm:prSet presAssocID="{4B8C005D-CB6C-48D0-B2BB-47EFD0502D81}" presName="connSite" presStyleLbl="node1" presStyleIdx="0" presStyleCnt="3"/>
      <dgm:spPr/>
    </dgm:pt>
    <dgm:pt modelId="{9F2E3D44-19FC-498A-8A55-636F89BF963D}" type="pres">
      <dgm:prSet presAssocID="{4B8C005D-CB6C-48D0-B2BB-47EFD0502D81}" presName="visible" presStyleLbl="node1" presStyleIdx="0" presStyleCnt="3" custLinFactNeighborX="401" custLinFactNeighborY="-76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F48C596-ED7D-4E30-9AC8-052D5F9DA4BE}" type="pres">
      <dgm:prSet presAssocID="{A3FFFAF8-71DD-45A1-8364-B59B629486AF}" presName="Name25" presStyleLbl="parChTrans1D1" presStyleIdx="0" presStyleCnt="2"/>
      <dgm:spPr/>
    </dgm:pt>
    <dgm:pt modelId="{11EE9E0B-15BB-4800-A566-DB04EAAF61FD}" type="pres">
      <dgm:prSet presAssocID="{3E03973C-3234-40BA-8E6F-6DA4814F0F61}" presName="node" presStyleCnt="0"/>
      <dgm:spPr/>
    </dgm:pt>
    <dgm:pt modelId="{19E82A0C-764B-4AAC-AC44-E4140D96B21D}" type="pres">
      <dgm:prSet presAssocID="{3E03973C-3234-40BA-8E6F-6DA4814F0F61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BC03867-DC90-42EC-8704-4D5B6EB0C522}" type="pres">
      <dgm:prSet presAssocID="{3E03973C-3234-40BA-8E6F-6DA4814F0F61}" presName="childNode" presStyleLbl="revTx" presStyleIdx="0" presStyleCnt="2">
        <dgm:presLayoutVars>
          <dgm:bulletEnabled val="1"/>
        </dgm:presLayoutVars>
      </dgm:prSet>
      <dgm:spPr/>
    </dgm:pt>
    <dgm:pt modelId="{28D4CF5B-4739-4413-8B9C-49D507EF6005}" type="pres">
      <dgm:prSet presAssocID="{3E15C8B4-3C3E-4DB9-97C6-D6998A868CF4}" presName="Name25" presStyleLbl="parChTrans1D1" presStyleIdx="1" presStyleCnt="2"/>
      <dgm:spPr/>
    </dgm:pt>
    <dgm:pt modelId="{B5C73D54-F383-4209-993B-458FA55604BA}" type="pres">
      <dgm:prSet presAssocID="{8D8AFA3D-91D8-4F9D-B7C4-885487C3473A}" presName="node" presStyleCnt="0"/>
      <dgm:spPr/>
    </dgm:pt>
    <dgm:pt modelId="{2075947F-27A7-4E75-AD65-87221C4BC5B4}" type="pres">
      <dgm:prSet presAssocID="{8D8AFA3D-91D8-4F9D-B7C4-885487C3473A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180E3203-AC08-4741-B0EE-2B2F2FBD4126}" type="pres">
      <dgm:prSet presAssocID="{8D8AFA3D-91D8-4F9D-B7C4-885487C3473A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04B3B317-C7DE-4CCB-8314-F4CF70A2CE32}" srcId="{8D8AFA3D-91D8-4F9D-B7C4-885487C3473A}" destId="{7B19A4ED-0F42-42A1-BDE8-5FD0EC97940E}" srcOrd="1" destOrd="0" parTransId="{1F648B1D-B78A-4815-9D3B-626E98FBF39F}" sibTransId="{988C7182-23F3-4118-A08D-1437D3067958}"/>
    <dgm:cxn modelId="{A6F3DA1B-6F46-4362-B62B-5D18CE2F86E8}" srcId="{3E03973C-3234-40BA-8E6F-6DA4814F0F61}" destId="{3ACC12C5-49AD-464D-8333-B6EB6C6FC8A8}" srcOrd="1" destOrd="0" parTransId="{8D5B23EC-A9B8-4E79-8C5F-3F22572E07DC}" sibTransId="{0B41C20E-8039-42ED-A747-9193242D6B1F}"/>
    <dgm:cxn modelId="{EDF0031F-458C-411D-B1A3-A8E798518D83}" type="presOf" srcId="{3E15C8B4-3C3E-4DB9-97C6-D6998A868CF4}" destId="{28D4CF5B-4739-4413-8B9C-49D507EF6005}" srcOrd="0" destOrd="0" presId="urn:microsoft.com/office/officeart/2005/8/layout/radial2"/>
    <dgm:cxn modelId="{B5BD6626-EBFA-440A-9F6F-3BA6E53BACCA}" type="presOf" srcId="{3ACC12C5-49AD-464D-8333-B6EB6C6FC8A8}" destId="{BBC03867-DC90-42EC-8704-4D5B6EB0C522}" srcOrd="0" destOrd="1" presId="urn:microsoft.com/office/officeart/2005/8/layout/radial2"/>
    <dgm:cxn modelId="{E19D2F56-E5F7-42EC-A588-9F603D6D822C}" srcId="{3E03973C-3234-40BA-8E6F-6DA4814F0F61}" destId="{3DC768B8-A320-41CF-AABB-604F81AA4BB4}" srcOrd="0" destOrd="0" parTransId="{C9FE1278-E4C9-472A-8439-0983F517727E}" sibTransId="{4088CB76-48F5-4226-975B-483DB19A6C2B}"/>
    <dgm:cxn modelId="{B5A9037B-0E22-4632-B1FA-A744CB74BB7A}" type="presOf" srcId="{78DB25DB-5D56-465C-8C7D-91BE66FF2668}" destId="{180E3203-AC08-4741-B0EE-2B2F2FBD4126}" srcOrd="0" destOrd="0" presId="urn:microsoft.com/office/officeart/2005/8/layout/radial2"/>
    <dgm:cxn modelId="{B8E84A7F-9B1D-46D2-8ADF-D90EABBECD49}" srcId="{4B8C005D-CB6C-48D0-B2BB-47EFD0502D81}" destId="{3E03973C-3234-40BA-8E6F-6DA4814F0F61}" srcOrd="0" destOrd="0" parTransId="{A3FFFAF8-71DD-45A1-8364-B59B629486AF}" sibTransId="{C3BD7E91-C691-480E-A05A-85A44CA39894}"/>
    <dgm:cxn modelId="{5DF75BAF-B7A1-4DC4-BB66-0181B72D9C1E}" type="presOf" srcId="{3DC768B8-A320-41CF-AABB-604F81AA4BB4}" destId="{BBC03867-DC90-42EC-8704-4D5B6EB0C522}" srcOrd="0" destOrd="0" presId="urn:microsoft.com/office/officeart/2005/8/layout/radial2"/>
    <dgm:cxn modelId="{A36F53B4-4A12-4540-9DF8-B5EBDCDFC5FE}" type="presOf" srcId="{7B19A4ED-0F42-42A1-BDE8-5FD0EC97940E}" destId="{180E3203-AC08-4741-B0EE-2B2F2FBD4126}" srcOrd="0" destOrd="1" presId="urn:microsoft.com/office/officeart/2005/8/layout/radial2"/>
    <dgm:cxn modelId="{390266B8-A030-42AA-A67A-4A32987FB2B1}" type="presOf" srcId="{3E03973C-3234-40BA-8E6F-6DA4814F0F61}" destId="{19E82A0C-764B-4AAC-AC44-E4140D96B21D}" srcOrd="0" destOrd="0" presId="urn:microsoft.com/office/officeart/2005/8/layout/radial2"/>
    <dgm:cxn modelId="{E1896ABA-8E98-4A6B-824B-F6AA4DD441A7}" type="presOf" srcId="{A3FFFAF8-71DD-45A1-8364-B59B629486AF}" destId="{FF48C596-ED7D-4E30-9AC8-052D5F9DA4BE}" srcOrd="0" destOrd="0" presId="urn:microsoft.com/office/officeart/2005/8/layout/radial2"/>
    <dgm:cxn modelId="{AF2F9CBD-66B9-4958-ABB8-76BB51D4E823}" type="presOf" srcId="{4B8C005D-CB6C-48D0-B2BB-47EFD0502D81}" destId="{23CF1CEE-F464-461A-8A4B-8405FF98C360}" srcOrd="0" destOrd="0" presId="urn:microsoft.com/office/officeart/2005/8/layout/radial2"/>
    <dgm:cxn modelId="{B68435C3-E1C2-42B0-9159-F32457A11DA4}" srcId="{4B8C005D-CB6C-48D0-B2BB-47EFD0502D81}" destId="{8D8AFA3D-91D8-4F9D-B7C4-885487C3473A}" srcOrd="1" destOrd="0" parTransId="{3E15C8B4-3C3E-4DB9-97C6-D6998A868CF4}" sibTransId="{A7C3EC99-225B-4394-9060-6F1A02B90EEA}"/>
    <dgm:cxn modelId="{E71849CF-41C0-4689-ABB0-03F84C45BE50}" srcId="{8D8AFA3D-91D8-4F9D-B7C4-885487C3473A}" destId="{78DB25DB-5D56-465C-8C7D-91BE66FF2668}" srcOrd="0" destOrd="0" parTransId="{4A537C10-A192-4C2B-A7F2-A241D067ECA5}" sibTransId="{9139484B-0BD9-45D9-B33B-7AA323644F98}"/>
    <dgm:cxn modelId="{98716FCF-9F38-4485-826B-6263E95C38F7}" type="presOf" srcId="{8D8AFA3D-91D8-4F9D-B7C4-885487C3473A}" destId="{2075947F-27A7-4E75-AD65-87221C4BC5B4}" srcOrd="0" destOrd="0" presId="urn:microsoft.com/office/officeart/2005/8/layout/radial2"/>
    <dgm:cxn modelId="{A116FDC9-7AD2-4E72-A789-AB7A09831FF5}" type="presParOf" srcId="{23CF1CEE-F464-461A-8A4B-8405FF98C360}" destId="{15A938EB-03A3-471B-B22A-C0440B41AE08}" srcOrd="0" destOrd="0" presId="urn:microsoft.com/office/officeart/2005/8/layout/radial2"/>
    <dgm:cxn modelId="{B03BA823-0EAF-4DB7-9A94-A89FEBBD64B4}" type="presParOf" srcId="{15A938EB-03A3-471B-B22A-C0440B41AE08}" destId="{A9BC1798-CAC2-4C15-AFB6-E9047A993E27}" srcOrd="0" destOrd="0" presId="urn:microsoft.com/office/officeart/2005/8/layout/radial2"/>
    <dgm:cxn modelId="{7B5B5538-186A-4464-9222-12A362487A21}" type="presParOf" srcId="{A9BC1798-CAC2-4C15-AFB6-E9047A993E27}" destId="{90A11F0D-A16D-449A-B345-F60A074EDF81}" srcOrd="0" destOrd="0" presId="urn:microsoft.com/office/officeart/2005/8/layout/radial2"/>
    <dgm:cxn modelId="{D24E4BFC-4AB7-4958-9102-7EC6174427F6}" type="presParOf" srcId="{A9BC1798-CAC2-4C15-AFB6-E9047A993E27}" destId="{9F2E3D44-19FC-498A-8A55-636F89BF963D}" srcOrd="1" destOrd="0" presId="urn:microsoft.com/office/officeart/2005/8/layout/radial2"/>
    <dgm:cxn modelId="{D7DCC569-2056-4C39-8F66-FAA9AEF11074}" type="presParOf" srcId="{15A938EB-03A3-471B-B22A-C0440B41AE08}" destId="{FF48C596-ED7D-4E30-9AC8-052D5F9DA4BE}" srcOrd="1" destOrd="0" presId="urn:microsoft.com/office/officeart/2005/8/layout/radial2"/>
    <dgm:cxn modelId="{5478B69C-BBB4-4B95-9B26-3930C5F8126B}" type="presParOf" srcId="{15A938EB-03A3-471B-B22A-C0440B41AE08}" destId="{11EE9E0B-15BB-4800-A566-DB04EAAF61FD}" srcOrd="2" destOrd="0" presId="urn:microsoft.com/office/officeart/2005/8/layout/radial2"/>
    <dgm:cxn modelId="{EC7C872B-0743-46E6-A8E3-9351B2D1CB4F}" type="presParOf" srcId="{11EE9E0B-15BB-4800-A566-DB04EAAF61FD}" destId="{19E82A0C-764B-4AAC-AC44-E4140D96B21D}" srcOrd="0" destOrd="0" presId="urn:microsoft.com/office/officeart/2005/8/layout/radial2"/>
    <dgm:cxn modelId="{3055B52B-105B-477A-897C-B1FFA4C11436}" type="presParOf" srcId="{11EE9E0B-15BB-4800-A566-DB04EAAF61FD}" destId="{BBC03867-DC90-42EC-8704-4D5B6EB0C522}" srcOrd="1" destOrd="0" presId="urn:microsoft.com/office/officeart/2005/8/layout/radial2"/>
    <dgm:cxn modelId="{4D6D0D3B-58A5-4E77-B58F-F2C6CA3F6E2B}" type="presParOf" srcId="{15A938EB-03A3-471B-B22A-C0440B41AE08}" destId="{28D4CF5B-4739-4413-8B9C-49D507EF6005}" srcOrd="3" destOrd="0" presId="urn:microsoft.com/office/officeart/2005/8/layout/radial2"/>
    <dgm:cxn modelId="{6296EDD4-928E-4393-86C4-07DCE64A2709}" type="presParOf" srcId="{15A938EB-03A3-471B-B22A-C0440B41AE08}" destId="{B5C73D54-F383-4209-993B-458FA55604BA}" srcOrd="4" destOrd="0" presId="urn:microsoft.com/office/officeart/2005/8/layout/radial2"/>
    <dgm:cxn modelId="{05A9D500-0B02-4643-8FEC-DFF3B47500BF}" type="presParOf" srcId="{B5C73D54-F383-4209-993B-458FA55604BA}" destId="{2075947F-27A7-4E75-AD65-87221C4BC5B4}" srcOrd="0" destOrd="0" presId="urn:microsoft.com/office/officeart/2005/8/layout/radial2"/>
    <dgm:cxn modelId="{2ED5E284-C666-4D00-A5BA-55F1B49D2AE3}" type="presParOf" srcId="{B5C73D54-F383-4209-993B-458FA55604BA}" destId="{180E3203-AC08-4741-B0EE-2B2F2FBD412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E4760F-0C77-4922-8094-E073838189C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雙手肥皂清潔，搓洗</a:t>
          </a:r>
          <a:r>
            <a:rPr lang="en-US" sz="2800" kern="1200"/>
            <a:t>40~60</a:t>
          </a:r>
          <a:r>
            <a:rPr lang="zh-TW" sz="2800" kern="1200"/>
            <a:t>秒</a:t>
          </a:r>
        </a:p>
      </dsp:txBody>
      <dsp:txXfrm>
        <a:off x="1918" y="1810385"/>
        <a:ext cx="2011188" cy="1810385"/>
      </dsp:txXfrm>
    </dsp:sp>
    <dsp:sp modelId="{07462BF5-C890-434A-85AB-BD3DF38E20C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33A8FA-5C2F-4173-9E7D-6DA34DCB8A2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800" kern="1200"/>
            <a:t>口罩要遮住口鼻、蓋住下巴  </a:t>
          </a:r>
        </a:p>
      </dsp:txBody>
      <dsp:txXfrm>
        <a:off x="2073443" y="1810385"/>
        <a:ext cx="2011188" cy="1810385"/>
      </dsp:txXfrm>
    </dsp:sp>
    <dsp:sp modelId="{286D69B3-80DB-4E80-8966-EB31BB0D672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450F0C-48FC-464B-AD78-694988204F8D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810385"/>
        <a:ext cx="2011188" cy="1810385"/>
      </dsp:txXfrm>
    </dsp:sp>
    <dsp:sp modelId="{3D5D3914-1AF7-4B3E-AF32-8F8CC620783F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3A4386-E765-4999-802C-2AEFD705FEE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800" kern="1200"/>
            <a:t>有發燒、呼吸道症狀速就醫</a:t>
          </a:r>
        </a:p>
      </dsp:txBody>
      <dsp:txXfrm>
        <a:off x="6216492" y="1810385"/>
        <a:ext cx="2011188" cy="1810385"/>
      </dsp:txXfrm>
    </dsp:sp>
    <dsp:sp modelId="{44060CEE-B874-4740-B663-DC4A3591E69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378AD5-9FBB-4577-8B0D-8321ED903D6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53E2E-0238-44C4-9119-B3F31D06D9E1}">
      <dsp:nvSpPr>
        <dsp:cNvPr id="0" name=""/>
        <dsp:cNvSpPr/>
      </dsp:nvSpPr>
      <dsp:spPr>
        <a:xfrm>
          <a:off x="1416" y="1260759"/>
          <a:ext cx="2923066" cy="2476696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7AA87F-DD9C-4F81-908C-51831472A6C4}">
      <dsp:nvSpPr>
        <dsp:cNvPr id="0" name=""/>
        <dsp:cNvSpPr/>
      </dsp:nvSpPr>
      <dsp:spPr>
        <a:xfrm flipH="1">
          <a:off x="2916816" y="1568666"/>
          <a:ext cx="1220979" cy="14426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/>
            <a:t>大約</a:t>
          </a:r>
          <a:r>
            <a:rPr lang="en-US" sz="2500" kern="1200" dirty="0"/>
            <a:t>3</a:t>
          </a:r>
          <a:r>
            <a:rPr lang="zh-TW" sz="2500" kern="1200" dirty="0"/>
            <a:t>個步伐</a:t>
          </a:r>
        </a:p>
      </dsp:txBody>
      <dsp:txXfrm>
        <a:off x="2952577" y="1604427"/>
        <a:ext cx="1149457" cy="1371108"/>
      </dsp:txXfrm>
    </dsp:sp>
    <dsp:sp modelId="{E671A172-27EF-4143-89C4-FF8D119DC061}">
      <dsp:nvSpPr>
        <dsp:cNvPr id="0" name=""/>
        <dsp:cNvSpPr/>
      </dsp:nvSpPr>
      <dsp:spPr>
        <a:xfrm>
          <a:off x="1416" y="788507"/>
          <a:ext cx="2923066" cy="4264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/>
            <a:t>室外至少</a:t>
          </a:r>
          <a:r>
            <a:rPr lang="en-US" sz="1800" kern="1200"/>
            <a:t>1</a:t>
          </a:r>
          <a:r>
            <a:rPr lang="zh-TW" sz="1800" kern="1200"/>
            <a:t>公尺</a:t>
          </a:r>
        </a:p>
      </dsp:txBody>
      <dsp:txXfrm>
        <a:off x="1416" y="788507"/>
        <a:ext cx="2923066" cy="426477"/>
      </dsp:txXfrm>
    </dsp:sp>
    <dsp:sp modelId="{9A1BE2F9-BE9A-46C0-AFC7-19D7A83B6FC7}">
      <dsp:nvSpPr>
        <dsp:cNvPr id="0" name=""/>
        <dsp:cNvSpPr/>
      </dsp:nvSpPr>
      <dsp:spPr>
        <a:xfrm>
          <a:off x="4378832" y="1260759"/>
          <a:ext cx="2923066" cy="2476696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E75C3F-422C-4F66-860F-2E3839AD0973}">
      <dsp:nvSpPr>
        <dsp:cNvPr id="0" name=""/>
        <dsp:cNvSpPr/>
      </dsp:nvSpPr>
      <dsp:spPr>
        <a:xfrm>
          <a:off x="6983196" y="1607343"/>
          <a:ext cx="1244986" cy="14426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/>
            <a:t>大約手臂的兩倍長</a:t>
          </a:r>
        </a:p>
      </dsp:txBody>
      <dsp:txXfrm>
        <a:off x="7019660" y="1643807"/>
        <a:ext cx="1172058" cy="1369702"/>
      </dsp:txXfrm>
    </dsp:sp>
    <dsp:sp modelId="{4C546328-0CA4-4F2A-94CB-215CDE3AFB85}">
      <dsp:nvSpPr>
        <dsp:cNvPr id="0" name=""/>
        <dsp:cNvSpPr/>
      </dsp:nvSpPr>
      <dsp:spPr>
        <a:xfrm>
          <a:off x="4378832" y="788507"/>
          <a:ext cx="2923066" cy="4264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/>
            <a:t>室內至少</a:t>
          </a:r>
          <a:r>
            <a:rPr lang="en-US" sz="1800" kern="1200"/>
            <a:t>1.5</a:t>
          </a:r>
          <a:r>
            <a:rPr lang="zh-TW" sz="1800" kern="1200"/>
            <a:t>公尺</a:t>
          </a:r>
        </a:p>
      </dsp:txBody>
      <dsp:txXfrm>
        <a:off x="4378832" y="788507"/>
        <a:ext cx="2923066" cy="4264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4CF5B-4739-4413-8B9C-49D507EF6005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48C596-ED7D-4E30-9AC8-052D5F9DA4BE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2E3D44-19FC-498A-8A55-636F89BF963D}">
      <dsp:nvSpPr>
        <dsp:cNvPr id="0" name=""/>
        <dsp:cNvSpPr/>
      </dsp:nvSpPr>
      <dsp:spPr>
        <a:xfrm>
          <a:off x="370377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9E82A0C-764B-4AAC-AC44-E4140D96B21D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衛福部疾管署</a:t>
          </a:r>
        </a:p>
      </dsp:txBody>
      <dsp:txXfrm>
        <a:off x="3688317" y="249869"/>
        <a:ext cx="1205326" cy="1205326"/>
      </dsp:txXfrm>
    </dsp:sp>
    <dsp:sp modelId="{BBC03867-DC90-42EC-8704-4D5B6EB0C522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掌握最新疫情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了解防疫議題</a:t>
          </a:r>
        </a:p>
      </dsp:txBody>
      <dsp:txXfrm>
        <a:off x="5313733" y="238"/>
        <a:ext cx="2556882" cy="1704588"/>
      </dsp:txXfrm>
    </dsp:sp>
    <dsp:sp modelId="{2075947F-27A7-4E75-AD65-87221C4BC5B4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防疫小測驗</a:t>
          </a:r>
        </a:p>
      </dsp:txBody>
      <dsp:txXfrm>
        <a:off x="3688317" y="3070767"/>
        <a:ext cx="1205326" cy="1205326"/>
      </dsp:txXfrm>
    </dsp:sp>
    <dsp:sp modelId="{180E3203-AC08-4741-B0EE-2B2F2FBD4126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你的防疫觀念正確嗎？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擊敗新冠病毒，健康久久！</a:t>
          </a: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文鼎ＰＯＰ－４" panose="020B0602010101010101" pitchFamily="34" charset="-120"/>
          <a:ea typeface="文鼎ＰＯＰ－４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6AEB15C-5292-4BD2-8A35-4ADFCC6107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809" y="2336676"/>
            <a:ext cx="5434382" cy="399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89C51B06-3F62-4631-BA10-3FBC347630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8226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6251E4B1-4E24-4FC4-ACCA-FEFBE96208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1784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9BA4D999-BFCF-441E-B062-860216146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29034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文鼎ＰＯＰ－４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51</cp:revision>
  <dcterms:created xsi:type="dcterms:W3CDTF">2014-02-08T16:25:00Z</dcterms:created>
  <dcterms:modified xsi:type="dcterms:W3CDTF">2024-11-18T07:49:05Z</dcterms:modified>
</cp:coreProperties>
</file>