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102" d="100"/>
          <a:sy n="102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308E1E-B8A9-4D4C-A498-7A66E07C6460}" type="doc">
      <dgm:prSet loTypeId="urn:microsoft.com/office/officeart/2005/8/layout/hList7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CA8B5DEE-3157-4F90-8B77-6FED44642478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9E2978E2-D517-401B-B1B8-C30219729D56}" type="parTrans" cxnId="{95222155-1C2E-43A9-814A-AF007C81CB47}">
      <dgm:prSet/>
      <dgm:spPr/>
      <dgm:t>
        <a:bodyPr/>
        <a:lstStyle/>
        <a:p>
          <a:endParaRPr lang="zh-TW" altLang="en-US"/>
        </a:p>
      </dgm:t>
    </dgm:pt>
    <dgm:pt modelId="{ED0A772A-6CC6-47C8-AE6D-1388C6779B93}" type="sibTrans" cxnId="{95222155-1C2E-43A9-814A-AF007C81CB47}">
      <dgm:prSet/>
      <dgm:spPr/>
      <dgm:t>
        <a:bodyPr/>
        <a:lstStyle/>
        <a:p>
          <a:endParaRPr lang="zh-TW" altLang="en-US"/>
        </a:p>
      </dgm:t>
    </dgm:pt>
    <dgm:pt modelId="{89D73363-3B77-4590-91C7-2B06737EB270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55C64254-1802-4655-AA35-F38C6719E66E}" type="parTrans" cxnId="{952E6D60-9434-4433-BD5E-536F97E7D5D8}">
      <dgm:prSet/>
      <dgm:spPr/>
      <dgm:t>
        <a:bodyPr/>
        <a:lstStyle/>
        <a:p>
          <a:endParaRPr lang="zh-TW" altLang="en-US"/>
        </a:p>
      </dgm:t>
    </dgm:pt>
    <dgm:pt modelId="{DB7CBFFF-4039-46E0-9F55-F5F96390BEAB}" type="sibTrans" cxnId="{952E6D60-9434-4433-BD5E-536F97E7D5D8}">
      <dgm:prSet/>
      <dgm:spPr/>
      <dgm:t>
        <a:bodyPr/>
        <a:lstStyle/>
        <a:p>
          <a:endParaRPr lang="zh-TW" altLang="en-US"/>
        </a:p>
      </dgm:t>
    </dgm:pt>
    <dgm:pt modelId="{8AE247BB-C47A-4FCF-8A5B-77F2E757B257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C2E24771-0A20-4124-AF84-9AF7C0B3A3E1}" type="parTrans" cxnId="{215F6120-4D14-45AD-856B-9C202A7745DD}">
      <dgm:prSet/>
      <dgm:spPr/>
      <dgm:t>
        <a:bodyPr/>
        <a:lstStyle/>
        <a:p>
          <a:endParaRPr lang="zh-TW" altLang="en-US"/>
        </a:p>
      </dgm:t>
    </dgm:pt>
    <dgm:pt modelId="{821E8118-E710-49A2-864D-388E722ABA68}" type="sibTrans" cxnId="{215F6120-4D14-45AD-856B-9C202A7745DD}">
      <dgm:prSet/>
      <dgm:spPr/>
      <dgm:t>
        <a:bodyPr/>
        <a:lstStyle/>
        <a:p>
          <a:endParaRPr lang="zh-TW" altLang="en-US"/>
        </a:p>
      </dgm:t>
    </dgm:pt>
    <dgm:pt modelId="{5AAF068C-F87D-4F93-B1B1-7C4C40B4A94A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51D63B18-162D-47B9-9708-A7ADD918BB27}" type="parTrans" cxnId="{D59F48D9-9894-4AD1-8572-6563C85E9570}">
      <dgm:prSet/>
      <dgm:spPr/>
      <dgm:t>
        <a:bodyPr/>
        <a:lstStyle/>
        <a:p>
          <a:endParaRPr lang="zh-TW" altLang="en-US"/>
        </a:p>
      </dgm:t>
    </dgm:pt>
    <dgm:pt modelId="{3B17D7F4-FBC5-4DF3-A02D-77851455955D}" type="sibTrans" cxnId="{D59F48D9-9894-4AD1-8572-6563C85E9570}">
      <dgm:prSet/>
      <dgm:spPr/>
      <dgm:t>
        <a:bodyPr/>
        <a:lstStyle/>
        <a:p>
          <a:endParaRPr lang="zh-TW" altLang="en-US"/>
        </a:p>
      </dgm:t>
    </dgm:pt>
    <dgm:pt modelId="{08158FA1-4879-44CE-8578-D86CDB78BB0B}" type="pres">
      <dgm:prSet presAssocID="{C9308E1E-B8A9-4D4C-A498-7A66E07C6460}" presName="Name0" presStyleCnt="0">
        <dgm:presLayoutVars>
          <dgm:dir/>
          <dgm:resizeHandles val="exact"/>
        </dgm:presLayoutVars>
      </dgm:prSet>
      <dgm:spPr/>
    </dgm:pt>
    <dgm:pt modelId="{5D05E674-5579-4842-9F03-CDFC374B367B}" type="pres">
      <dgm:prSet presAssocID="{C9308E1E-B8A9-4D4C-A498-7A66E07C6460}" presName="fgShape" presStyleLbl="fgShp" presStyleIdx="0" presStyleCnt="1"/>
      <dgm:spPr/>
    </dgm:pt>
    <dgm:pt modelId="{C7214275-1227-474B-AA31-0D24DB9D630B}" type="pres">
      <dgm:prSet presAssocID="{C9308E1E-B8A9-4D4C-A498-7A66E07C6460}" presName="linComp" presStyleCnt="0"/>
      <dgm:spPr/>
    </dgm:pt>
    <dgm:pt modelId="{339A6C26-31B7-4A0B-8980-AAEB2E9B9BDF}" type="pres">
      <dgm:prSet presAssocID="{CA8B5DEE-3157-4F90-8B77-6FED44642478}" presName="compNode" presStyleCnt="0"/>
      <dgm:spPr/>
    </dgm:pt>
    <dgm:pt modelId="{34232B8D-1B1F-4DBC-BE76-BC5DFD6A7684}" type="pres">
      <dgm:prSet presAssocID="{CA8B5DEE-3157-4F90-8B77-6FED44642478}" presName="bkgdShape" presStyleLbl="node1" presStyleIdx="0" presStyleCnt="4"/>
      <dgm:spPr/>
    </dgm:pt>
    <dgm:pt modelId="{164840CD-1E31-4CA1-A998-51302C261E56}" type="pres">
      <dgm:prSet presAssocID="{CA8B5DEE-3157-4F90-8B77-6FED44642478}" presName="nodeTx" presStyleLbl="node1" presStyleIdx="0" presStyleCnt="4">
        <dgm:presLayoutVars>
          <dgm:bulletEnabled val="1"/>
        </dgm:presLayoutVars>
      </dgm:prSet>
      <dgm:spPr/>
    </dgm:pt>
    <dgm:pt modelId="{CFB73E84-E8A1-49EF-9B88-7707993F20BD}" type="pres">
      <dgm:prSet presAssocID="{CA8B5DEE-3157-4F90-8B77-6FED44642478}" presName="invisiNode" presStyleLbl="node1" presStyleIdx="0" presStyleCnt="4"/>
      <dgm:spPr/>
    </dgm:pt>
    <dgm:pt modelId="{B98DCE77-5922-4B51-A86D-E65F04E3E8C4}" type="pres">
      <dgm:prSet presAssocID="{CA8B5DEE-3157-4F90-8B77-6FED44642478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308EBA8-1822-4DF9-9EB9-84A3727790EB}" type="pres">
      <dgm:prSet presAssocID="{ED0A772A-6CC6-47C8-AE6D-1388C6779B93}" presName="sibTrans" presStyleLbl="sibTrans2D1" presStyleIdx="0" presStyleCnt="0"/>
      <dgm:spPr/>
    </dgm:pt>
    <dgm:pt modelId="{C6516DC9-ED17-4727-A76B-CA75B37E6D29}" type="pres">
      <dgm:prSet presAssocID="{89D73363-3B77-4590-91C7-2B06737EB270}" presName="compNode" presStyleCnt="0"/>
      <dgm:spPr/>
    </dgm:pt>
    <dgm:pt modelId="{7408011F-9C3E-4040-AFA8-ED606602D897}" type="pres">
      <dgm:prSet presAssocID="{89D73363-3B77-4590-91C7-2B06737EB270}" presName="bkgdShape" presStyleLbl="node1" presStyleIdx="1" presStyleCnt="4"/>
      <dgm:spPr/>
    </dgm:pt>
    <dgm:pt modelId="{C98259AA-6439-426D-83FF-C4C4B282580F}" type="pres">
      <dgm:prSet presAssocID="{89D73363-3B77-4590-91C7-2B06737EB270}" presName="nodeTx" presStyleLbl="node1" presStyleIdx="1" presStyleCnt="4">
        <dgm:presLayoutVars>
          <dgm:bulletEnabled val="1"/>
        </dgm:presLayoutVars>
      </dgm:prSet>
      <dgm:spPr/>
    </dgm:pt>
    <dgm:pt modelId="{068DAACD-CA40-4A5A-AF13-478EED743A4F}" type="pres">
      <dgm:prSet presAssocID="{89D73363-3B77-4590-91C7-2B06737EB270}" presName="invisiNode" presStyleLbl="node1" presStyleIdx="1" presStyleCnt="4"/>
      <dgm:spPr/>
    </dgm:pt>
    <dgm:pt modelId="{01C61D96-ECC0-4D9B-865E-37CFCEBD469E}" type="pres">
      <dgm:prSet presAssocID="{89D73363-3B77-4590-91C7-2B06737EB270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CF5AF4D-D96B-44C7-8CEE-1F7B741DF36E}" type="pres">
      <dgm:prSet presAssocID="{DB7CBFFF-4039-46E0-9F55-F5F96390BEAB}" presName="sibTrans" presStyleLbl="sibTrans2D1" presStyleIdx="0" presStyleCnt="0"/>
      <dgm:spPr/>
    </dgm:pt>
    <dgm:pt modelId="{5EFF8C22-CDFD-4546-9B7B-47C6AC7B287D}" type="pres">
      <dgm:prSet presAssocID="{8AE247BB-C47A-4FCF-8A5B-77F2E757B257}" presName="compNode" presStyleCnt="0"/>
      <dgm:spPr/>
    </dgm:pt>
    <dgm:pt modelId="{E44E6A64-B461-45F8-BC22-657A8F8D6DF9}" type="pres">
      <dgm:prSet presAssocID="{8AE247BB-C47A-4FCF-8A5B-77F2E757B257}" presName="bkgdShape" presStyleLbl="node1" presStyleIdx="2" presStyleCnt="4"/>
      <dgm:spPr/>
    </dgm:pt>
    <dgm:pt modelId="{5711E5F2-FF9C-4782-A897-DE4194535157}" type="pres">
      <dgm:prSet presAssocID="{8AE247BB-C47A-4FCF-8A5B-77F2E757B257}" presName="nodeTx" presStyleLbl="node1" presStyleIdx="2" presStyleCnt="4">
        <dgm:presLayoutVars>
          <dgm:bulletEnabled val="1"/>
        </dgm:presLayoutVars>
      </dgm:prSet>
      <dgm:spPr/>
    </dgm:pt>
    <dgm:pt modelId="{28DE5AF7-5517-4335-BD66-B230FB256ABC}" type="pres">
      <dgm:prSet presAssocID="{8AE247BB-C47A-4FCF-8A5B-77F2E757B257}" presName="invisiNode" presStyleLbl="node1" presStyleIdx="2" presStyleCnt="4"/>
      <dgm:spPr/>
    </dgm:pt>
    <dgm:pt modelId="{69DAB012-8057-4DB9-8B65-1A9935648649}" type="pres">
      <dgm:prSet presAssocID="{8AE247BB-C47A-4FCF-8A5B-77F2E757B25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6155056-A5C7-495F-8621-913FA7A1AFC7}" type="pres">
      <dgm:prSet presAssocID="{821E8118-E710-49A2-864D-388E722ABA68}" presName="sibTrans" presStyleLbl="sibTrans2D1" presStyleIdx="0" presStyleCnt="0"/>
      <dgm:spPr/>
    </dgm:pt>
    <dgm:pt modelId="{B2717B28-61E5-4927-8080-65B1E18A592D}" type="pres">
      <dgm:prSet presAssocID="{5AAF068C-F87D-4F93-B1B1-7C4C40B4A94A}" presName="compNode" presStyleCnt="0"/>
      <dgm:spPr/>
    </dgm:pt>
    <dgm:pt modelId="{5592E75A-18EF-48CE-BF8A-670854CB2962}" type="pres">
      <dgm:prSet presAssocID="{5AAF068C-F87D-4F93-B1B1-7C4C40B4A94A}" presName="bkgdShape" presStyleLbl="node1" presStyleIdx="3" presStyleCnt="4"/>
      <dgm:spPr/>
    </dgm:pt>
    <dgm:pt modelId="{895D95E6-5AFA-41D7-B8F7-1C84D8944E8F}" type="pres">
      <dgm:prSet presAssocID="{5AAF068C-F87D-4F93-B1B1-7C4C40B4A94A}" presName="nodeTx" presStyleLbl="node1" presStyleIdx="3" presStyleCnt="4">
        <dgm:presLayoutVars>
          <dgm:bulletEnabled val="1"/>
        </dgm:presLayoutVars>
      </dgm:prSet>
      <dgm:spPr/>
    </dgm:pt>
    <dgm:pt modelId="{F1FD81E6-3DAD-40A5-9D67-79303917DBCF}" type="pres">
      <dgm:prSet presAssocID="{5AAF068C-F87D-4F93-B1B1-7C4C40B4A94A}" presName="invisiNode" presStyleLbl="node1" presStyleIdx="3" presStyleCnt="4"/>
      <dgm:spPr/>
    </dgm:pt>
    <dgm:pt modelId="{9561CCDC-FB77-44EC-8A29-8CFDB4A6F795}" type="pres">
      <dgm:prSet presAssocID="{5AAF068C-F87D-4F93-B1B1-7C4C40B4A94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215F6120-4D14-45AD-856B-9C202A7745DD}" srcId="{C9308E1E-B8A9-4D4C-A498-7A66E07C6460}" destId="{8AE247BB-C47A-4FCF-8A5B-77F2E757B257}" srcOrd="2" destOrd="0" parTransId="{C2E24771-0A20-4124-AF84-9AF7C0B3A3E1}" sibTransId="{821E8118-E710-49A2-864D-388E722ABA68}"/>
    <dgm:cxn modelId="{5BF0B521-4D3F-4C6C-ABA8-7B8716302186}" type="presOf" srcId="{ED0A772A-6CC6-47C8-AE6D-1388C6779B93}" destId="{2308EBA8-1822-4DF9-9EB9-84A3727790EB}" srcOrd="0" destOrd="0" presId="urn:microsoft.com/office/officeart/2005/8/layout/hList7"/>
    <dgm:cxn modelId="{952E6D60-9434-4433-BD5E-536F97E7D5D8}" srcId="{C9308E1E-B8A9-4D4C-A498-7A66E07C6460}" destId="{89D73363-3B77-4590-91C7-2B06737EB270}" srcOrd="1" destOrd="0" parTransId="{55C64254-1802-4655-AA35-F38C6719E66E}" sibTransId="{DB7CBFFF-4039-46E0-9F55-F5F96390BEAB}"/>
    <dgm:cxn modelId="{5B4EF143-EC3C-452D-88D8-743F1EC69F13}" type="presOf" srcId="{5AAF068C-F87D-4F93-B1B1-7C4C40B4A94A}" destId="{895D95E6-5AFA-41D7-B8F7-1C84D8944E8F}" srcOrd="1" destOrd="0" presId="urn:microsoft.com/office/officeart/2005/8/layout/hList7"/>
    <dgm:cxn modelId="{0D87E76A-A269-483B-848C-903487B6ECAF}" type="presOf" srcId="{DB7CBFFF-4039-46E0-9F55-F5F96390BEAB}" destId="{5CF5AF4D-D96B-44C7-8CEE-1F7B741DF36E}" srcOrd="0" destOrd="0" presId="urn:microsoft.com/office/officeart/2005/8/layout/hList7"/>
    <dgm:cxn modelId="{95222155-1C2E-43A9-814A-AF007C81CB47}" srcId="{C9308E1E-B8A9-4D4C-A498-7A66E07C6460}" destId="{CA8B5DEE-3157-4F90-8B77-6FED44642478}" srcOrd="0" destOrd="0" parTransId="{9E2978E2-D517-401B-B1B8-C30219729D56}" sibTransId="{ED0A772A-6CC6-47C8-AE6D-1388C6779B93}"/>
    <dgm:cxn modelId="{4F67697C-1994-472F-B3FC-824590C687AF}" type="presOf" srcId="{8AE247BB-C47A-4FCF-8A5B-77F2E757B257}" destId="{E44E6A64-B461-45F8-BC22-657A8F8D6DF9}" srcOrd="0" destOrd="0" presId="urn:microsoft.com/office/officeart/2005/8/layout/hList7"/>
    <dgm:cxn modelId="{688FA694-CBA1-4AB6-8989-FA6897134150}" type="presOf" srcId="{C9308E1E-B8A9-4D4C-A498-7A66E07C6460}" destId="{08158FA1-4879-44CE-8578-D86CDB78BB0B}" srcOrd="0" destOrd="0" presId="urn:microsoft.com/office/officeart/2005/8/layout/hList7"/>
    <dgm:cxn modelId="{528BFBA0-545B-4A0C-A270-1A1C69BA2171}" type="presOf" srcId="{CA8B5DEE-3157-4F90-8B77-6FED44642478}" destId="{34232B8D-1B1F-4DBC-BE76-BC5DFD6A7684}" srcOrd="0" destOrd="0" presId="urn:microsoft.com/office/officeart/2005/8/layout/hList7"/>
    <dgm:cxn modelId="{076B7BC5-D7D1-4A90-8C2A-5853C18842F4}" type="presOf" srcId="{821E8118-E710-49A2-864D-388E722ABA68}" destId="{96155056-A5C7-495F-8621-913FA7A1AFC7}" srcOrd="0" destOrd="0" presId="urn:microsoft.com/office/officeart/2005/8/layout/hList7"/>
    <dgm:cxn modelId="{2D7F4FD0-F5FF-43EE-BABE-FD356D03B91B}" type="presOf" srcId="{89D73363-3B77-4590-91C7-2B06737EB270}" destId="{C98259AA-6439-426D-83FF-C4C4B282580F}" srcOrd="1" destOrd="0" presId="urn:microsoft.com/office/officeart/2005/8/layout/hList7"/>
    <dgm:cxn modelId="{FE9C34D6-2717-4056-AD79-216423BCFC16}" type="presOf" srcId="{89D73363-3B77-4590-91C7-2B06737EB270}" destId="{7408011F-9C3E-4040-AFA8-ED606602D897}" srcOrd="0" destOrd="0" presId="urn:microsoft.com/office/officeart/2005/8/layout/hList7"/>
    <dgm:cxn modelId="{D59F48D9-9894-4AD1-8572-6563C85E9570}" srcId="{C9308E1E-B8A9-4D4C-A498-7A66E07C6460}" destId="{5AAF068C-F87D-4F93-B1B1-7C4C40B4A94A}" srcOrd="3" destOrd="0" parTransId="{51D63B18-162D-47B9-9708-A7ADD918BB27}" sibTransId="{3B17D7F4-FBC5-4DF3-A02D-77851455955D}"/>
    <dgm:cxn modelId="{6798C5E6-8F38-4A85-93BA-3E9AD84BD483}" type="presOf" srcId="{CA8B5DEE-3157-4F90-8B77-6FED44642478}" destId="{164840CD-1E31-4CA1-A998-51302C261E56}" srcOrd="1" destOrd="0" presId="urn:microsoft.com/office/officeart/2005/8/layout/hList7"/>
    <dgm:cxn modelId="{F9173CE9-DE29-46CA-85B8-132D480F57AB}" type="presOf" srcId="{8AE247BB-C47A-4FCF-8A5B-77F2E757B257}" destId="{5711E5F2-FF9C-4782-A897-DE4194535157}" srcOrd="1" destOrd="0" presId="urn:microsoft.com/office/officeart/2005/8/layout/hList7"/>
    <dgm:cxn modelId="{0E74F2E9-5190-4589-B90F-C6015B8C7524}" type="presOf" srcId="{5AAF068C-F87D-4F93-B1B1-7C4C40B4A94A}" destId="{5592E75A-18EF-48CE-BF8A-670854CB2962}" srcOrd="0" destOrd="0" presId="urn:microsoft.com/office/officeart/2005/8/layout/hList7"/>
    <dgm:cxn modelId="{4377C8A0-2347-4921-ABA3-0D4E2450FEE0}" type="presParOf" srcId="{08158FA1-4879-44CE-8578-D86CDB78BB0B}" destId="{5D05E674-5579-4842-9F03-CDFC374B367B}" srcOrd="0" destOrd="0" presId="urn:microsoft.com/office/officeart/2005/8/layout/hList7"/>
    <dgm:cxn modelId="{B4154B62-57C0-471B-87E4-B3BA96EAEDBC}" type="presParOf" srcId="{08158FA1-4879-44CE-8578-D86CDB78BB0B}" destId="{C7214275-1227-474B-AA31-0D24DB9D630B}" srcOrd="1" destOrd="0" presId="urn:microsoft.com/office/officeart/2005/8/layout/hList7"/>
    <dgm:cxn modelId="{6F708CB0-A62C-4230-876F-A9D30C0614AC}" type="presParOf" srcId="{C7214275-1227-474B-AA31-0D24DB9D630B}" destId="{339A6C26-31B7-4A0B-8980-AAEB2E9B9BDF}" srcOrd="0" destOrd="0" presId="urn:microsoft.com/office/officeart/2005/8/layout/hList7"/>
    <dgm:cxn modelId="{E3B82E76-BEB5-4231-B08A-C13401C3DE99}" type="presParOf" srcId="{339A6C26-31B7-4A0B-8980-AAEB2E9B9BDF}" destId="{34232B8D-1B1F-4DBC-BE76-BC5DFD6A7684}" srcOrd="0" destOrd="0" presId="urn:microsoft.com/office/officeart/2005/8/layout/hList7"/>
    <dgm:cxn modelId="{8A2DE1B4-280C-411E-8554-68905542C78A}" type="presParOf" srcId="{339A6C26-31B7-4A0B-8980-AAEB2E9B9BDF}" destId="{164840CD-1E31-4CA1-A998-51302C261E56}" srcOrd="1" destOrd="0" presId="urn:microsoft.com/office/officeart/2005/8/layout/hList7"/>
    <dgm:cxn modelId="{3AFB3377-E017-46E2-8D39-39DBE4A69BB9}" type="presParOf" srcId="{339A6C26-31B7-4A0B-8980-AAEB2E9B9BDF}" destId="{CFB73E84-E8A1-49EF-9B88-7707993F20BD}" srcOrd="2" destOrd="0" presId="urn:microsoft.com/office/officeart/2005/8/layout/hList7"/>
    <dgm:cxn modelId="{B6A1B650-3BB3-4CEE-9DD1-80A4E0DE59E9}" type="presParOf" srcId="{339A6C26-31B7-4A0B-8980-AAEB2E9B9BDF}" destId="{B98DCE77-5922-4B51-A86D-E65F04E3E8C4}" srcOrd="3" destOrd="0" presId="urn:microsoft.com/office/officeart/2005/8/layout/hList7"/>
    <dgm:cxn modelId="{B1331E86-2B34-4973-A95B-898CE7100EF0}" type="presParOf" srcId="{C7214275-1227-474B-AA31-0D24DB9D630B}" destId="{2308EBA8-1822-4DF9-9EB9-84A3727790EB}" srcOrd="1" destOrd="0" presId="urn:microsoft.com/office/officeart/2005/8/layout/hList7"/>
    <dgm:cxn modelId="{64D2A4C6-51E2-4128-982C-ACD44222810D}" type="presParOf" srcId="{C7214275-1227-474B-AA31-0D24DB9D630B}" destId="{C6516DC9-ED17-4727-A76B-CA75B37E6D29}" srcOrd="2" destOrd="0" presId="urn:microsoft.com/office/officeart/2005/8/layout/hList7"/>
    <dgm:cxn modelId="{8B8B6EF0-E8B9-43EC-943D-EC8973AB6755}" type="presParOf" srcId="{C6516DC9-ED17-4727-A76B-CA75B37E6D29}" destId="{7408011F-9C3E-4040-AFA8-ED606602D897}" srcOrd="0" destOrd="0" presId="urn:microsoft.com/office/officeart/2005/8/layout/hList7"/>
    <dgm:cxn modelId="{5D1B2C67-96F3-41DE-8668-4DECC570188F}" type="presParOf" srcId="{C6516DC9-ED17-4727-A76B-CA75B37E6D29}" destId="{C98259AA-6439-426D-83FF-C4C4B282580F}" srcOrd="1" destOrd="0" presId="urn:microsoft.com/office/officeart/2005/8/layout/hList7"/>
    <dgm:cxn modelId="{602E4BDB-A8AF-482E-9091-58911A1C2795}" type="presParOf" srcId="{C6516DC9-ED17-4727-A76B-CA75B37E6D29}" destId="{068DAACD-CA40-4A5A-AF13-478EED743A4F}" srcOrd="2" destOrd="0" presId="urn:microsoft.com/office/officeart/2005/8/layout/hList7"/>
    <dgm:cxn modelId="{DDB65526-F4B5-4BB4-B7EA-35AA46DDEBCB}" type="presParOf" srcId="{C6516DC9-ED17-4727-A76B-CA75B37E6D29}" destId="{01C61D96-ECC0-4D9B-865E-37CFCEBD469E}" srcOrd="3" destOrd="0" presId="urn:microsoft.com/office/officeart/2005/8/layout/hList7"/>
    <dgm:cxn modelId="{B52220CE-45F4-409C-A6A0-9BC319FCEE64}" type="presParOf" srcId="{C7214275-1227-474B-AA31-0D24DB9D630B}" destId="{5CF5AF4D-D96B-44C7-8CEE-1F7B741DF36E}" srcOrd="3" destOrd="0" presId="urn:microsoft.com/office/officeart/2005/8/layout/hList7"/>
    <dgm:cxn modelId="{9E1B07B2-4D71-4F21-8A3C-F294574FCF33}" type="presParOf" srcId="{C7214275-1227-474B-AA31-0D24DB9D630B}" destId="{5EFF8C22-CDFD-4546-9B7B-47C6AC7B287D}" srcOrd="4" destOrd="0" presId="urn:microsoft.com/office/officeart/2005/8/layout/hList7"/>
    <dgm:cxn modelId="{64D17108-0288-419B-9FA5-ACCCED9F882C}" type="presParOf" srcId="{5EFF8C22-CDFD-4546-9B7B-47C6AC7B287D}" destId="{E44E6A64-B461-45F8-BC22-657A8F8D6DF9}" srcOrd="0" destOrd="0" presId="urn:microsoft.com/office/officeart/2005/8/layout/hList7"/>
    <dgm:cxn modelId="{6244B0D1-A42F-41BE-B69F-900E4057691C}" type="presParOf" srcId="{5EFF8C22-CDFD-4546-9B7B-47C6AC7B287D}" destId="{5711E5F2-FF9C-4782-A897-DE4194535157}" srcOrd="1" destOrd="0" presId="urn:microsoft.com/office/officeart/2005/8/layout/hList7"/>
    <dgm:cxn modelId="{CE0C5B9B-F0CE-4BC0-A35F-C0845E73C438}" type="presParOf" srcId="{5EFF8C22-CDFD-4546-9B7B-47C6AC7B287D}" destId="{28DE5AF7-5517-4335-BD66-B230FB256ABC}" srcOrd="2" destOrd="0" presId="urn:microsoft.com/office/officeart/2005/8/layout/hList7"/>
    <dgm:cxn modelId="{A9F6F52B-A0C0-4B59-AE18-FE83749577DC}" type="presParOf" srcId="{5EFF8C22-CDFD-4546-9B7B-47C6AC7B287D}" destId="{69DAB012-8057-4DB9-8B65-1A9935648649}" srcOrd="3" destOrd="0" presId="urn:microsoft.com/office/officeart/2005/8/layout/hList7"/>
    <dgm:cxn modelId="{EB48F2B0-B1BF-493E-BE2B-DE83EB6ED0C7}" type="presParOf" srcId="{C7214275-1227-474B-AA31-0D24DB9D630B}" destId="{96155056-A5C7-495F-8621-913FA7A1AFC7}" srcOrd="5" destOrd="0" presId="urn:microsoft.com/office/officeart/2005/8/layout/hList7"/>
    <dgm:cxn modelId="{1417CC44-6ED7-4577-B3E5-3660C864EC53}" type="presParOf" srcId="{C7214275-1227-474B-AA31-0D24DB9D630B}" destId="{B2717B28-61E5-4927-8080-65B1E18A592D}" srcOrd="6" destOrd="0" presId="urn:microsoft.com/office/officeart/2005/8/layout/hList7"/>
    <dgm:cxn modelId="{03FCD85A-1B33-4EDC-8AC5-AA58143D5B35}" type="presParOf" srcId="{B2717B28-61E5-4927-8080-65B1E18A592D}" destId="{5592E75A-18EF-48CE-BF8A-670854CB2962}" srcOrd="0" destOrd="0" presId="urn:microsoft.com/office/officeart/2005/8/layout/hList7"/>
    <dgm:cxn modelId="{6788BB50-82FF-4DCF-BC7D-02C86F60C327}" type="presParOf" srcId="{B2717B28-61E5-4927-8080-65B1E18A592D}" destId="{895D95E6-5AFA-41D7-B8F7-1C84D8944E8F}" srcOrd="1" destOrd="0" presId="urn:microsoft.com/office/officeart/2005/8/layout/hList7"/>
    <dgm:cxn modelId="{513D3A9F-4F90-4163-94E7-14777BC3E880}" type="presParOf" srcId="{B2717B28-61E5-4927-8080-65B1E18A592D}" destId="{F1FD81E6-3DAD-40A5-9D67-79303917DBCF}" srcOrd="2" destOrd="0" presId="urn:microsoft.com/office/officeart/2005/8/layout/hList7"/>
    <dgm:cxn modelId="{206113E0-9BEA-424F-960D-16A259658614}" type="presParOf" srcId="{B2717B28-61E5-4927-8080-65B1E18A592D}" destId="{9561CCDC-FB77-44EC-8A29-8CFDB4A6F79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3551B8-D190-400C-8FDB-3F0BBFA0947C}" type="doc">
      <dgm:prSet loTypeId="urn:microsoft.com/office/officeart/2008/layout/TitledPictureBlocks" loCatId="picture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23D1B92-8E3B-4A0D-9229-9F4BDAD6F118}">
      <dgm:prSet/>
      <dgm:spPr/>
      <dgm:t>
        <a:bodyPr/>
        <a:lstStyle/>
        <a:p>
          <a:r>
            <a:rPr lang="zh-TW" dirty="0"/>
            <a:t>室外至少</a:t>
          </a:r>
          <a:r>
            <a:rPr lang="en-US" dirty="0"/>
            <a:t>1</a:t>
          </a:r>
          <a:r>
            <a:rPr lang="zh-TW" dirty="0"/>
            <a:t>公尺</a:t>
          </a:r>
        </a:p>
      </dgm:t>
    </dgm:pt>
    <dgm:pt modelId="{3A9D3A47-FA9E-4850-86BC-D21869EED581}" type="parTrans" cxnId="{46F8F487-D277-46CE-8FB1-FAC8BD5C21AB}">
      <dgm:prSet/>
      <dgm:spPr/>
      <dgm:t>
        <a:bodyPr/>
        <a:lstStyle/>
        <a:p>
          <a:endParaRPr lang="zh-TW" altLang="en-US"/>
        </a:p>
      </dgm:t>
    </dgm:pt>
    <dgm:pt modelId="{C2D227BE-9956-43EB-92DB-45A24A7345EB}" type="sibTrans" cxnId="{46F8F487-D277-46CE-8FB1-FAC8BD5C21AB}">
      <dgm:prSet/>
      <dgm:spPr/>
      <dgm:t>
        <a:bodyPr/>
        <a:lstStyle/>
        <a:p>
          <a:endParaRPr lang="zh-TW" altLang="en-US"/>
        </a:p>
      </dgm:t>
    </dgm:pt>
    <dgm:pt modelId="{AABDFE8B-8DC6-4F82-BC64-68914E58009B}">
      <dgm:prSet/>
      <dgm:spPr/>
      <dgm:t>
        <a:bodyPr/>
        <a:lstStyle/>
        <a:p>
          <a:r>
            <a:rPr lang="zh-TW"/>
            <a:t>大約</a:t>
          </a:r>
          <a:r>
            <a:rPr lang="en-US"/>
            <a:t>3</a:t>
          </a:r>
          <a:r>
            <a:rPr lang="zh-TW"/>
            <a:t>個步伐</a:t>
          </a:r>
        </a:p>
      </dgm:t>
    </dgm:pt>
    <dgm:pt modelId="{700FECE5-69EB-4DE7-96ED-00A4A5C05086}" type="parTrans" cxnId="{1BDBD621-9EE9-4357-B17D-10E63E5743CE}">
      <dgm:prSet/>
      <dgm:spPr/>
      <dgm:t>
        <a:bodyPr/>
        <a:lstStyle/>
        <a:p>
          <a:endParaRPr lang="zh-TW" altLang="en-US"/>
        </a:p>
      </dgm:t>
    </dgm:pt>
    <dgm:pt modelId="{FD974426-D151-4CDD-8B2C-839FF284C0CA}" type="sibTrans" cxnId="{1BDBD621-9EE9-4357-B17D-10E63E5743CE}">
      <dgm:prSet/>
      <dgm:spPr/>
      <dgm:t>
        <a:bodyPr/>
        <a:lstStyle/>
        <a:p>
          <a:endParaRPr lang="zh-TW" altLang="en-US"/>
        </a:p>
      </dgm:t>
    </dgm:pt>
    <dgm:pt modelId="{E8B8F32C-3CA5-4010-98E7-E72BCD4CAB68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B8D8A415-2666-464E-9F62-5AFBD52C7AD4}" type="parTrans" cxnId="{F3AC77EC-4B18-4A38-B3F4-94A96000197B}">
      <dgm:prSet/>
      <dgm:spPr/>
      <dgm:t>
        <a:bodyPr/>
        <a:lstStyle/>
        <a:p>
          <a:endParaRPr lang="zh-TW" altLang="en-US"/>
        </a:p>
      </dgm:t>
    </dgm:pt>
    <dgm:pt modelId="{E561E408-091B-4FD8-9E93-8F0B21704F3A}" type="sibTrans" cxnId="{F3AC77EC-4B18-4A38-B3F4-94A96000197B}">
      <dgm:prSet/>
      <dgm:spPr/>
      <dgm:t>
        <a:bodyPr/>
        <a:lstStyle/>
        <a:p>
          <a:endParaRPr lang="zh-TW" altLang="en-US"/>
        </a:p>
      </dgm:t>
    </dgm:pt>
    <dgm:pt modelId="{4CBD346A-966D-49F0-908E-5A115D8E35A9}">
      <dgm:prSet/>
      <dgm:spPr/>
      <dgm:t>
        <a:bodyPr/>
        <a:lstStyle/>
        <a:p>
          <a:r>
            <a:rPr lang="zh-TW" dirty="0"/>
            <a:t>大約手臂的兩倍長</a:t>
          </a:r>
        </a:p>
      </dgm:t>
    </dgm:pt>
    <dgm:pt modelId="{0DE243D5-C47E-42AC-B987-2273E60F5323}" type="parTrans" cxnId="{E4E26722-B6D8-4241-80B6-4F42E088ECCD}">
      <dgm:prSet/>
      <dgm:spPr/>
      <dgm:t>
        <a:bodyPr/>
        <a:lstStyle/>
        <a:p>
          <a:endParaRPr lang="zh-TW" altLang="en-US"/>
        </a:p>
      </dgm:t>
    </dgm:pt>
    <dgm:pt modelId="{C53F965A-D007-4FC8-A8C8-9E6E06F4E4DA}" type="sibTrans" cxnId="{E4E26722-B6D8-4241-80B6-4F42E088ECCD}">
      <dgm:prSet/>
      <dgm:spPr/>
      <dgm:t>
        <a:bodyPr/>
        <a:lstStyle/>
        <a:p>
          <a:endParaRPr lang="zh-TW" altLang="en-US"/>
        </a:p>
      </dgm:t>
    </dgm:pt>
    <dgm:pt modelId="{E63672BC-2485-469A-9CB5-616668E6F24D}" type="pres">
      <dgm:prSet presAssocID="{253551B8-D190-400C-8FDB-3F0BBFA0947C}" presName="rootNode" presStyleCnt="0">
        <dgm:presLayoutVars>
          <dgm:chMax/>
          <dgm:chPref/>
          <dgm:dir/>
          <dgm:animLvl val="lvl"/>
        </dgm:presLayoutVars>
      </dgm:prSet>
      <dgm:spPr/>
    </dgm:pt>
    <dgm:pt modelId="{E686D344-FC76-4B83-987A-B51878349E3A}" type="pres">
      <dgm:prSet presAssocID="{623D1B92-8E3B-4A0D-9229-9F4BDAD6F118}" presName="composite" presStyleCnt="0"/>
      <dgm:spPr/>
    </dgm:pt>
    <dgm:pt modelId="{0DF7C06A-CCF3-4BFC-97B7-DC60ACDE4ACA}" type="pres">
      <dgm:prSet presAssocID="{623D1B92-8E3B-4A0D-9229-9F4BDAD6F11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76F16C8-974A-4EB7-A13D-864294C8ACBB}" type="pres">
      <dgm:prSet presAssocID="{623D1B92-8E3B-4A0D-9229-9F4BDAD6F11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90C290-654B-44A8-AA5C-50CEFD7DEF79}" type="pres">
      <dgm:prSet presAssocID="{623D1B92-8E3B-4A0D-9229-9F4BDAD6F118}" presName="ChildText" presStyleLbl="fgAcc1" presStyleIdx="0" presStyleCnt="2" custLinFactNeighborX="29423" custLinFactNeighborY="-5602">
        <dgm:presLayoutVars>
          <dgm:chMax val="0"/>
          <dgm:chPref val="0"/>
          <dgm:bulletEnabled val="1"/>
        </dgm:presLayoutVars>
      </dgm:prSet>
      <dgm:spPr/>
    </dgm:pt>
    <dgm:pt modelId="{4A9B07D3-1354-41E4-ADCE-2580ABA4A422}" type="pres">
      <dgm:prSet presAssocID="{C2D227BE-9956-43EB-92DB-45A24A7345EB}" presName="sibTrans" presStyleCnt="0"/>
      <dgm:spPr/>
    </dgm:pt>
    <dgm:pt modelId="{0868040A-131D-4836-8DA3-9FAD1C52BA5A}" type="pres">
      <dgm:prSet presAssocID="{E8B8F32C-3CA5-4010-98E7-E72BCD4CAB68}" presName="composite" presStyleCnt="0"/>
      <dgm:spPr/>
    </dgm:pt>
    <dgm:pt modelId="{7325E1EA-0CD1-4FB3-A87F-E2BF0128D043}" type="pres">
      <dgm:prSet presAssocID="{E8B8F32C-3CA5-4010-98E7-E72BCD4CAB6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22CF66A-E933-44C2-ABEE-66054FD6DAA1}" type="pres">
      <dgm:prSet presAssocID="{E8B8F32C-3CA5-4010-98E7-E72BCD4CAB6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97050D4-CF9E-4310-9050-5CD51DC2835A}" type="pres">
      <dgm:prSet presAssocID="{E8B8F32C-3CA5-4010-98E7-E72BCD4CAB68}" presName="ChildText" presStyleLbl="fgAcc1" presStyleIdx="1" presStyleCnt="2" custLinFactNeighborX="25509" custLinFactNeighborY="4577">
        <dgm:presLayoutVars>
          <dgm:chMax val="0"/>
          <dgm:chPref val="0"/>
          <dgm:bulletEnabled val="1"/>
        </dgm:presLayoutVars>
      </dgm:prSet>
      <dgm:spPr/>
    </dgm:pt>
  </dgm:ptLst>
  <dgm:cxnLst>
    <dgm:cxn modelId="{1BDBD621-9EE9-4357-B17D-10E63E5743CE}" srcId="{623D1B92-8E3B-4A0D-9229-9F4BDAD6F118}" destId="{AABDFE8B-8DC6-4F82-BC64-68914E58009B}" srcOrd="0" destOrd="0" parTransId="{700FECE5-69EB-4DE7-96ED-00A4A5C05086}" sibTransId="{FD974426-D151-4CDD-8B2C-839FF284C0CA}"/>
    <dgm:cxn modelId="{E4E26722-B6D8-4241-80B6-4F42E088ECCD}" srcId="{E8B8F32C-3CA5-4010-98E7-E72BCD4CAB68}" destId="{4CBD346A-966D-49F0-908E-5A115D8E35A9}" srcOrd="0" destOrd="0" parTransId="{0DE243D5-C47E-42AC-B987-2273E60F5323}" sibTransId="{C53F965A-D007-4FC8-A8C8-9E6E06F4E4DA}"/>
    <dgm:cxn modelId="{4E29E65C-8973-4EB4-A5FA-C7D2B6D50936}" type="presOf" srcId="{AABDFE8B-8DC6-4F82-BC64-68914E58009B}" destId="{C990C290-654B-44A8-AA5C-50CEFD7DEF79}" srcOrd="0" destOrd="0" presId="urn:microsoft.com/office/officeart/2008/layout/TitledPictureBlocks"/>
    <dgm:cxn modelId="{46F8F487-D277-46CE-8FB1-FAC8BD5C21AB}" srcId="{253551B8-D190-400C-8FDB-3F0BBFA0947C}" destId="{623D1B92-8E3B-4A0D-9229-9F4BDAD6F118}" srcOrd="0" destOrd="0" parTransId="{3A9D3A47-FA9E-4850-86BC-D21869EED581}" sibTransId="{C2D227BE-9956-43EB-92DB-45A24A7345EB}"/>
    <dgm:cxn modelId="{FD8A0E88-1C76-4BF6-B590-A92E0521A04E}" type="presOf" srcId="{4CBD346A-966D-49F0-908E-5A115D8E35A9}" destId="{197050D4-CF9E-4310-9050-5CD51DC2835A}" srcOrd="0" destOrd="0" presId="urn:microsoft.com/office/officeart/2008/layout/TitledPictureBlocks"/>
    <dgm:cxn modelId="{25FC59A8-9EEF-4E72-AE85-958A15A32113}" type="presOf" srcId="{623D1B92-8E3B-4A0D-9229-9F4BDAD6F118}" destId="{0DF7C06A-CCF3-4BFC-97B7-DC60ACDE4ACA}" srcOrd="0" destOrd="0" presId="urn:microsoft.com/office/officeart/2008/layout/TitledPictureBlocks"/>
    <dgm:cxn modelId="{314EBDCA-094C-480B-BF1C-A34019BB824F}" type="presOf" srcId="{E8B8F32C-3CA5-4010-98E7-E72BCD4CAB68}" destId="{7325E1EA-0CD1-4FB3-A87F-E2BF0128D043}" srcOrd="0" destOrd="0" presId="urn:microsoft.com/office/officeart/2008/layout/TitledPictureBlocks"/>
    <dgm:cxn modelId="{917633E7-3544-457A-8B23-A22A6B3BD74D}" type="presOf" srcId="{253551B8-D190-400C-8FDB-3F0BBFA0947C}" destId="{E63672BC-2485-469A-9CB5-616668E6F24D}" srcOrd="0" destOrd="0" presId="urn:microsoft.com/office/officeart/2008/layout/TitledPictureBlocks"/>
    <dgm:cxn modelId="{F3AC77EC-4B18-4A38-B3F4-94A96000197B}" srcId="{253551B8-D190-400C-8FDB-3F0BBFA0947C}" destId="{E8B8F32C-3CA5-4010-98E7-E72BCD4CAB68}" srcOrd="1" destOrd="0" parTransId="{B8D8A415-2666-464E-9F62-5AFBD52C7AD4}" sibTransId="{E561E408-091B-4FD8-9E93-8F0B21704F3A}"/>
    <dgm:cxn modelId="{DF37474B-5376-46DC-9AD8-CC2BA7133B65}" type="presParOf" srcId="{E63672BC-2485-469A-9CB5-616668E6F24D}" destId="{E686D344-FC76-4B83-987A-B51878349E3A}" srcOrd="0" destOrd="0" presId="urn:microsoft.com/office/officeart/2008/layout/TitledPictureBlocks"/>
    <dgm:cxn modelId="{752C885A-0DD9-4975-9546-25365D929A26}" type="presParOf" srcId="{E686D344-FC76-4B83-987A-B51878349E3A}" destId="{0DF7C06A-CCF3-4BFC-97B7-DC60ACDE4ACA}" srcOrd="0" destOrd="0" presId="urn:microsoft.com/office/officeart/2008/layout/TitledPictureBlocks"/>
    <dgm:cxn modelId="{0CF161A1-89C1-4B86-8AB5-0D152A32EBA6}" type="presParOf" srcId="{E686D344-FC76-4B83-987A-B51878349E3A}" destId="{E76F16C8-974A-4EB7-A13D-864294C8ACBB}" srcOrd="1" destOrd="0" presId="urn:microsoft.com/office/officeart/2008/layout/TitledPictureBlocks"/>
    <dgm:cxn modelId="{C1756A4B-0D6F-47DE-A8A7-6E2B5B9C2112}" type="presParOf" srcId="{E686D344-FC76-4B83-987A-B51878349E3A}" destId="{C990C290-654B-44A8-AA5C-50CEFD7DEF79}" srcOrd="2" destOrd="0" presId="urn:microsoft.com/office/officeart/2008/layout/TitledPictureBlocks"/>
    <dgm:cxn modelId="{CB8CC40B-8003-49BD-8CEB-453680AF4E23}" type="presParOf" srcId="{E63672BC-2485-469A-9CB5-616668E6F24D}" destId="{4A9B07D3-1354-41E4-ADCE-2580ABA4A422}" srcOrd="1" destOrd="0" presId="urn:microsoft.com/office/officeart/2008/layout/TitledPictureBlocks"/>
    <dgm:cxn modelId="{1673087B-B0F5-4C36-AD7A-D35E54C01BE2}" type="presParOf" srcId="{E63672BC-2485-469A-9CB5-616668E6F24D}" destId="{0868040A-131D-4836-8DA3-9FAD1C52BA5A}" srcOrd="2" destOrd="0" presId="urn:microsoft.com/office/officeart/2008/layout/TitledPictureBlocks"/>
    <dgm:cxn modelId="{D84820BC-9095-48E4-9405-B2D5B3CEB2D4}" type="presParOf" srcId="{0868040A-131D-4836-8DA3-9FAD1C52BA5A}" destId="{7325E1EA-0CD1-4FB3-A87F-E2BF0128D043}" srcOrd="0" destOrd="0" presId="urn:microsoft.com/office/officeart/2008/layout/TitledPictureBlocks"/>
    <dgm:cxn modelId="{A9116142-6A51-4364-BB62-7D3F97E47B3C}" type="presParOf" srcId="{0868040A-131D-4836-8DA3-9FAD1C52BA5A}" destId="{422CF66A-E933-44C2-ABEE-66054FD6DAA1}" srcOrd="1" destOrd="0" presId="urn:microsoft.com/office/officeart/2008/layout/TitledPictureBlocks"/>
    <dgm:cxn modelId="{3CAB5E25-A410-4934-80AF-E3A2EAE3BC17}" type="presParOf" srcId="{0868040A-131D-4836-8DA3-9FAD1C52BA5A}" destId="{197050D4-CF9E-4310-9050-5CD51DC2835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115314-A32D-4AFB-AE82-1C795619B139}" type="doc">
      <dgm:prSet loTypeId="urn:microsoft.com/office/officeart/2005/8/layout/radial2" loCatId="relationship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209FD9E5-44CB-496B-954C-5D02FE47FFE6}">
      <dgm:prSet/>
      <dgm:spPr/>
      <dgm:t>
        <a:bodyPr/>
        <a:lstStyle/>
        <a:p>
          <a:r>
            <a:rPr lang="zh-TW" dirty="0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87064B5-FA63-4BCF-B5D4-6EA5073025BF}" type="parTrans" cxnId="{470D9ECF-DA50-425F-88FD-60D7217757C8}">
      <dgm:prSet/>
      <dgm:spPr/>
      <dgm:t>
        <a:bodyPr/>
        <a:lstStyle/>
        <a:p>
          <a:endParaRPr lang="zh-TW" altLang="en-US"/>
        </a:p>
      </dgm:t>
    </dgm:pt>
    <dgm:pt modelId="{2CE6018B-01F1-4BC9-889C-FE72822AA095}" type="sibTrans" cxnId="{470D9ECF-DA50-425F-88FD-60D7217757C8}">
      <dgm:prSet/>
      <dgm:spPr/>
      <dgm:t>
        <a:bodyPr/>
        <a:lstStyle/>
        <a:p>
          <a:endParaRPr lang="zh-TW" altLang="en-US"/>
        </a:p>
      </dgm:t>
    </dgm:pt>
    <dgm:pt modelId="{919118D4-D505-482A-9ECC-D0E88A755BEB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8809C93A-614C-42C0-8000-AC0816CA3D38}" type="parTrans" cxnId="{F008B7E2-3D06-48B6-B8D3-268C08FF669A}">
      <dgm:prSet/>
      <dgm:spPr/>
      <dgm:t>
        <a:bodyPr/>
        <a:lstStyle/>
        <a:p>
          <a:endParaRPr lang="zh-TW" altLang="en-US"/>
        </a:p>
      </dgm:t>
    </dgm:pt>
    <dgm:pt modelId="{E70FCBA9-81CA-47FD-A9C1-9EC081F1A7C2}" type="sibTrans" cxnId="{F008B7E2-3D06-48B6-B8D3-268C08FF669A}">
      <dgm:prSet/>
      <dgm:spPr/>
      <dgm:t>
        <a:bodyPr/>
        <a:lstStyle/>
        <a:p>
          <a:endParaRPr lang="zh-TW" altLang="en-US"/>
        </a:p>
      </dgm:t>
    </dgm:pt>
    <dgm:pt modelId="{59738888-BF6D-453E-A590-5ADA15EDB779}">
      <dgm:prSet/>
      <dgm:spPr/>
      <dgm:t>
        <a:bodyPr/>
        <a:lstStyle/>
        <a:p>
          <a:r>
            <a:rPr lang="zh-TW" dirty="0"/>
            <a:t>了解防疫議題</a:t>
          </a:r>
        </a:p>
      </dgm:t>
    </dgm:pt>
    <dgm:pt modelId="{745F78F5-6119-4CE7-9750-8FD693680E5A}" type="parTrans" cxnId="{1EF12D8F-9F9F-440E-A427-FC276908D47A}">
      <dgm:prSet/>
      <dgm:spPr/>
      <dgm:t>
        <a:bodyPr/>
        <a:lstStyle/>
        <a:p>
          <a:endParaRPr lang="zh-TW" altLang="en-US"/>
        </a:p>
      </dgm:t>
    </dgm:pt>
    <dgm:pt modelId="{129FE7B1-0336-4B7F-9F2C-A22AA609B777}" type="sibTrans" cxnId="{1EF12D8F-9F9F-440E-A427-FC276908D47A}">
      <dgm:prSet/>
      <dgm:spPr/>
      <dgm:t>
        <a:bodyPr/>
        <a:lstStyle/>
        <a:p>
          <a:endParaRPr lang="zh-TW" altLang="en-US"/>
        </a:p>
      </dgm:t>
    </dgm:pt>
    <dgm:pt modelId="{5612ED8F-6307-4D71-932A-5453B7CF82C6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730ECB3D-F3C1-4D84-A24A-8DDDEE0DE540}" type="parTrans" cxnId="{5DD6E837-6D99-4E3B-8CBA-733F941DF82E}">
      <dgm:prSet/>
      <dgm:spPr/>
      <dgm:t>
        <a:bodyPr/>
        <a:lstStyle/>
        <a:p>
          <a:endParaRPr lang="zh-TW" altLang="en-US"/>
        </a:p>
      </dgm:t>
    </dgm:pt>
    <dgm:pt modelId="{490BBEFC-9398-4C02-A083-0F1C60C0C1F7}" type="sibTrans" cxnId="{5DD6E837-6D99-4E3B-8CBA-733F941DF82E}">
      <dgm:prSet/>
      <dgm:spPr/>
      <dgm:t>
        <a:bodyPr/>
        <a:lstStyle/>
        <a:p>
          <a:endParaRPr lang="zh-TW" altLang="en-US"/>
        </a:p>
      </dgm:t>
    </dgm:pt>
    <dgm:pt modelId="{C98DC5B0-CCFB-4B83-997B-D11FFBBF61CE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A78C95D8-D1B6-4F22-82CE-00F29F262442}" type="parTrans" cxnId="{2D91F089-88F6-4245-9892-528EB3F7F5EA}">
      <dgm:prSet/>
      <dgm:spPr/>
      <dgm:t>
        <a:bodyPr/>
        <a:lstStyle/>
        <a:p>
          <a:endParaRPr lang="zh-TW" altLang="en-US"/>
        </a:p>
      </dgm:t>
    </dgm:pt>
    <dgm:pt modelId="{8C78EA3C-C8B6-4953-AEE2-0D2AA7EB5C1A}" type="sibTrans" cxnId="{2D91F089-88F6-4245-9892-528EB3F7F5EA}">
      <dgm:prSet/>
      <dgm:spPr/>
      <dgm:t>
        <a:bodyPr/>
        <a:lstStyle/>
        <a:p>
          <a:endParaRPr lang="zh-TW" altLang="en-US"/>
        </a:p>
      </dgm:t>
    </dgm:pt>
    <dgm:pt modelId="{02E87AF5-1DBF-4039-A61D-F3449574CC06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D4721F7E-5C4D-45DF-A97B-06B9861E6BFF}" type="parTrans" cxnId="{14636A24-B3A4-49F4-9C48-73713128AAB1}">
      <dgm:prSet/>
      <dgm:spPr/>
      <dgm:t>
        <a:bodyPr/>
        <a:lstStyle/>
        <a:p>
          <a:endParaRPr lang="zh-TW" altLang="en-US"/>
        </a:p>
      </dgm:t>
    </dgm:pt>
    <dgm:pt modelId="{353A14D4-EC37-44C0-91AF-1DA4D69282CF}" type="sibTrans" cxnId="{14636A24-B3A4-49F4-9C48-73713128AAB1}">
      <dgm:prSet/>
      <dgm:spPr/>
      <dgm:t>
        <a:bodyPr/>
        <a:lstStyle/>
        <a:p>
          <a:endParaRPr lang="zh-TW" altLang="en-US"/>
        </a:p>
      </dgm:t>
    </dgm:pt>
    <dgm:pt modelId="{7A780083-A3FE-4B92-9489-AC25CBE31F9C}" type="pres">
      <dgm:prSet presAssocID="{61115314-A32D-4AFB-AE82-1C795619B13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BF77BB2-8B78-4F95-A866-4A94206D3C91}" type="pres">
      <dgm:prSet presAssocID="{61115314-A32D-4AFB-AE82-1C795619B139}" presName="cycle" presStyleCnt="0"/>
      <dgm:spPr/>
    </dgm:pt>
    <dgm:pt modelId="{7E681E94-AB87-4432-83DF-302C6F43F9C5}" type="pres">
      <dgm:prSet presAssocID="{61115314-A32D-4AFB-AE82-1C795619B139}" presName="centerShape" presStyleCnt="0"/>
      <dgm:spPr/>
    </dgm:pt>
    <dgm:pt modelId="{BB31EF74-DFAC-4BD5-9CD8-30A93A92353E}" type="pres">
      <dgm:prSet presAssocID="{61115314-A32D-4AFB-AE82-1C795619B139}" presName="connSite" presStyleLbl="node1" presStyleIdx="0" presStyleCnt="3"/>
      <dgm:spPr/>
    </dgm:pt>
    <dgm:pt modelId="{70293C59-F0C1-4BBA-A37C-A246B1C09855}" type="pres">
      <dgm:prSet presAssocID="{61115314-A32D-4AFB-AE82-1C795619B139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8E5F11-428F-411E-B38E-DF55C6B17537}" type="pres">
      <dgm:prSet presAssocID="{587064B5-FA63-4BCF-B5D4-6EA5073025BF}" presName="Name25" presStyleLbl="parChTrans1D1" presStyleIdx="0" presStyleCnt="2"/>
      <dgm:spPr/>
    </dgm:pt>
    <dgm:pt modelId="{A1D6A775-3ED8-4FD4-A982-6451F062004B}" type="pres">
      <dgm:prSet presAssocID="{209FD9E5-44CB-496B-954C-5D02FE47FFE6}" presName="node" presStyleCnt="0"/>
      <dgm:spPr/>
    </dgm:pt>
    <dgm:pt modelId="{16C8850B-D84A-43A3-AAFA-4F1DE2C6EE92}" type="pres">
      <dgm:prSet presAssocID="{209FD9E5-44CB-496B-954C-5D02FE47FFE6}" presName="parentNode" presStyleLbl="node1" presStyleIdx="1" presStyleCnt="3" custLinFactNeighborX="10094" custLinFactNeighborY="1664">
        <dgm:presLayoutVars>
          <dgm:chMax val="1"/>
          <dgm:bulletEnabled val="1"/>
        </dgm:presLayoutVars>
      </dgm:prSet>
      <dgm:spPr/>
    </dgm:pt>
    <dgm:pt modelId="{14EE3571-F58F-468F-834E-100D6FB382E4}" type="pres">
      <dgm:prSet presAssocID="{209FD9E5-44CB-496B-954C-5D02FE47FFE6}" presName="childNode" presStyleLbl="revTx" presStyleIdx="0" presStyleCnt="2">
        <dgm:presLayoutVars>
          <dgm:bulletEnabled val="1"/>
        </dgm:presLayoutVars>
      </dgm:prSet>
      <dgm:spPr/>
    </dgm:pt>
    <dgm:pt modelId="{09493DF1-DCFC-4616-8EB4-61298D04690B}" type="pres">
      <dgm:prSet presAssocID="{730ECB3D-F3C1-4D84-A24A-8DDDEE0DE540}" presName="Name25" presStyleLbl="parChTrans1D1" presStyleIdx="1" presStyleCnt="2"/>
      <dgm:spPr/>
    </dgm:pt>
    <dgm:pt modelId="{31AD4DB0-E4E4-4E99-9DF7-6F9C355455D1}" type="pres">
      <dgm:prSet presAssocID="{5612ED8F-6307-4D71-932A-5453B7CF82C6}" presName="node" presStyleCnt="0"/>
      <dgm:spPr/>
    </dgm:pt>
    <dgm:pt modelId="{07CCFFD6-9DBF-4ACB-8479-80E4A3B37079}" type="pres">
      <dgm:prSet presAssocID="{5612ED8F-6307-4D71-932A-5453B7CF82C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66DF595-804F-4C4D-8D83-33613965939E}" type="pres">
      <dgm:prSet presAssocID="{5612ED8F-6307-4D71-932A-5453B7CF82C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12B5E17-1A46-4386-88B0-9AC668C7D135}" type="presOf" srcId="{587064B5-FA63-4BCF-B5D4-6EA5073025BF}" destId="{368E5F11-428F-411E-B38E-DF55C6B17537}" srcOrd="0" destOrd="0" presId="urn:microsoft.com/office/officeart/2005/8/layout/radial2"/>
    <dgm:cxn modelId="{14636A24-B3A4-49F4-9C48-73713128AAB1}" srcId="{5612ED8F-6307-4D71-932A-5453B7CF82C6}" destId="{02E87AF5-1DBF-4039-A61D-F3449574CC06}" srcOrd="1" destOrd="0" parTransId="{D4721F7E-5C4D-45DF-A97B-06B9861E6BFF}" sibTransId="{353A14D4-EC37-44C0-91AF-1DA4D69282CF}"/>
    <dgm:cxn modelId="{F4A65D34-59ED-4758-B746-ABC18EA11A36}" type="presOf" srcId="{59738888-BF6D-453E-A590-5ADA15EDB779}" destId="{14EE3571-F58F-468F-834E-100D6FB382E4}" srcOrd="0" destOrd="1" presId="urn:microsoft.com/office/officeart/2005/8/layout/radial2"/>
    <dgm:cxn modelId="{5DD6E837-6D99-4E3B-8CBA-733F941DF82E}" srcId="{61115314-A32D-4AFB-AE82-1C795619B139}" destId="{5612ED8F-6307-4D71-932A-5453B7CF82C6}" srcOrd="1" destOrd="0" parTransId="{730ECB3D-F3C1-4D84-A24A-8DDDEE0DE540}" sibTransId="{490BBEFC-9398-4C02-A083-0F1C60C0C1F7}"/>
    <dgm:cxn modelId="{6EC7BD61-AE20-4D02-B45E-8ED8CA55F735}" type="presOf" srcId="{61115314-A32D-4AFB-AE82-1C795619B139}" destId="{7A780083-A3FE-4B92-9489-AC25CBE31F9C}" srcOrd="0" destOrd="0" presId="urn:microsoft.com/office/officeart/2005/8/layout/radial2"/>
    <dgm:cxn modelId="{022B676B-5B74-4B0B-8C54-5C98841EB143}" type="presOf" srcId="{209FD9E5-44CB-496B-954C-5D02FE47FFE6}" destId="{16C8850B-D84A-43A3-AAFA-4F1DE2C6EE92}" srcOrd="0" destOrd="0" presId="urn:microsoft.com/office/officeart/2005/8/layout/radial2"/>
    <dgm:cxn modelId="{E47E194C-1CFB-4F23-8783-BA2E77ACA804}" type="presOf" srcId="{02E87AF5-1DBF-4039-A61D-F3449574CC06}" destId="{566DF595-804F-4C4D-8D83-33613965939E}" srcOrd="0" destOrd="1" presId="urn:microsoft.com/office/officeart/2005/8/layout/radial2"/>
    <dgm:cxn modelId="{2D91F089-88F6-4245-9892-528EB3F7F5EA}" srcId="{5612ED8F-6307-4D71-932A-5453B7CF82C6}" destId="{C98DC5B0-CCFB-4B83-997B-D11FFBBF61CE}" srcOrd="0" destOrd="0" parTransId="{A78C95D8-D1B6-4F22-82CE-00F29F262442}" sibTransId="{8C78EA3C-C8B6-4953-AEE2-0D2AA7EB5C1A}"/>
    <dgm:cxn modelId="{1EF12D8F-9F9F-440E-A427-FC276908D47A}" srcId="{209FD9E5-44CB-496B-954C-5D02FE47FFE6}" destId="{59738888-BF6D-453E-A590-5ADA15EDB779}" srcOrd="1" destOrd="0" parTransId="{745F78F5-6119-4CE7-9750-8FD693680E5A}" sibTransId="{129FE7B1-0336-4B7F-9F2C-A22AA609B777}"/>
    <dgm:cxn modelId="{77752A92-DFA5-41A9-93E3-CB8225AEF843}" type="presOf" srcId="{C98DC5B0-CCFB-4B83-997B-D11FFBBF61CE}" destId="{566DF595-804F-4C4D-8D83-33613965939E}" srcOrd="0" destOrd="0" presId="urn:microsoft.com/office/officeart/2005/8/layout/radial2"/>
    <dgm:cxn modelId="{4FF7CBBC-3CBB-4151-B916-EDA3FDE09FD9}" type="presOf" srcId="{730ECB3D-F3C1-4D84-A24A-8DDDEE0DE540}" destId="{09493DF1-DCFC-4616-8EB4-61298D04690B}" srcOrd="0" destOrd="0" presId="urn:microsoft.com/office/officeart/2005/8/layout/radial2"/>
    <dgm:cxn modelId="{7BCAF6BC-521B-4042-91D4-1E329E79D1E7}" type="presOf" srcId="{919118D4-D505-482A-9ECC-D0E88A755BEB}" destId="{14EE3571-F58F-468F-834E-100D6FB382E4}" srcOrd="0" destOrd="0" presId="urn:microsoft.com/office/officeart/2005/8/layout/radial2"/>
    <dgm:cxn modelId="{470D9ECF-DA50-425F-88FD-60D7217757C8}" srcId="{61115314-A32D-4AFB-AE82-1C795619B139}" destId="{209FD9E5-44CB-496B-954C-5D02FE47FFE6}" srcOrd="0" destOrd="0" parTransId="{587064B5-FA63-4BCF-B5D4-6EA5073025BF}" sibTransId="{2CE6018B-01F1-4BC9-889C-FE72822AA095}"/>
    <dgm:cxn modelId="{F008B7E2-3D06-48B6-B8D3-268C08FF669A}" srcId="{209FD9E5-44CB-496B-954C-5D02FE47FFE6}" destId="{919118D4-D505-482A-9ECC-D0E88A755BEB}" srcOrd="0" destOrd="0" parTransId="{8809C93A-614C-42C0-8000-AC0816CA3D38}" sibTransId="{E70FCBA9-81CA-47FD-A9C1-9EC081F1A7C2}"/>
    <dgm:cxn modelId="{1DE913F4-1E00-49E6-A5BF-FE465CBEA8E0}" type="presOf" srcId="{5612ED8F-6307-4D71-932A-5453B7CF82C6}" destId="{07CCFFD6-9DBF-4ACB-8479-80E4A3B37079}" srcOrd="0" destOrd="0" presId="urn:microsoft.com/office/officeart/2005/8/layout/radial2"/>
    <dgm:cxn modelId="{C6A786CB-31BB-4E1D-AA84-7116A727139D}" type="presParOf" srcId="{7A780083-A3FE-4B92-9489-AC25CBE31F9C}" destId="{CBF77BB2-8B78-4F95-A866-4A94206D3C91}" srcOrd="0" destOrd="0" presId="urn:microsoft.com/office/officeart/2005/8/layout/radial2"/>
    <dgm:cxn modelId="{E14F4A35-9B70-4081-91A1-D7AC5C9CE205}" type="presParOf" srcId="{CBF77BB2-8B78-4F95-A866-4A94206D3C91}" destId="{7E681E94-AB87-4432-83DF-302C6F43F9C5}" srcOrd="0" destOrd="0" presId="urn:microsoft.com/office/officeart/2005/8/layout/radial2"/>
    <dgm:cxn modelId="{F7432E7A-8787-48F2-A35F-E0B2B22AE486}" type="presParOf" srcId="{7E681E94-AB87-4432-83DF-302C6F43F9C5}" destId="{BB31EF74-DFAC-4BD5-9CD8-30A93A92353E}" srcOrd="0" destOrd="0" presId="urn:microsoft.com/office/officeart/2005/8/layout/radial2"/>
    <dgm:cxn modelId="{93125BE1-86F8-4DB4-BAC0-C2AAAF057CB9}" type="presParOf" srcId="{7E681E94-AB87-4432-83DF-302C6F43F9C5}" destId="{70293C59-F0C1-4BBA-A37C-A246B1C09855}" srcOrd="1" destOrd="0" presId="urn:microsoft.com/office/officeart/2005/8/layout/radial2"/>
    <dgm:cxn modelId="{2574FF7A-265B-4AE3-9088-54D16AB3D44C}" type="presParOf" srcId="{CBF77BB2-8B78-4F95-A866-4A94206D3C91}" destId="{368E5F11-428F-411E-B38E-DF55C6B17537}" srcOrd="1" destOrd="0" presId="urn:microsoft.com/office/officeart/2005/8/layout/radial2"/>
    <dgm:cxn modelId="{B68BEAD7-775C-4430-982D-D2924B07F848}" type="presParOf" srcId="{CBF77BB2-8B78-4F95-A866-4A94206D3C91}" destId="{A1D6A775-3ED8-4FD4-A982-6451F062004B}" srcOrd="2" destOrd="0" presId="urn:microsoft.com/office/officeart/2005/8/layout/radial2"/>
    <dgm:cxn modelId="{E676BC13-4A49-40A3-958C-0D8A507704F4}" type="presParOf" srcId="{A1D6A775-3ED8-4FD4-A982-6451F062004B}" destId="{16C8850B-D84A-43A3-AAFA-4F1DE2C6EE92}" srcOrd="0" destOrd="0" presId="urn:microsoft.com/office/officeart/2005/8/layout/radial2"/>
    <dgm:cxn modelId="{F462B3EC-F970-4CEB-94C5-FB741A0EB64B}" type="presParOf" srcId="{A1D6A775-3ED8-4FD4-A982-6451F062004B}" destId="{14EE3571-F58F-468F-834E-100D6FB382E4}" srcOrd="1" destOrd="0" presId="urn:microsoft.com/office/officeart/2005/8/layout/radial2"/>
    <dgm:cxn modelId="{6844A11E-4A9C-446A-B7D4-67F8C731974A}" type="presParOf" srcId="{CBF77BB2-8B78-4F95-A866-4A94206D3C91}" destId="{09493DF1-DCFC-4616-8EB4-61298D04690B}" srcOrd="3" destOrd="0" presId="urn:microsoft.com/office/officeart/2005/8/layout/radial2"/>
    <dgm:cxn modelId="{E7C413B0-2048-4F4B-BA36-10678ABAE5F1}" type="presParOf" srcId="{CBF77BB2-8B78-4F95-A866-4A94206D3C91}" destId="{31AD4DB0-E4E4-4E99-9DF7-6F9C355455D1}" srcOrd="4" destOrd="0" presId="urn:microsoft.com/office/officeart/2005/8/layout/radial2"/>
    <dgm:cxn modelId="{2AB392EC-A78F-4B01-A1D5-F83FACD6E325}" type="presParOf" srcId="{31AD4DB0-E4E4-4E99-9DF7-6F9C355455D1}" destId="{07CCFFD6-9DBF-4ACB-8479-80E4A3B37079}" srcOrd="0" destOrd="0" presId="urn:microsoft.com/office/officeart/2005/8/layout/radial2"/>
    <dgm:cxn modelId="{6BDE5AB5-65D3-4139-AF8C-E4189FD69742}" type="presParOf" srcId="{31AD4DB0-E4E4-4E99-9DF7-6F9C355455D1}" destId="{566DF595-804F-4C4D-8D83-33613965939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32B8D-1B1F-4DBC-BE76-BC5DFD6A768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810385"/>
        <a:ext cx="2011188" cy="1810385"/>
      </dsp:txXfrm>
    </dsp:sp>
    <dsp:sp modelId="{B98DCE77-5922-4B51-A86D-E65F04E3E8C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408011F-9C3E-4040-AFA8-ED606602D897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810385"/>
        <a:ext cx="2011188" cy="1810385"/>
      </dsp:txXfrm>
    </dsp:sp>
    <dsp:sp modelId="{01C61D96-ECC0-4D9B-865E-37CFCEBD469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44E6A64-B461-45F8-BC22-657A8F8D6DF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810385"/>
        <a:ext cx="2011188" cy="1810385"/>
      </dsp:txXfrm>
    </dsp:sp>
    <dsp:sp modelId="{69DAB012-8057-4DB9-8B65-1A993564864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92E75A-18EF-48CE-BF8A-670854CB296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810385"/>
        <a:ext cx="2011188" cy="1810385"/>
      </dsp:txXfrm>
    </dsp:sp>
    <dsp:sp modelId="{9561CCDC-FB77-44EC-8A29-8CFDB4A6F79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D05E674-5579-4842-9F03-CDFC374B367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F16C8-974A-4EB7-A13D-864294C8ACBB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90C290-654B-44A8-AA5C-50CEFD7DEF79}">
      <dsp:nvSpPr>
        <dsp:cNvPr id="0" name=""/>
        <dsp:cNvSpPr/>
      </dsp:nvSpPr>
      <dsp:spPr>
        <a:xfrm>
          <a:off x="2890664" y="154077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/>
            <a:t>大約</a:t>
          </a:r>
          <a:r>
            <a:rPr lang="en-US" sz="2500" kern="1200"/>
            <a:t>3</a:t>
          </a:r>
          <a:r>
            <a:rPr lang="zh-TW" sz="2500" kern="1200"/>
            <a:t>個步伐</a:t>
          </a:r>
        </a:p>
      </dsp:txBody>
      <dsp:txXfrm>
        <a:off x="2930475" y="1580585"/>
        <a:ext cx="1279639" cy="1335100"/>
      </dsp:txXfrm>
    </dsp:sp>
    <dsp:sp modelId="{0DF7C06A-CCF3-4BFC-97B7-DC60ACDE4AC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 dirty="0"/>
            <a:t>室外至少</a:t>
          </a:r>
          <a:r>
            <a:rPr lang="en-US" sz="1800" kern="1200" dirty="0"/>
            <a:t>1</a:t>
          </a:r>
          <a:r>
            <a:rPr lang="zh-TW" sz="1800" kern="1200" dirty="0"/>
            <a:t>公尺</a:t>
          </a:r>
        </a:p>
      </dsp:txBody>
      <dsp:txXfrm>
        <a:off x="5925" y="817031"/>
        <a:ext cx="2866518" cy="418227"/>
      </dsp:txXfrm>
    </dsp:sp>
    <dsp:sp modelId="{422CF66A-E933-44C2-ABEE-66054FD6DAA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050D4-CF9E-4310-9050-5CD51DC2835A}">
      <dsp:nvSpPr>
        <dsp:cNvPr id="0" name=""/>
        <dsp:cNvSpPr/>
      </dsp:nvSpPr>
      <dsp:spPr>
        <a:xfrm>
          <a:off x="6870338" y="1684778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500" kern="1200" dirty="0"/>
            <a:t>大約手臂的兩倍長</a:t>
          </a:r>
        </a:p>
      </dsp:txBody>
      <dsp:txXfrm>
        <a:off x="6910149" y="1724589"/>
        <a:ext cx="1279639" cy="1335100"/>
      </dsp:txXfrm>
    </dsp:sp>
    <dsp:sp modelId="{7325E1EA-0CD1-4FB3-A87F-E2BF0128D04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800" kern="1200"/>
            <a:t>室內至少</a:t>
          </a:r>
          <a:r>
            <a:rPr lang="en-US" sz="1800" kern="1200"/>
            <a:t>1.5</a:t>
          </a:r>
          <a:r>
            <a:rPr lang="zh-TW" sz="1800" kern="1200"/>
            <a:t>公尺</a:t>
          </a: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493DF1-DCFC-4616-8EB4-61298D04690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E5F11-428F-411E-B38E-DF55C6B17537}">
      <dsp:nvSpPr>
        <dsp:cNvPr id="0" name=""/>
        <dsp:cNvSpPr/>
      </dsp:nvSpPr>
      <dsp:spPr>
        <a:xfrm rot="19965044">
          <a:off x="2715677" y="1479934"/>
          <a:ext cx="1047796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047796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93C59-F0C1-4BBA-A37C-A246B1C09855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8850B-D84A-43A3-AAFA-4F1DE2C6EE92}">
      <dsp:nvSpPr>
        <dsp:cNvPr id="0" name=""/>
        <dsp:cNvSpPr/>
      </dsp:nvSpPr>
      <dsp:spPr>
        <a:xfrm>
          <a:off x="3610747" y="28603"/>
          <a:ext cx="1704588" cy="170458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 dirty="0"/>
            <a:t>衛福部疾管署</a:t>
          </a:r>
        </a:p>
      </dsp:txBody>
      <dsp:txXfrm>
        <a:off x="3860378" y="278234"/>
        <a:ext cx="1205326" cy="1205326"/>
      </dsp:txXfrm>
    </dsp:sp>
    <dsp:sp modelId="{14EE3571-F58F-468F-834E-100D6FB382E4}">
      <dsp:nvSpPr>
        <dsp:cNvPr id="0" name=""/>
        <dsp:cNvSpPr/>
      </dsp:nvSpPr>
      <dsp:spPr>
        <a:xfrm>
          <a:off x="5485794" y="28603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 dirty="0"/>
            <a:t>了解防疫議題</a:t>
          </a:r>
        </a:p>
      </dsp:txBody>
      <dsp:txXfrm>
        <a:off x="5485794" y="28603"/>
        <a:ext cx="2556882" cy="1704588"/>
      </dsp:txXfrm>
    </dsp:sp>
    <dsp:sp modelId="{07CCFFD6-9DBF-4ACB-8479-80E4A3B3707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88317" y="3070767"/>
        <a:ext cx="1205326" cy="1205326"/>
      </dsp:txXfrm>
    </dsp:sp>
    <dsp:sp modelId="{566DF595-804F-4C4D-8D83-33613965939E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7115">
              <a:schemeClr val="accent1">
                <a:lumMod val="40000"/>
                <a:lumOff val="60000"/>
              </a:schemeClr>
            </a:gs>
            <a:gs pos="73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6276073F-71F1-4BA0-B06F-02C2B120A9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202783"/>
            <a:ext cx="5976665" cy="447285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9FE00A08-5344-4CD5-91F5-81E6F8AB0C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9989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F925DBA8-10AC-4175-8DDD-F067290D2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4230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hlinkClick r:id="" action="ppaction://hlinkshowjump?jump=fir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新型冠狀病毒 相關連結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8F3E2EA7-EC69-4477-BD75-427D5D82B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1755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53</cp:revision>
  <dcterms:created xsi:type="dcterms:W3CDTF">2014-02-08T16:25:00Z</dcterms:created>
  <dcterms:modified xsi:type="dcterms:W3CDTF">2024-11-18T07:51:31Z</dcterms:modified>
</cp:coreProperties>
</file>