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99FF"/>
    <a:srgbClr val="FDF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102" d="100"/>
          <a:sy n="102" d="100"/>
        </p:scale>
        <p:origin x="16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90451-F3D0-4DEA-8469-31A22B6B0C6C}" type="doc">
      <dgm:prSet loTypeId="urn:microsoft.com/office/officeart/2005/8/layout/hList7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513E9AC2-2950-46D6-923A-D56DE17B3CCF}">
      <dgm:prSet/>
      <dgm:spPr/>
      <dgm:t>
        <a:bodyPr/>
        <a:lstStyle/>
        <a:p>
          <a:r>
            <a:rPr lang="zh-TW"/>
            <a:t>雙手肥皂清潔，搓洗</a:t>
          </a:r>
          <a:r>
            <a:rPr lang="en-US"/>
            <a:t>40~60</a:t>
          </a:r>
          <a:r>
            <a:rPr lang="zh-TW"/>
            <a:t>秒</a:t>
          </a:r>
        </a:p>
      </dgm:t>
    </dgm:pt>
    <dgm:pt modelId="{FFB4BE50-669D-48B9-BF78-8824E2021EEC}" type="parTrans" cxnId="{E158E34E-3976-423B-A5A0-B54FE52F411E}">
      <dgm:prSet/>
      <dgm:spPr/>
      <dgm:t>
        <a:bodyPr/>
        <a:lstStyle/>
        <a:p>
          <a:endParaRPr lang="zh-TW" altLang="en-US"/>
        </a:p>
      </dgm:t>
    </dgm:pt>
    <dgm:pt modelId="{8A525B4C-2F25-48EF-9CBE-00ED5BE8A3C7}" type="sibTrans" cxnId="{E158E34E-3976-423B-A5A0-B54FE52F411E}">
      <dgm:prSet/>
      <dgm:spPr/>
      <dgm:t>
        <a:bodyPr/>
        <a:lstStyle/>
        <a:p>
          <a:endParaRPr lang="zh-TW" altLang="en-US"/>
        </a:p>
      </dgm:t>
    </dgm:pt>
    <dgm:pt modelId="{CC3FFF97-33FB-4BFB-91F5-FA2A3FD49212}">
      <dgm:prSet/>
      <dgm:spPr/>
      <dgm:t>
        <a:bodyPr/>
        <a:lstStyle/>
        <a:p>
          <a:r>
            <a:rPr lang="zh-TW"/>
            <a:t>口罩要遮住口鼻、蓋住下巴  </a:t>
          </a:r>
        </a:p>
      </dgm:t>
    </dgm:pt>
    <dgm:pt modelId="{75E96082-8C43-4A62-AF0B-DB03E448DB96}" type="parTrans" cxnId="{2A518A5A-5DB3-42EE-B478-DF1CA8DAEC61}">
      <dgm:prSet/>
      <dgm:spPr/>
      <dgm:t>
        <a:bodyPr/>
        <a:lstStyle/>
        <a:p>
          <a:endParaRPr lang="zh-TW" altLang="en-US"/>
        </a:p>
      </dgm:t>
    </dgm:pt>
    <dgm:pt modelId="{4659EA2F-9BF7-408E-A633-4527CC614648}" type="sibTrans" cxnId="{2A518A5A-5DB3-42EE-B478-DF1CA8DAEC61}">
      <dgm:prSet/>
      <dgm:spPr/>
      <dgm:t>
        <a:bodyPr/>
        <a:lstStyle/>
        <a:p>
          <a:endParaRPr lang="zh-TW" altLang="en-US"/>
        </a:p>
      </dgm:t>
    </dgm:pt>
    <dgm:pt modelId="{4EADC11E-B609-44D4-AB65-4F320F7DE538}">
      <dgm:prSet/>
      <dgm:spPr/>
      <dgm:t>
        <a:bodyPr/>
        <a:lstStyle/>
        <a:p>
          <a:r>
            <a:rPr lang="zh-TW"/>
            <a:t>噴</a:t>
          </a:r>
          <a:r>
            <a:rPr lang="en-US"/>
            <a:t>75%</a:t>
          </a:r>
          <a:r>
            <a:rPr lang="zh-TW"/>
            <a:t>酒精搓洗雙手</a:t>
          </a:r>
          <a:r>
            <a:rPr lang="en-US"/>
            <a:t>20-30</a:t>
          </a:r>
          <a:r>
            <a:rPr lang="zh-TW"/>
            <a:t>秒</a:t>
          </a:r>
        </a:p>
      </dgm:t>
    </dgm:pt>
    <dgm:pt modelId="{572465E4-A140-4DBC-973D-B8AB73D908CE}" type="parTrans" cxnId="{EFBDFE2F-3C45-4939-B900-8FC8E548EC7C}">
      <dgm:prSet/>
      <dgm:spPr/>
      <dgm:t>
        <a:bodyPr/>
        <a:lstStyle/>
        <a:p>
          <a:endParaRPr lang="zh-TW" altLang="en-US"/>
        </a:p>
      </dgm:t>
    </dgm:pt>
    <dgm:pt modelId="{7E405211-ECD5-4141-88A6-4A0B142A52CE}" type="sibTrans" cxnId="{EFBDFE2F-3C45-4939-B900-8FC8E548EC7C}">
      <dgm:prSet/>
      <dgm:spPr/>
      <dgm:t>
        <a:bodyPr/>
        <a:lstStyle/>
        <a:p>
          <a:endParaRPr lang="zh-TW" altLang="en-US"/>
        </a:p>
      </dgm:t>
    </dgm:pt>
    <dgm:pt modelId="{80E204DD-15A8-4D9D-9D13-744F50B4E5C2}">
      <dgm:prSet/>
      <dgm:spPr/>
      <dgm:t>
        <a:bodyPr/>
        <a:lstStyle/>
        <a:p>
          <a:r>
            <a:rPr lang="zh-TW"/>
            <a:t>有發燒、呼吸道症狀速就醫</a:t>
          </a:r>
        </a:p>
      </dgm:t>
    </dgm:pt>
    <dgm:pt modelId="{CD714E82-0B15-405B-9882-B1B07DEC636D}" type="parTrans" cxnId="{3CF1AC2C-BF81-478D-8C22-415E089808BB}">
      <dgm:prSet/>
      <dgm:spPr/>
      <dgm:t>
        <a:bodyPr/>
        <a:lstStyle/>
        <a:p>
          <a:endParaRPr lang="zh-TW" altLang="en-US"/>
        </a:p>
      </dgm:t>
    </dgm:pt>
    <dgm:pt modelId="{24E0E0CC-A4A8-46FF-AA6F-CEADF43F18BA}" type="sibTrans" cxnId="{3CF1AC2C-BF81-478D-8C22-415E089808BB}">
      <dgm:prSet/>
      <dgm:spPr/>
      <dgm:t>
        <a:bodyPr/>
        <a:lstStyle/>
        <a:p>
          <a:endParaRPr lang="zh-TW" altLang="en-US"/>
        </a:p>
      </dgm:t>
    </dgm:pt>
    <dgm:pt modelId="{818AF2C3-D73E-4B65-A2A6-C323A838BE32}" type="pres">
      <dgm:prSet presAssocID="{39590451-F3D0-4DEA-8469-31A22B6B0C6C}" presName="Name0" presStyleCnt="0">
        <dgm:presLayoutVars>
          <dgm:dir/>
          <dgm:resizeHandles val="exact"/>
        </dgm:presLayoutVars>
      </dgm:prSet>
      <dgm:spPr/>
    </dgm:pt>
    <dgm:pt modelId="{5217C98A-C9A2-4F87-993E-4FBC87058BAA}" type="pres">
      <dgm:prSet presAssocID="{39590451-F3D0-4DEA-8469-31A22B6B0C6C}" presName="fgShape" presStyleLbl="fgShp" presStyleIdx="0" presStyleCnt="1"/>
      <dgm:spPr/>
    </dgm:pt>
    <dgm:pt modelId="{3609DE40-7475-4BD5-A556-2828E209952D}" type="pres">
      <dgm:prSet presAssocID="{39590451-F3D0-4DEA-8469-31A22B6B0C6C}" presName="linComp" presStyleCnt="0"/>
      <dgm:spPr/>
    </dgm:pt>
    <dgm:pt modelId="{E189C2FF-0EC7-450C-B25D-27548C118B10}" type="pres">
      <dgm:prSet presAssocID="{513E9AC2-2950-46D6-923A-D56DE17B3CCF}" presName="compNode" presStyleCnt="0"/>
      <dgm:spPr/>
    </dgm:pt>
    <dgm:pt modelId="{6A95CF40-CA88-4713-A5C4-C62A69168607}" type="pres">
      <dgm:prSet presAssocID="{513E9AC2-2950-46D6-923A-D56DE17B3CCF}" presName="bkgdShape" presStyleLbl="node1" presStyleIdx="0" presStyleCnt="4"/>
      <dgm:spPr/>
    </dgm:pt>
    <dgm:pt modelId="{C0AD61E1-0E83-40CF-9ACF-B4FC8E8881A8}" type="pres">
      <dgm:prSet presAssocID="{513E9AC2-2950-46D6-923A-D56DE17B3CCF}" presName="nodeTx" presStyleLbl="node1" presStyleIdx="0" presStyleCnt="4">
        <dgm:presLayoutVars>
          <dgm:bulletEnabled val="1"/>
        </dgm:presLayoutVars>
      </dgm:prSet>
      <dgm:spPr/>
    </dgm:pt>
    <dgm:pt modelId="{4624D520-3065-4DA1-8F61-194438300F50}" type="pres">
      <dgm:prSet presAssocID="{513E9AC2-2950-46D6-923A-D56DE17B3CCF}" presName="invisiNode" presStyleLbl="node1" presStyleIdx="0" presStyleCnt="4"/>
      <dgm:spPr/>
    </dgm:pt>
    <dgm:pt modelId="{1ECAA188-CCEF-4D8A-A723-6E162EEC9470}" type="pres">
      <dgm:prSet presAssocID="{513E9AC2-2950-46D6-923A-D56DE17B3CCF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4D3FFBC-22C3-4329-A7E2-4E736494740A}" type="pres">
      <dgm:prSet presAssocID="{8A525B4C-2F25-48EF-9CBE-00ED5BE8A3C7}" presName="sibTrans" presStyleLbl="sibTrans2D1" presStyleIdx="0" presStyleCnt="0"/>
      <dgm:spPr/>
    </dgm:pt>
    <dgm:pt modelId="{52564A64-82D3-448E-BDA6-F0C8D02E6D63}" type="pres">
      <dgm:prSet presAssocID="{CC3FFF97-33FB-4BFB-91F5-FA2A3FD49212}" presName="compNode" presStyleCnt="0"/>
      <dgm:spPr/>
    </dgm:pt>
    <dgm:pt modelId="{085EDD15-BF1D-4779-B9BC-277294B5593A}" type="pres">
      <dgm:prSet presAssocID="{CC3FFF97-33FB-4BFB-91F5-FA2A3FD49212}" presName="bkgdShape" presStyleLbl="node1" presStyleIdx="1" presStyleCnt="4"/>
      <dgm:spPr/>
    </dgm:pt>
    <dgm:pt modelId="{2FA90B33-240E-4E17-97B5-5884538C24FA}" type="pres">
      <dgm:prSet presAssocID="{CC3FFF97-33FB-4BFB-91F5-FA2A3FD49212}" presName="nodeTx" presStyleLbl="node1" presStyleIdx="1" presStyleCnt="4">
        <dgm:presLayoutVars>
          <dgm:bulletEnabled val="1"/>
        </dgm:presLayoutVars>
      </dgm:prSet>
      <dgm:spPr/>
    </dgm:pt>
    <dgm:pt modelId="{D2A0A34B-E380-49A6-8CE8-6A0F908C941E}" type="pres">
      <dgm:prSet presAssocID="{CC3FFF97-33FB-4BFB-91F5-FA2A3FD49212}" presName="invisiNode" presStyleLbl="node1" presStyleIdx="1" presStyleCnt="4"/>
      <dgm:spPr/>
    </dgm:pt>
    <dgm:pt modelId="{22B8A191-E4D4-41AC-A041-12CFBE3DF138}" type="pres">
      <dgm:prSet presAssocID="{CC3FFF97-33FB-4BFB-91F5-FA2A3FD49212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3932B0B-3FD9-45F2-8647-B7B4CE40F6AA}" type="pres">
      <dgm:prSet presAssocID="{4659EA2F-9BF7-408E-A633-4527CC614648}" presName="sibTrans" presStyleLbl="sibTrans2D1" presStyleIdx="0" presStyleCnt="0"/>
      <dgm:spPr/>
    </dgm:pt>
    <dgm:pt modelId="{ED8F8AA1-BF2F-4610-AB51-7BF50D380012}" type="pres">
      <dgm:prSet presAssocID="{4EADC11E-B609-44D4-AB65-4F320F7DE538}" presName="compNode" presStyleCnt="0"/>
      <dgm:spPr/>
    </dgm:pt>
    <dgm:pt modelId="{3118A828-7D30-4624-8077-DECFC613C2FF}" type="pres">
      <dgm:prSet presAssocID="{4EADC11E-B609-44D4-AB65-4F320F7DE538}" presName="bkgdShape" presStyleLbl="node1" presStyleIdx="2" presStyleCnt="4"/>
      <dgm:spPr/>
    </dgm:pt>
    <dgm:pt modelId="{9A0305B1-89CB-405D-8008-14129E33789A}" type="pres">
      <dgm:prSet presAssocID="{4EADC11E-B609-44D4-AB65-4F320F7DE538}" presName="nodeTx" presStyleLbl="node1" presStyleIdx="2" presStyleCnt="4">
        <dgm:presLayoutVars>
          <dgm:bulletEnabled val="1"/>
        </dgm:presLayoutVars>
      </dgm:prSet>
      <dgm:spPr/>
    </dgm:pt>
    <dgm:pt modelId="{DA081740-1DD2-4CB4-A485-7D0844CE7B7F}" type="pres">
      <dgm:prSet presAssocID="{4EADC11E-B609-44D4-AB65-4F320F7DE538}" presName="invisiNode" presStyleLbl="node1" presStyleIdx="2" presStyleCnt="4"/>
      <dgm:spPr/>
    </dgm:pt>
    <dgm:pt modelId="{197C1DF4-A835-47BB-82BC-B94EE27557EA}" type="pres">
      <dgm:prSet presAssocID="{4EADC11E-B609-44D4-AB65-4F320F7DE538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92498AE-BDC5-4B5B-8189-060572C457FB}" type="pres">
      <dgm:prSet presAssocID="{7E405211-ECD5-4141-88A6-4A0B142A52CE}" presName="sibTrans" presStyleLbl="sibTrans2D1" presStyleIdx="0" presStyleCnt="0"/>
      <dgm:spPr/>
    </dgm:pt>
    <dgm:pt modelId="{AA7DB3EF-98ED-4B5D-A874-34B4A4282C4A}" type="pres">
      <dgm:prSet presAssocID="{80E204DD-15A8-4D9D-9D13-744F50B4E5C2}" presName="compNode" presStyleCnt="0"/>
      <dgm:spPr/>
    </dgm:pt>
    <dgm:pt modelId="{528C77E1-0A09-4FA1-99D6-3C11AE4D29F4}" type="pres">
      <dgm:prSet presAssocID="{80E204DD-15A8-4D9D-9D13-744F50B4E5C2}" presName="bkgdShape" presStyleLbl="node1" presStyleIdx="3" presStyleCnt="4"/>
      <dgm:spPr/>
    </dgm:pt>
    <dgm:pt modelId="{9C6F5C77-EE42-4456-9C75-D4626180B6B3}" type="pres">
      <dgm:prSet presAssocID="{80E204DD-15A8-4D9D-9D13-744F50B4E5C2}" presName="nodeTx" presStyleLbl="node1" presStyleIdx="3" presStyleCnt="4">
        <dgm:presLayoutVars>
          <dgm:bulletEnabled val="1"/>
        </dgm:presLayoutVars>
      </dgm:prSet>
      <dgm:spPr/>
    </dgm:pt>
    <dgm:pt modelId="{10F5670D-4473-409F-84A9-C1933BD8679A}" type="pres">
      <dgm:prSet presAssocID="{80E204DD-15A8-4D9D-9D13-744F50B4E5C2}" presName="invisiNode" presStyleLbl="node1" presStyleIdx="3" presStyleCnt="4"/>
      <dgm:spPr/>
    </dgm:pt>
    <dgm:pt modelId="{DD48F53D-D091-42A7-B2AB-832EB9D9A90E}" type="pres">
      <dgm:prSet presAssocID="{80E204DD-15A8-4D9D-9D13-744F50B4E5C2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42259708-945F-4E9A-A29A-1903390AA922}" type="presOf" srcId="{39590451-F3D0-4DEA-8469-31A22B6B0C6C}" destId="{818AF2C3-D73E-4B65-A2A6-C323A838BE32}" srcOrd="0" destOrd="0" presId="urn:microsoft.com/office/officeart/2005/8/layout/hList7"/>
    <dgm:cxn modelId="{B65E1B0B-D6A0-4069-B1CB-F7BE976EF441}" type="presOf" srcId="{80E204DD-15A8-4D9D-9D13-744F50B4E5C2}" destId="{528C77E1-0A09-4FA1-99D6-3C11AE4D29F4}" srcOrd="0" destOrd="0" presId="urn:microsoft.com/office/officeart/2005/8/layout/hList7"/>
    <dgm:cxn modelId="{F5084925-D421-4704-83C1-3ED0C43A1407}" type="presOf" srcId="{8A525B4C-2F25-48EF-9CBE-00ED5BE8A3C7}" destId="{14D3FFBC-22C3-4329-A7E2-4E736494740A}" srcOrd="0" destOrd="0" presId="urn:microsoft.com/office/officeart/2005/8/layout/hList7"/>
    <dgm:cxn modelId="{FE364526-01D2-4E11-BA25-EA898F5732F6}" type="presOf" srcId="{7E405211-ECD5-4141-88A6-4A0B142A52CE}" destId="{B92498AE-BDC5-4B5B-8189-060572C457FB}" srcOrd="0" destOrd="0" presId="urn:microsoft.com/office/officeart/2005/8/layout/hList7"/>
    <dgm:cxn modelId="{3CF1AC2C-BF81-478D-8C22-415E089808BB}" srcId="{39590451-F3D0-4DEA-8469-31A22B6B0C6C}" destId="{80E204DD-15A8-4D9D-9D13-744F50B4E5C2}" srcOrd="3" destOrd="0" parTransId="{CD714E82-0B15-405B-9882-B1B07DEC636D}" sibTransId="{24E0E0CC-A4A8-46FF-AA6F-CEADF43F18BA}"/>
    <dgm:cxn modelId="{EFBDFE2F-3C45-4939-B900-8FC8E548EC7C}" srcId="{39590451-F3D0-4DEA-8469-31A22B6B0C6C}" destId="{4EADC11E-B609-44D4-AB65-4F320F7DE538}" srcOrd="2" destOrd="0" parTransId="{572465E4-A140-4DBC-973D-B8AB73D908CE}" sibTransId="{7E405211-ECD5-4141-88A6-4A0B142A52CE}"/>
    <dgm:cxn modelId="{D80ED434-66E0-4DF6-979C-649C549F5FE1}" type="presOf" srcId="{4659EA2F-9BF7-408E-A633-4527CC614648}" destId="{33932B0B-3FD9-45F2-8647-B7B4CE40F6AA}" srcOrd="0" destOrd="0" presId="urn:microsoft.com/office/officeart/2005/8/layout/hList7"/>
    <dgm:cxn modelId="{B7104440-A02F-4067-A890-BE97B64F4196}" type="presOf" srcId="{CC3FFF97-33FB-4BFB-91F5-FA2A3FD49212}" destId="{085EDD15-BF1D-4779-B9BC-277294B5593A}" srcOrd="0" destOrd="0" presId="urn:microsoft.com/office/officeart/2005/8/layout/hList7"/>
    <dgm:cxn modelId="{4C6C8E5C-5792-4EC0-A39D-6B99EC2C2BE7}" type="presOf" srcId="{80E204DD-15A8-4D9D-9D13-744F50B4E5C2}" destId="{9C6F5C77-EE42-4456-9C75-D4626180B6B3}" srcOrd="1" destOrd="0" presId="urn:microsoft.com/office/officeart/2005/8/layout/hList7"/>
    <dgm:cxn modelId="{6C619445-0F60-44A2-B708-5B35A669DDDD}" type="presOf" srcId="{4EADC11E-B609-44D4-AB65-4F320F7DE538}" destId="{3118A828-7D30-4624-8077-DECFC613C2FF}" srcOrd="0" destOrd="0" presId="urn:microsoft.com/office/officeart/2005/8/layout/hList7"/>
    <dgm:cxn modelId="{324C234B-E310-43DF-BAC4-ACAAF8A2E082}" type="presOf" srcId="{513E9AC2-2950-46D6-923A-D56DE17B3CCF}" destId="{6A95CF40-CA88-4713-A5C4-C62A69168607}" srcOrd="0" destOrd="0" presId="urn:microsoft.com/office/officeart/2005/8/layout/hList7"/>
    <dgm:cxn modelId="{E158E34E-3976-423B-A5A0-B54FE52F411E}" srcId="{39590451-F3D0-4DEA-8469-31A22B6B0C6C}" destId="{513E9AC2-2950-46D6-923A-D56DE17B3CCF}" srcOrd="0" destOrd="0" parTransId="{FFB4BE50-669D-48B9-BF78-8824E2021EEC}" sibTransId="{8A525B4C-2F25-48EF-9CBE-00ED5BE8A3C7}"/>
    <dgm:cxn modelId="{2A518A5A-5DB3-42EE-B478-DF1CA8DAEC61}" srcId="{39590451-F3D0-4DEA-8469-31A22B6B0C6C}" destId="{CC3FFF97-33FB-4BFB-91F5-FA2A3FD49212}" srcOrd="1" destOrd="0" parTransId="{75E96082-8C43-4A62-AF0B-DB03E448DB96}" sibTransId="{4659EA2F-9BF7-408E-A633-4527CC614648}"/>
    <dgm:cxn modelId="{9715A091-089B-4D26-A6BF-C5FE5A57D979}" type="presOf" srcId="{4EADC11E-B609-44D4-AB65-4F320F7DE538}" destId="{9A0305B1-89CB-405D-8008-14129E33789A}" srcOrd="1" destOrd="0" presId="urn:microsoft.com/office/officeart/2005/8/layout/hList7"/>
    <dgm:cxn modelId="{3D8524C6-C6BF-499A-911F-58F6431F96A5}" type="presOf" srcId="{CC3FFF97-33FB-4BFB-91F5-FA2A3FD49212}" destId="{2FA90B33-240E-4E17-97B5-5884538C24FA}" srcOrd="1" destOrd="0" presId="urn:microsoft.com/office/officeart/2005/8/layout/hList7"/>
    <dgm:cxn modelId="{588679D7-ECBB-4319-A91D-FA0497198B02}" type="presOf" srcId="{513E9AC2-2950-46D6-923A-D56DE17B3CCF}" destId="{C0AD61E1-0E83-40CF-9ACF-B4FC8E8881A8}" srcOrd="1" destOrd="0" presId="urn:microsoft.com/office/officeart/2005/8/layout/hList7"/>
    <dgm:cxn modelId="{57668913-8B58-4E66-9326-752848A78CAB}" type="presParOf" srcId="{818AF2C3-D73E-4B65-A2A6-C323A838BE32}" destId="{5217C98A-C9A2-4F87-993E-4FBC87058BAA}" srcOrd="0" destOrd="0" presId="urn:microsoft.com/office/officeart/2005/8/layout/hList7"/>
    <dgm:cxn modelId="{30524049-7311-47E2-8ABB-6991AB3BCD18}" type="presParOf" srcId="{818AF2C3-D73E-4B65-A2A6-C323A838BE32}" destId="{3609DE40-7475-4BD5-A556-2828E209952D}" srcOrd="1" destOrd="0" presId="urn:microsoft.com/office/officeart/2005/8/layout/hList7"/>
    <dgm:cxn modelId="{A0FDDEB6-E2C8-4E89-ACB3-EA7840BEA33F}" type="presParOf" srcId="{3609DE40-7475-4BD5-A556-2828E209952D}" destId="{E189C2FF-0EC7-450C-B25D-27548C118B10}" srcOrd="0" destOrd="0" presId="urn:microsoft.com/office/officeart/2005/8/layout/hList7"/>
    <dgm:cxn modelId="{384C376A-284B-433A-B49D-7D665AA9EE75}" type="presParOf" srcId="{E189C2FF-0EC7-450C-B25D-27548C118B10}" destId="{6A95CF40-CA88-4713-A5C4-C62A69168607}" srcOrd="0" destOrd="0" presId="urn:microsoft.com/office/officeart/2005/8/layout/hList7"/>
    <dgm:cxn modelId="{1E49D602-2A4E-416B-A036-88D6B920B1BA}" type="presParOf" srcId="{E189C2FF-0EC7-450C-B25D-27548C118B10}" destId="{C0AD61E1-0E83-40CF-9ACF-B4FC8E8881A8}" srcOrd="1" destOrd="0" presId="urn:microsoft.com/office/officeart/2005/8/layout/hList7"/>
    <dgm:cxn modelId="{678EB478-6DD1-4651-BE35-CB5BBACADF15}" type="presParOf" srcId="{E189C2FF-0EC7-450C-B25D-27548C118B10}" destId="{4624D520-3065-4DA1-8F61-194438300F50}" srcOrd="2" destOrd="0" presId="urn:microsoft.com/office/officeart/2005/8/layout/hList7"/>
    <dgm:cxn modelId="{A857393A-73A1-429E-AF74-4260C15B5DE5}" type="presParOf" srcId="{E189C2FF-0EC7-450C-B25D-27548C118B10}" destId="{1ECAA188-CCEF-4D8A-A723-6E162EEC9470}" srcOrd="3" destOrd="0" presId="urn:microsoft.com/office/officeart/2005/8/layout/hList7"/>
    <dgm:cxn modelId="{40A3295B-F2CB-4C3D-9C68-C8B9C0C851AF}" type="presParOf" srcId="{3609DE40-7475-4BD5-A556-2828E209952D}" destId="{14D3FFBC-22C3-4329-A7E2-4E736494740A}" srcOrd="1" destOrd="0" presId="urn:microsoft.com/office/officeart/2005/8/layout/hList7"/>
    <dgm:cxn modelId="{65D6B6A4-5F8E-4BE1-9694-86A5DA3EC900}" type="presParOf" srcId="{3609DE40-7475-4BD5-A556-2828E209952D}" destId="{52564A64-82D3-448E-BDA6-F0C8D02E6D63}" srcOrd="2" destOrd="0" presId="urn:microsoft.com/office/officeart/2005/8/layout/hList7"/>
    <dgm:cxn modelId="{B11E3AE2-23AA-4252-8E8B-405EB5BAD9E1}" type="presParOf" srcId="{52564A64-82D3-448E-BDA6-F0C8D02E6D63}" destId="{085EDD15-BF1D-4779-B9BC-277294B5593A}" srcOrd="0" destOrd="0" presId="urn:microsoft.com/office/officeart/2005/8/layout/hList7"/>
    <dgm:cxn modelId="{354E1337-FD0E-4FBC-8BD7-F57C4C7E52F0}" type="presParOf" srcId="{52564A64-82D3-448E-BDA6-F0C8D02E6D63}" destId="{2FA90B33-240E-4E17-97B5-5884538C24FA}" srcOrd="1" destOrd="0" presId="urn:microsoft.com/office/officeart/2005/8/layout/hList7"/>
    <dgm:cxn modelId="{C84A7BA2-9847-4007-A812-6A6EE462FA3A}" type="presParOf" srcId="{52564A64-82D3-448E-BDA6-F0C8D02E6D63}" destId="{D2A0A34B-E380-49A6-8CE8-6A0F908C941E}" srcOrd="2" destOrd="0" presId="urn:microsoft.com/office/officeart/2005/8/layout/hList7"/>
    <dgm:cxn modelId="{8BA08C54-B4EC-4B48-AF30-73F56190D46D}" type="presParOf" srcId="{52564A64-82D3-448E-BDA6-F0C8D02E6D63}" destId="{22B8A191-E4D4-41AC-A041-12CFBE3DF138}" srcOrd="3" destOrd="0" presId="urn:microsoft.com/office/officeart/2005/8/layout/hList7"/>
    <dgm:cxn modelId="{51BD24DB-9FAE-464D-ACBC-FFBCAC189E3F}" type="presParOf" srcId="{3609DE40-7475-4BD5-A556-2828E209952D}" destId="{33932B0B-3FD9-45F2-8647-B7B4CE40F6AA}" srcOrd="3" destOrd="0" presId="urn:microsoft.com/office/officeart/2005/8/layout/hList7"/>
    <dgm:cxn modelId="{5EE4FA43-9F2C-4376-9FD4-C4EEA44F4147}" type="presParOf" srcId="{3609DE40-7475-4BD5-A556-2828E209952D}" destId="{ED8F8AA1-BF2F-4610-AB51-7BF50D380012}" srcOrd="4" destOrd="0" presId="urn:microsoft.com/office/officeart/2005/8/layout/hList7"/>
    <dgm:cxn modelId="{BA8E6555-301E-488D-8B77-332D6AB46114}" type="presParOf" srcId="{ED8F8AA1-BF2F-4610-AB51-7BF50D380012}" destId="{3118A828-7D30-4624-8077-DECFC613C2FF}" srcOrd="0" destOrd="0" presId="urn:microsoft.com/office/officeart/2005/8/layout/hList7"/>
    <dgm:cxn modelId="{B8D94174-1FAA-4FBD-A3C3-D081B910B7CF}" type="presParOf" srcId="{ED8F8AA1-BF2F-4610-AB51-7BF50D380012}" destId="{9A0305B1-89CB-405D-8008-14129E33789A}" srcOrd="1" destOrd="0" presId="urn:microsoft.com/office/officeart/2005/8/layout/hList7"/>
    <dgm:cxn modelId="{A9F0202F-9AA0-4FA9-9A24-C1EA1B490397}" type="presParOf" srcId="{ED8F8AA1-BF2F-4610-AB51-7BF50D380012}" destId="{DA081740-1DD2-4CB4-A485-7D0844CE7B7F}" srcOrd="2" destOrd="0" presId="urn:microsoft.com/office/officeart/2005/8/layout/hList7"/>
    <dgm:cxn modelId="{DEF92156-52F6-4C48-8BA4-BC4A4F4D811B}" type="presParOf" srcId="{ED8F8AA1-BF2F-4610-AB51-7BF50D380012}" destId="{197C1DF4-A835-47BB-82BC-B94EE27557EA}" srcOrd="3" destOrd="0" presId="urn:microsoft.com/office/officeart/2005/8/layout/hList7"/>
    <dgm:cxn modelId="{7CF93FA6-F5A9-4BB7-AC8C-1A04294F15A6}" type="presParOf" srcId="{3609DE40-7475-4BD5-A556-2828E209952D}" destId="{B92498AE-BDC5-4B5B-8189-060572C457FB}" srcOrd="5" destOrd="0" presId="urn:microsoft.com/office/officeart/2005/8/layout/hList7"/>
    <dgm:cxn modelId="{2F9A31B9-5610-43BD-86DB-6C666EA16D83}" type="presParOf" srcId="{3609DE40-7475-4BD5-A556-2828E209952D}" destId="{AA7DB3EF-98ED-4B5D-A874-34B4A4282C4A}" srcOrd="6" destOrd="0" presId="urn:microsoft.com/office/officeart/2005/8/layout/hList7"/>
    <dgm:cxn modelId="{439C133A-357D-4FE8-9211-F385B31F5EDE}" type="presParOf" srcId="{AA7DB3EF-98ED-4B5D-A874-34B4A4282C4A}" destId="{528C77E1-0A09-4FA1-99D6-3C11AE4D29F4}" srcOrd="0" destOrd="0" presId="urn:microsoft.com/office/officeart/2005/8/layout/hList7"/>
    <dgm:cxn modelId="{1421E926-FAB3-4F7F-BFC8-2549E99F749B}" type="presParOf" srcId="{AA7DB3EF-98ED-4B5D-A874-34B4A4282C4A}" destId="{9C6F5C77-EE42-4456-9C75-D4626180B6B3}" srcOrd="1" destOrd="0" presId="urn:microsoft.com/office/officeart/2005/8/layout/hList7"/>
    <dgm:cxn modelId="{98A41278-3124-487B-A8E2-E785B96E28E9}" type="presParOf" srcId="{AA7DB3EF-98ED-4B5D-A874-34B4A4282C4A}" destId="{10F5670D-4473-409F-84A9-C1933BD8679A}" srcOrd="2" destOrd="0" presId="urn:microsoft.com/office/officeart/2005/8/layout/hList7"/>
    <dgm:cxn modelId="{0A4FFC61-370F-4EC0-9467-320EC32CCC44}" type="presParOf" srcId="{AA7DB3EF-98ED-4B5D-A874-34B4A4282C4A}" destId="{DD48F53D-D091-42A7-B2AB-832EB9D9A90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C16B0C-9076-4453-A18C-F1122220B40C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5B85B01-8DA5-4947-AE18-20BC85E7FBBB}">
      <dgm:prSet/>
      <dgm:spPr/>
      <dgm:t>
        <a:bodyPr/>
        <a:lstStyle/>
        <a:p>
          <a:r>
            <a:rPr lang="zh-TW"/>
            <a:t>室外至少</a:t>
          </a:r>
          <a:r>
            <a:rPr lang="en-US"/>
            <a:t>1</a:t>
          </a:r>
          <a:r>
            <a:rPr lang="zh-TW"/>
            <a:t>公尺</a:t>
          </a:r>
        </a:p>
      </dgm:t>
    </dgm:pt>
    <dgm:pt modelId="{2A6C9B73-0C0B-4C80-BDAD-D2EB87D50F98}" type="parTrans" cxnId="{FFD16D8A-0BF7-458A-8366-7366CCEC52C9}">
      <dgm:prSet/>
      <dgm:spPr/>
      <dgm:t>
        <a:bodyPr/>
        <a:lstStyle/>
        <a:p>
          <a:endParaRPr lang="zh-TW" altLang="en-US"/>
        </a:p>
      </dgm:t>
    </dgm:pt>
    <dgm:pt modelId="{A8EEE78C-C5CD-4096-9F73-78E78CADAA17}" type="sibTrans" cxnId="{FFD16D8A-0BF7-458A-8366-7366CCEC52C9}">
      <dgm:prSet/>
      <dgm:spPr/>
      <dgm:t>
        <a:bodyPr/>
        <a:lstStyle/>
        <a:p>
          <a:endParaRPr lang="zh-TW" altLang="en-US"/>
        </a:p>
      </dgm:t>
    </dgm:pt>
    <dgm:pt modelId="{7F67815F-3C14-44A4-8947-614475659FBE}">
      <dgm:prSet/>
      <dgm:spPr/>
      <dgm:t>
        <a:bodyPr/>
        <a:lstStyle/>
        <a:p>
          <a:r>
            <a:rPr lang="zh-TW" dirty="0"/>
            <a:t>大約</a:t>
          </a:r>
          <a:r>
            <a:rPr lang="en-US" dirty="0"/>
            <a:t>3</a:t>
          </a:r>
          <a:r>
            <a:rPr lang="zh-TW" dirty="0"/>
            <a:t>個步伐</a:t>
          </a:r>
        </a:p>
      </dgm:t>
    </dgm:pt>
    <dgm:pt modelId="{CAA39549-E2AB-4B94-B6D3-9D80DCE48BD2}" type="parTrans" cxnId="{5EEE32FA-A948-4FFE-AB75-5C5D2A258682}">
      <dgm:prSet/>
      <dgm:spPr/>
      <dgm:t>
        <a:bodyPr/>
        <a:lstStyle/>
        <a:p>
          <a:endParaRPr lang="zh-TW" altLang="en-US"/>
        </a:p>
      </dgm:t>
    </dgm:pt>
    <dgm:pt modelId="{0D546430-C6E7-4E66-AAAD-0140B9A01461}" type="sibTrans" cxnId="{5EEE32FA-A948-4FFE-AB75-5C5D2A258682}">
      <dgm:prSet/>
      <dgm:spPr/>
      <dgm:t>
        <a:bodyPr/>
        <a:lstStyle/>
        <a:p>
          <a:endParaRPr lang="zh-TW" altLang="en-US"/>
        </a:p>
      </dgm:t>
    </dgm:pt>
    <dgm:pt modelId="{5B0689A7-9A19-4D09-ABEA-C7E90468C8D0}">
      <dgm:prSet/>
      <dgm:spPr/>
      <dgm:t>
        <a:bodyPr/>
        <a:lstStyle/>
        <a:p>
          <a:r>
            <a:rPr lang="zh-TW"/>
            <a:t>室內至少</a:t>
          </a:r>
          <a:r>
            <a:rPr lang="en-US"/>
            <a:t>1.5</a:t>
          </a:r>
          <a:r>
            <a:rPr lang="zh-TW"/>
            <a:t>公尺</a:t>
          </a:r>
        </a:p>
      </dgm:t>
    </dgm:pt>
    <dgm:pt modelId="{2DE38AFE-C2FF-4AE0-89E5-EB35B3427475}" type="parTrans" cxnId="{366E835D-ABD6-44F9-9B77-D36E1A2945AC}">
      <dgm:prSet/>
      <dgm:spPr/>
      <dgm:t>
        <a:bodyPr/>
        <a:lstStyle/>
        <a:p>
          <a:endParaRPr lang="zh-TW" altLang="en-US"/>
        </a:p>
      </dgm:t>
    </dgm:pt>
    <dgm:pt modelId="{4BDFDDD4-2C9E-4F5D-B9E8-D3053ABAB396}" type="sibTrans" cxnId="{366E835D-ABD6-44F9-9B77-D36E1A2945AC}">
      <dgm:prSet/>
      <dgm:spPr/>
      <dgm:t>
        <a:bodyPr/>
        <a:lstStyle/>
        <a:p>
          <a:endParaRPr lang="zh-TW" altLang="en-US"/>
        </a:p>
      </dgm:t>
    </dgm:pt>
    <dgm:pt modelId="{F16567F7-B389-4119-A752-B1247355DE39}">
      <dgm:prSet/>
      <dgm:spPr/>
      <dgm:t>
        <a:bodyPr/>
        <a:lstStyle/>
        <a:p>
          <a:r>
            <a:rPr lang="zh-TW"/>
            <a:t>大約手臂的兩倍長</a:t>
          </a:r>
        </a:p>
      </dgm:t>
    </dgm:pt>
    <dgm:pt modelId="{7A731AB8-A2C4-4443-B4F6-953ACA68B9ED}" type="parTrans" cxnId="{904FDCB9-B9FF-47FB-940D-1744E7686EE7}">
      <dgm:prSet/>
      <dgm:spPr/>
      <dgm:t>
        <a:bodyPr/>
        <a:lstStyle/>
        <a:p>
          <a:endParaRPr lang="zh-TW" altLang="en-US"/>
        </a:p>
      </dgm:t>
    </dgm:pt>
    <dgm:pt modelId="{4F77235C-1FD6-4A39-80E0-C946716A612B}" type="sibTrans" cxnId="{904FDCB9-B9FF-47FB-940D-1744E7686EE7}">
      <dgm:prSet/>
      <dgm:spPr/>
      <dgm:t>
        <a:bodyPr/>
        <a:lstStyle/>
        <a:p>
          <a:endParaRPr lang="zh-TW" altLang="en-US"/>
        </a:p>
      </dgm:t>
    </dgm:pt>
    <dgm:pt modelId="{AF82872E-491C-478F-9D03-59F7FBDFB046}" type="pres">
      <dgm:prSet presAssocID="{51C16B0C-9076-4453-A18C-F1122220B40C}" presName="rootNode" presStyleCnt="0">
        <dgm:presLayoutVars>
          <dgm:chMax/>
          <dgm:chPref/>
          <dgm:dir/>
          <dgm:animLvl val="lvl"/>
        </dgm:presLayoutVars>
      </dgm:prSet>
      <dgm:spPr/>
    </dgm:pt>
    <dgm:pt modelId="{12665976-FE98-43FE-8803-EC64EC926E95}" type="pres">
      <dgm:prSet presAssocID="{55B85B01-8DA5-4947-AE18-20BC85E7FBBB}" presName="composite" presStyleCnt="0"/>
      <dgm:spPr/>
    </dgm:pt>
    <dgm:pt modelId="{28442F84-C58C-4D08-B01A-C37EE6C26485}" type="pres">
      <dgm:prSet presAssocID="{55B85B01-8DA5-4947-AE18-20BC85E7FBBB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B57129A8-3872-4E20-BBD5-2D17B2C7A8F6}" type="pres">
      <dgm:prSet presAssocID="{55B85B01-8DA5-4947-AE18-20BC85E7FBBB}" presName="Image" presStyleLbl="bgImgPlace1" presStyleIdx="0" presStyleCnt="2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E186CDF9-621A-4F3E-B41C-DDD4DB3D5579}" type="pres">
      <dgm:prSet presAssocID="{55B85B01-8DA5-4947-AE18-20BC85E7FBBB}" presName="ChildText" presStyleLbl="fgAcc1" presStyleIdx="0" presStyleCnt="2">
        <dgm:presLayoutVars>
          <dgm:chMax val="0"/>
          <dgm:chPref val="0"/>
          <dgm:bulletEnabled val="1"/>
        </dgm:presLayoutVars>
      </dgm:prSet>
      <dgm:spPr/>
    </dgm:pt>
    <dgm:pt modelId="{AA601E50-16D4-4A4A-96E4-CF4616894116}" type="pres">
      <dgm:prSet presAssocID="{A8EEE78C-C5CD-4096-9F73-78E78CADAA17}" presName="sibTrans" presStyleCnt="0"/>
      <dgm:spPr/>
    </dgm:pt>
    <dgm:pt modelId="{2DC4556D-9CAE-49C2-B521-FE68EFBB7039}" type="pres">
      <dgm:prSet presAssocID="{5B0689A7-9A19-4D09-ABEA-C7E90468C8D0}" presName="composite" presStyleCnt="0"/>
      <dgm:spPr/>
    </dgm:pt>
    <dgm:pt modelId="{33D2A711-F3EC-473B-B858-2F1CA4C85D9A}" type="pres">
      <dgm:prSet presAssocID="{5B0689A7-9A19-4D09-ABEA-C7E90468C8D0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DD308918-C0B4-4776-9FC4-DE16A8205F59}" type="pres">
      <dgm:prSet presAssocID="{5B0689A7-9A19-4D09-ABEA-C7E90468C8D0}" presName="Image" presStyleLbl="bgImgPlace1" presStyleIdx="1" presStyleCnt="2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61268E16-58A9-47B9-B4A7-00A21481C848}" type="pres">
      <dgm:prSet presAssocID="{5B0689A7-9A19-4D09-ABEA-C7E90468C8D0}" presName="ChildText" presStyleLbl="fg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C49D636-FB2D-42C3-9B8F-07AD65DCDEF6}" type="presOf" srcId="{51C16B0C-9076-4453-A18C-F1122220B40C}" destId="{AF82872E-491C-478F-9D03-59F7FBDFB046}" srcOrd="0" destOrd="0" presId="urn:microsoft.com/office/officeart/2008/layout/TitledPictureBlocks"/>
    <dgm:cxn modelId="{366E835D-ABD6-44F9-9B77-D36E1A2945AC}" srcId="{51C16B0C-9076-4453-A18C-F1122220B40C}" destId="{5B0689A7-9A19-4D09-ABEA-C7E90468C8D0}" srcOrd="1" destOrd="0" parTransId="{2DE38AFE-C2FF-4AE0-89E5-EB35B3427475}" sibTransId="{4BDFDDD4-2C9E-4F5D-B9E8-D3053ABAB396}"/>
    <dgm:cxn modelId="{FFD16D8A-0BF7-458A-8366-7366CCEC52C9}" srcId="{51C16B0C-9076-4453-A18C-F1122220B40C}" destId="{55B85B01-8DA5-4947-AE18-20BC85E7FBBB}" srcOrd="0" destOrd="0" parTransId="{2A6C9B73-0C0B-4C80-BDAD-D2EB87D50F98}" sibTransId="{A8EEE78C-C5CD-4096-9F73-78E78CADAA17}"/>
    <dgm:cxn modelId="{55A101B2-EC56-443B-BB12-CA546ADED56D}" type="presOf" srcId="{55B85B01-8DA5-4947-AE18-20BC85E7FBBB}" destId="{28442F84-C58C-4D08-B01A-C37EE6C26485}" srcOrd="0" destOrd="0" presId="urn:microsoft.com/office/officeart/2008/layout/TitledPictureBlocks"/>
    <dgm:cxn modelId="{904FDCB9-B9FF-47FB-940D-1744E7686EE7}" srcId="{5B0689A7-9A19-4D09-ABEA-C7E90468C8D0}" destId="{F16567F7-B389-4119-A752-B1247355DE39}" srcOrd="0" destOrd="0" parTransId="{7A731AB8-A2C4-4443-B4F6-953ACA68B9ED}" sibTransId="{4F77235C-1FD6-4A39-80E0-C946716A612B}"/>
    <dgm:cxn modelId="{425520BE-6BC8-4B46-921A-A86DCDC9A11A}" type="presOf" srcId="{5B0689A7-9A19-4D09-ABEA-C7E90468C8D0}" destId="{33D2A711-F3EC-473B-B858-2F1CA4C85D9A}" srcOrd="0" destOrd="0" presId="urn:microsoft.com/office/officeart/2008/layout/TitledPictureBlocks"/>
    <dgm:cxn modelId="{AAE6D6D8-1A2F-4925-84D3-7FE4EA9A18A9}" type="presOf" srcId="{7F67815F-3C14-44A4-8947-614475659FBE}" destId="{E186CDF9-621A-4F3E-B41C-DDD4DB3D5579}" srcOrd="0" destOrd="0" presId="urn:microsoft.com/office/officeart/2008/layout/TitledPictureBlocks"/>
    <dgm:cxn modelId="{5EEE32FA-A948-4FFE-AB75-5C5D2A258682}" srcId="{55B85B01-8DA5-4947-AE18-20BC85E7FBBB}" destId="{7F67815F-3C14-44A4-8947-614475659FBE}" srcOrd="0" destOrd="0" parTransId="{CAA39549-E2AB-4B94-B6D3-9D80DCE48BD2}" sibTransId="{0D546430-C6E7-4E66-AAAD-0140B9A01461}"/>
    <dgm:cxn modelId="{152F92FB-71A4-4F9E-B8BB-2D6B800493F9}" type="presOf" srcId="{F16567F7-B389-4119-A752-B1247355DE39}" destId="{61268E16-58A9-47B9-B4A7-00A21481C848}" srcOrd="0" destOrd="0" presId="urn:microsoft.com/office/officeart/2008/layout/TitledPictureBlocks"/>
    <dgm:cxn modelId="{6BF8D79D-B5BC-4085-BC05-C471E6743310}" type="presParOf" srcId="{AF82872E-491C-478F-9D03-59F7FBDFB046}" destId="{12665976-FE98-43FE-8803-EC64EC926E95}" srcOrd="0" destOrd="0" presId="urn:microsoft.com/office/officeart/2008/layout/TitledPictureBlocks"/>
    <dgm:cxn modelId="{6EA1F2E6-1AFC-49CF-B4C3-409C4D2EDC61}" type="presParOf" srcId="{12665976-FE98-43FE-8803-EC64EC926E95}" destId="{28442F84-C58C-4D08-B01A-C37EE6C26485}" srcOrd="0" destOrd="0" presId="urn:microsoft.com/office/officeart/2008/layout/TitledPictureBlocks"/>
    <dgm:cxn modelId="{373678D1-C512-4F1B-A113-BD3FB6CE1181}" type="presParOf" srcId="{12665976-FE98-43FE-8803-EC64EC926E95}" destId="{B57129A8-3872-4E20-BBD5-2D17B2C7A8F6}" srcOrd="1" destOrd="0" presId="urn:microsoft.com/office/officeart/2008/layout/TitledPictureBlocks"/>
    <dgm:cxn modelId="{47A75D8D-5B85-40C4-B16F-6B38D5C8A742}" type="presParOf" srcId="{12665976-FE98-43FE-8803-EC64EC926E95}" destId="{E186CDF9-621A-4F3E-B41C-DDD4DB3D5579}" srcOrd="2" destOrd="0" presId="urn:microsoft.com/office/officeart/2008/layout/TitledPictureBlocks"/>
    <dgm:cxn modelId="{299877E1-65DD-4398-B326-D6B9C9DBF6DE}" type="presParOf" srcId="{AF82872E-491C-478F-9D03-59F7FBDFB046}" destId="{AA601E50-16D4-4A4A-96E4-CF4616894116}" srcOrd="1" destOrd="0" presId="urn:microsoft.com/office/officeart/2008/layout/TitledPictureBlocks"/>
    <dgm:cxn modelId="{9110CA39-D9F2-4767-AF04-98FFE8C06D59}" type="presParOf" srcId="{AF82872E-491C-478F-9D03-59F7FBDFB046}" destId="{2DC4556D-9CAE-49C2-B521-FE68EFBB7039}" srcOrd="2" destOrd="0" presId="urn:microsoft.com/office/officeart/2008/layout/TitledPictureBlocks"/>
    <dgm:cxn modelId="{EDAAE4E4-C405-47CE-B23E-F20DB56415C2}" type="presParOf" srcId="{2DC4556D-9CAE-49C2-B521-FE68EFBB7039}" destId="{33D2A711-F3EC-473B-B858-2F1CA4C85D9A}" srcOrd="0" destOrd="0" presId="urn:microsoft.com/office/officeart/2008/layout/TitledPictureBlocks"/>
    <dgm:cxn modelId="{88BEB0FF-A373-4FF1-AD00-A0D1713AD8FC}" type="presParOf" srcId="{2DC4556D-9CAE-49C2-B521-FE68EFBB7039}" destId="{DD308918-C0B4-4776-9FC4-DE16A8205F59}" srcOrd="1" destOrd="0" presId="urn:microsoft.com/office/officeart/2008/layout/TitledPictureBlocks"/>
    <dgm:cxn modelId="{FC82056C-7C4D-4A3E-8F7D-61B7FF8F74F4}" type="presParOf" srcId="{2DC4556D-9CAE-49C2-B521-FE68EFBB7039}" destId="{61268E16-58A9-47B9-B4A7-00A21481C848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861350-DC27-49C3-A0FB-2E134A86C5A5}" type="doc">
      <dgm:prSet loTypeId="urn:microsoft.com/office/officeart/2005/8/layout/radial2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992D5C8-7D60-4AB8-A10D-C7AA5419BA95}">
      <dgm:prSet/>
      <dgm:spPr/>
      <dgm:t>
        <a:bodyPr/>
        <a:lstStyle/>
        <a:p>
          <a:r>
            <a:rPr lang="zh-TW"/>
            <a:t>衛福部疾管署</a:t>
          </a:r>
        </a:p>
      </dgm:t>
    </dgm:pt>
    <dgm:pt modelId="{398CCB52-C3F4-4C08-970D-4F37A26E583F}" type="parTrans" cxnId="{61AAC0E0-6162-4146-93FE-9826A35CCABA}">
      <dgm:prSet/>
      <dgm:spPr/>
      <dgm:t>
        <a:bodyPr/>
        <a:lstStyle/>
        <a:p>
          <a:endParaRPr lang="zh-TW" altLang="en-US"/>
        </a:p>
      </dgm:t>
    </dgm:pt>
    <dgm:pt modelId="{6C26897C-6E74-447C-A846-2A4E29930BF3}" type="sibTrans" cxnId="{61AAC0E0-6162-4146-93FE-9826A35CCABA}">
      <dgm:prSet/>
      <dgm:spPr/>
      <dgm:t>
        <a:bodyPr/>
        <a:lstStyle/>
        <a:p>
          <a:endParaRPr lang="zh-TW" altLang="en-US"/>
        </a:p>
      </dgm:t>
    </dgm:pt>
    <dgm:pt modelId="{C9635D4E-E7C1-421A-AF73-506BC1EFD44C}">
      <dgm:prSet/>
      <dgm:spPr/>
      <dgm:t>
        <a:bodyPr/>
        <a:lstStyle/>
        <a:p>
          <a:r>
            <a:rPr lang="zh-TW"/>
            <a:t>掌握最新疫情</a:t>
          </a:r>
        </a:p>
      </dgm:t>
    </dgm:pt>
    <dgm:pt modelId="{A91BFAA7-E83C-4E92-BD67-BB1E93F44BDE}" type="parTrans" cxnId="{2AEC1A97-E5AD-427C-8F9A-0D46772F3702}">
      <dgm:prSet/>
      <dgm:spPr/>
      <dgm:t>
        <a:bodyPr/>
        <a:lstStyle/>
        <a:p>
          <a:endParaRPr lang="zh-TW" altLang="en-US"/>
        </a:p>
      </dgm:t>
    </dgm:pt>
    <dgm:pt modelId="{8F15A53E-5FFA-4E66-8377-BBC124458D3C}" type="sibTrans" cxnId="{2AEC1A97-E5AD-427C-8F9A-0D46772F3702}">
      <dgm:prSet/>
      <dgm:spPr/>
      <dgm:t>
        <a:bodyPr/>
        <a:lstStyle/>
        <a:p>
          <a:endParaRPr lang="zh-TW" altLang="en-US"/>
        </a:p>
      </dgm:t>
    </dgm:pt>
    <dgm:pt modelId="{7912A9A9-A800-4E99-AAC1-AD8D9052F9B2}">
      <dgm:prSet/>
      <dgm:spPr/>
      <dgm:t>
        <a:bodyPr/>
        <a:lstStyle/>
        <a:p>
          <a:r>
            <a:rPr lang="zh-TW"/>
            <a:t>了解防疫議題</a:t>
          </a:r>
        </a:p>
      </dgm:t>
    </dgm:pt>
    <dgm:pt modelId="{F4538321-08C4-45A3-90B1-B0CB47F5871C}" type="parTrans" cxnId="{05456A98-9BA0-4997-8895-CF451B20481C}">
      <dgm:prSet/>
      <dgm:spPr/>
      <dgm:t>
        <a:bodyPr/>
        <a:lstStyle/>
        <a:p>
          <a:endParaRPr lang="zh-TW" altLang="en-US"/>
        </a:p>
      </dgm:t>
    </dgm:pt>
    <dgm:pt modelId="{6BF91720-17EE-4041-87E7-16B0AC6A1B3A}" type="sibTrans" cxnId="{05456A98-9BA0-4997-8895-CF451B20481C}">
      <dgm:prSet/>
      <dgm:spPr/>
      <dgm:t>
        <a:bodyPr/>
        <a:lstStyle/>
        <a:p>
          <a:endParaRPr lang="zh-TW" altLang="en-US"/>
        </a:p>
      </dgm:t>
    </dgm:pt>
    <dgm:pt modelId="{0638FEAE-30A3-4095-9004-9E7622AF7163}">
      <dgm:prSet/>
      <dgm:spPr/>
      <dgm:t>
        <a:bodyPr/>
        <a:lstStyle/>
        <a:p>
          <a:r>
            <a:rPr lang="zh-TW"/>
            <a:t>防疫小測驗</a:t>
          </a:r>
        </a:p>
      </dgm:t>
    </dgm:pt>
    <dgm:pt modelId="{FA176115-8DFE-43A6-9CA5-94D8ED16BE3F}" type="parTrans" cxnId="{9D331D76-1266-4C38-B155-F0391D9AA361}">
      <dgm:prSet/>
      <dgm:spPr/>
      <dgm:t>
        <a:bodyPr/>
        <a:lstStyle/>
        <a:p>
          <a:endParaRPr lang="zh-TW" altLang="en-US"/>
        </a:p>
      </dgm:t>
    </dgm:pt>
    <dgm:pt modelId="{825F2AE9-7883-4C9E-8ADE-A5161F0038F7}" type="sibTrans" cxnId="{9D331D76-1266-4C38-B155-F0391D9AA361}">
      <dgm:prSet/>
      <dgm:spPr/>
      <dgm:t>
        <a:bodyPr/>
        <a:lstStyle/>
        <a:p>
          <a:endParaRPr lang="zh-TW" altLang="en-US"/>
        </a:p>
      </dgm:t>
    </dgm:pt>
    <dgm:pt modelId="{F4FA67CC-6E7F-4114-9910-36A823B40F59}">
      <dgm:prSet/>
      <dgm:spPr/>
      <dgm:t>
        <a:bodyPr/>
        <a:lstStyle/>
        <a:p>
          <a:r>
            <a:rPr lang="zh-TW"/>
            <a:t>你的防疫觀念正確嗎？</a:t>
          </a:r>
        </a:p>
      </dgm:t>
    </dgm:pt>
    <dgm:pt modelId="{9860927F-37F3-458D-B764-F4EE7657FFC9}" type="parTrans" cxnId="{2942B117-30B4-4E55-B7BC-2493AC521517}">
      <dgm:prSet/>
      <dgm:spPr/>
      <dgm:t>
        <a:bodyPr/>
        <a:lstStyle/>
        <a:p>
          <a:endParaRPr lang="zh-TW" altLang="en-US"/>
        </a:p>
      </dgm:t>
    </dgm:pt>
    <dgm:pt modelId="{63B2DB7F-3FF5-49BA-8B6D-DEA69499FAC1}" type="sibTrans" cxnId="{2942B117-30B4-4E55-B7BC-2493AC521517}">
      <dgm:prSet/>
      <dgm:spPr/>
      <dgm:t>
        <a:bodyPr/>
        <a:lstStyle/>
        <a:p>
          <a:endParaRPr lang="zh-TW" altLang="en-US"/>
        </a:p>
      </dgm:t>
    </dgm:pt>
    <dgm:pt modelId="{060D6267-94B4-41C3-873A-B5CD57D60D1C}">
      <dgm:prSet/>
      <dgm:spPr/>
      <dgm:t>
        <a:bodyPr/>
        <a:lstStyle/>
        <a:p>
          <a:r>
            <a:rPr lang="zh-TW"/>
            <a:t>擊敗新冠病毒，健康久久！</a:t>
          </a:r>
        </a:p>
      </dgm:t>
    </dgm:pt>
    <dgm:pt modelId="{1BE49ADE-2CD0-4545-9C56-BC607BF8FA81}" type="parTrans" cxnId="{938A3512-DC16-4136-98D2-01020671390F}">
      <dgm:prSet/>
      <dgm:spPr/>
      <dgm:t>
        <a:bodyPr/>
        <a:lstStyle/>
        <a:p>
          <a:endParaRPr lang="zh-TW" altLang="en-US"/>
        </a:p>
      </dgm:t>
    </dgm:pt>
    <dgm:pt modelId="{1FCF8ED7-A9BD-47C7-B5D3-528E273EE050}" type="sibTrans" cxnId="{938A3512-DC16-4136-98D2-01020671390F}">
      <dgm:prSet/>
      <dgm:spPr/>
      <dgm:t>
        <a:bodyPr/>
        <a:lstStyle/>
        <a:p>
          <a:endParaRPr lang="zh-TW" altLang="en-US"/>
        </a:p>
      </dgm:t>
    </dgm:pt>
    <dgm:pt modelId="{88B65B11-BAEC-4C7F-B0B5-C36E2762B99B}" type="pres">
      <dgm:prSet presAssocID="{CC861350-DC27-49C3-A0FB-2E134A86C5A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E96030D-42FB-4D6E-A730-9C66079823B7}" type="pres">
      <dgm:prSet presAssocID="{CC861350-DC27-49C3-A0FB-2E134A86C5A5}" presName="cycle" presStyleCnt="0"/>
      <dgm:spPr/>
    </dgm:pt>
    <dgm:pt modelId="{F1D9029D-04B4-44C8-B37E-3C52240BF861}" type="pres">
      <dgm:prSet presAssocID="{CC861350-DC27-49C3-A0FB-2E134A86C5A5}" presName="centerShape" presStyleCnt="0"/>
      <dgm:spPr/>
    </dgm:pt>
    <dgm:pt modelId="{EE80E956-D8AE-4E37-9271-2EC2C80E09AF}" type="pres">
      <dgm:prSet presAssocID="{CC861350-DC27-49C3-A0FB-2E134A86C5A5}" presName="connSite" presStyleLbl="node1" presStyleIdx="0" presStyleCnt="3"/>
      <dgm:spPr/>
    </dgm:pt>
    <dgm:pt modelId="{F3343828-93B0-4A3D-ACEC-335D1FED7FC0}" type="pres">
      <dgm:prSet presAssocID="{CC861350-DC27-49C3-A0FB-2E134A86C5A5}" presName="visible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1032FB0-B04B-4091-8469-85E66E299D68}" type="pres">
      <dgm:prSet presAssocID="{398CCB52-C3F4-4C08-970D-4F37A26E583F}" presName="Name25" presStyleLbl="parChTrans1D1" presStyleIdx="0" presStyleCnt="2"/>
      <dgm:spPr/>
    </dgm:pt>
    <dgm:pt modelId="{22CA5B35-03D1-4FB6-94B2-84A903F2DC21}" type="pres">
      <dgm:prSet presAssocID="{1992D5C8-7D60-4AB8-A10D-C7AA5419BA95}" presName="node" presStyleCnt="0"/>
      <dgm:spPr/>
    </dgm:pt>
    <dgm:pt modelId="{95CD229B-5DE3-4FFB-8D7C-B38BD2A7FE73}" type="pres">
      <dgm:prSet presAssocID="{1992D5C8-7D60-4AB8-A10D-C7AA5419BA95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93A5FB24-EF35-4A2D-B050-918458E22110}" type="pres">
      <dgm:prSet presAssocID="{1992D5C8-7D60-4AB8-A10D-C7AA5419BA95}" presName="childNode" presStyleLbl="revTx" presStyleIdx="0" presStyleCnt="2">
        <dgm:presLayoutVars>
          <dgm:bulletEnabled val="1"/>
        </dgm:presLayoutVars>
      </dgm:prSet>
      <dgm:spPr/>
    </dgm:pt>
    <dgm:pt modelId="{4A45ADDD-0D14-405A-90CC-AD698263BC39}" type="pres">
      <dgm:prSet presAssocID="{FA176115-8DFE-43A6-9CA5-94D8ED16BE3F}" presName="Name25" presStyleLbl="parChTrans1D1" presStyleIdx="1" presStyleCnt="2"/>
      <dgm:spPr/>
    </dgm:pt>
    <dgm:pt modelId="{DC213E7C-D2E5-41A1-AA99-EF48398B3D90}" type="pres">
      <dgm:prSet presAssocID="{0638FEAE-30A3-4095-9004-9E7622AF7163}" presName="node" presStyleCnt="0"/>
      <dgm:spPr/>
    </dgm:pt>
    <dgm:pt modelId="{507F2AB0-E3A8-4E8B-8E70-F59AAC5FAE2C}" type="pres">
      <dgm:prSet presAssocID="{0638FEAE-30A3-4095-9004-9E7622AF7163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49F0011F-95BF-409C-BC7E-C034B48472CA}" type="pres">
      <dgm:prSet presAssocID="{0638FEAE-30A3-4095-9004-9E7622AF7163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938A3512-DC16-4136-98D2-01020671390F}" srcId="{0638FEAE-30A3-4095-9004-9E7622AF7163}" destId="{060D6267-94B4-41C3-873A-B5CD57D60D1C}" srcOrd="1" destOrd="0" parTransId="{1BE49ADE-2CD0-4545-9C56-BC607BF8FA81}" sibTransId="{1FCF8ED7-A9BD-47C7-B5D3-528E273EE050}"/>
    <dgm:cxn modelId="{2942B117-30B4-4E55-B7BC-2493AC521517}" srcId="{0638FEAE-30A3-4095-9004-9E7622AF7163}" destId="{F4FA67CC-6E7F-4114-9910-36A823B40F59}" srcOrd="0" destOrd="0" parTransId="{9860927F-37F3-458D-B764-F4EE7657FFC9}" sibTransId="{63B2DB7F-3FF5-49BA-8B6D-DEA69499FAC1}"/>
    <dgm:cxn modelId="{AF449422-BC06-4E01-B9FC-72C91006D52C}" type="presOf" srcId="{CC861350-DC27-49C3-A0FB-2E134A86C5A5}" destId="{88B65B11-BAEC-4C7F-B0B5-C36E2762B99B}" srcOrd="0" destOrd="0" presId="urn:microsoft.com/office/officeart/2005/8/layout/radial2"/>
    <dgm:cxn modelId="{324A772E-26DA-472F-9FBE-04D25BED64EF}" type="presOf" srcId="{060D6267-94B4-41C3-873A-B5CD57D60D1C}" destId="{49F0011F-95BF-409C-BC7E-C034B48472CA}" srcOrd="0" destOrd="1" presId="urn:microsoft.com/office/officeart/2005/8/layout/radial2"/>
    <dgm:cxn modelId="{4788EC31-883D-4CD1-AA27-07597C2DB63E}" type="presOf" srcId="{0638FEAE-30A3-4095-9004-9E7622AF7163}" destId="{507F2AB0-E3A8-4E8B-8E70-F59AAC5FAE2C}" srcOrd="0" destOrd="0" presId="urn:microsoft.com/office/officeart/2005/8/layout/radial2"/>
    <dgm:cxn modelId="{A0FBC63A-2762-4464-83A1-C4A5D10D5434}" type="presOf" srcId="{1992D5C8-7D60-4AB8-A10D-C7AA5419BA95}" destId="{95CD229B-5DE3-4FFB-8D7C-B38BD2A7FE73}" srcOrd="0" destOrd="0" presId="urn:microsoft.com/office/officeart/2005/8/layout/radial2"/>
    <dgm:cxn modelId="{C139405E-69B7-4740-A532-B80945A8BA47}" type="presOf" srcId="{398CCB52-C3F4-4C08-970D-4F37A26E583F}" destId="{A1032FB0-B04B-4091-8469-85E66E299D68}" srcOrd="0" destOrd="0" presId="urn:microsoft.com/office/officeart/2005/8/layout/radial2"/>
    <dgm:cxn modelId="{03270E47-2DB6-4F3D-9BE2-76896ADE92EE}" type="presOf" srcId="{F4FA67CC-6E7F-4114-9910-36A823B40F59}" destId="{49F0011F-95BF-409C-BC7E-C034B48472CA}" srcOrd="0" destOrd="0" presId="urn:microsoft.com/office/officeart/2005/8/layout/radial2"/>
    <dgm:cxn modelId="{9D331D76-1266-4C38-B155-F0391D9AA361}" srcId="{CC861350-DC27-49C3-A0FB-2E134A86C5A5}" destId="{0638FEAE-30A3-4095-9004-9E7622AF7163}" srcOrd="1" destOrd="0" parTransId="{FA176115-8DFE-43A6-9CA5-94D8ED16BE3F}" sibTransId="{825F2AE9-7883-4C9E-8ADE-A5161F0038F7}"/>
    <dgm:cxn modelId="{79C7EB93-AF3D-40E3-AF3C-57E3BBE757B7}" type="presOf" srcId="{C9635D4E-E7C1-421A-AF73-506BC1EFD44C}" destId="{93A5FB24-EF35-4A2D-B050-918458E22110}" srcOrd="0" destOrd="0" presId="urn:microsoft.com/office/officeart/2005/8/layout/radial2"/>
    <dgm:cxn modelId="{B2E18D95-01FF-4267-9531-3C2E4E072EDD}" type="presOf" srcId="{FA176115-8DFE-43A6-9CA5-94D8ED16BE3F}" destId="{4A45ADDD-0D14-405A-90CC-AD698263BC39}" srcOrd="0" destOrd="0" presId="urn:microsoft.com/office/officeart/2005/8/layout/radial2"/>
    <dgm:cxn modelId="{2AEC1A97-E5AD-427C-8F9A-0D46772F3702}" srcId="{1992D5C8-7D60-4AB8-A10D-C7AA5419BA95}" destId="{C9635D4E-E7C1-421A-AF73-506BC1EFD44C}" srcOrd="0" destOrd="0" parTransId="{A91BFAA7-E83C-4E92-BD67-BB1E93F44BDE}" sibTransId="{8F15A53E-5FFA-4E66-8377-BBC124458D3C}"/>
    <dgm:cxn modelId="{05456A98-9BA0-4997-8895-CF451B20481C}" srcId="{1992D5C8-7D60-4AB8-A10D-C7AA5419BA95}" destId="{7912A9A9-A800-4E99-AAC1-AD8D9052F9B2}" srcOrd="1" destOrd="0" parTransId="{F4538321-08C4-45A3-90B1-B0CB47F5871C}" sibTransId="{6BF91720-17EE-4041-87E7-16B0AC6A1B3A}"/>
    <dgm:cxn modelId="{59AADEB3-711A-4AF6-9B8B-F25EF042D9EC}" type="presOf" srcId="{7912A9A9-A800-4E99-AAC1-AD8D9052F9B2}" destId="{93A5FB24-EF35-4A2D-B050-918458E22110}" srcOrd="0" destOrd="1" presId="urn:microsoft.com/office/officeart/2005/8/layout/radial2"/>
    <dgm:cxn modelId="{61AAC0E0-6162-4146-93FE-9826A35CCABA}" srcId="{CC861350-DC27-49C3-A0FB-2E134A86C5A5}" destId="{1992D5C8-7D60-4AB8-A10D-C7AA5419BA95}" srcOrd="0" destOrd="0" parTransId="{398CCB52-C3F4-4C08-970D-4F37A26E583F}" sibTransId="{6C26897C-6E74-447C-A846-2A4E29930BF3}"/>
    <dgm:cxn modelId="{B1F2E20E-8339-437D-8FA8-EE8C751DE01F}" type="presParOf" srcId="{88B65B11-BAEC-4C7F-B0B5-C36E2762B99B}" destId="{DE96030D-42FB-4D6E-A730-9C66079823B7}" srcOrd="0" destOrd="0" presId="urn:microsoft.com/office/officeart/2005/8/layout/radial2"/>
    <dgm:cxn modelId="{76F4C331-28E0-4D05-B0C1-EF8ADF278919}" type="presParOf" srcId="{DE96030D-42FB-4D6E-A730-9C66079823B7}" destId="{F1D9029D-04B4-44C8-B37E-3C52240BF861}" srcOrd="0" destOrd="0" presId="urn:microsoft.com/office/officeart/2005/8/layout/radial2"/>
    <dgm:cxn modelId="{46722B8C-0038-4B01-88F0-EB77755FB37E}" type="presParOf" srcId="{F1D9029D-04B4-44C8-B37E-3C52240BF861}" destId="{EE80E956-D8AE-4E37-9271-2EC2C80E09AF}" srcOrd="0" destOrd="0" presId="urn:microsoft.com/office/officeart/2005/8/layout/radial2"/>
    <dgm:cxn modelId="{4A0056EA-861E-4404-83E1-769750F1EF2E}" type="presParOf" srcId="{F1D9029D-04B4-44C8-B37E-3C52240BF861}" destId="{F3343828-93B0-4A3D-ACEC-335D1FED7FC0}" srcOrd="1" destOrd="0" presId="urn:microsoft.com/office/officeart/2005/8/layout/radial2"/>
    <dgm:cxn modelId="{0ACEB4A1-CCA6-44C4-AA85-D0663D5D37EC}" type="presParOf" srcId="{DE96030D-42FB-4D6E-A730-9C66079823B7}" destId="{A1032FB0-B04B-4091-8469-85E66E299D68}" srcOrd="1" destOrd="0" presId="urn:microsoft.com/office/officeart/2005/8/layout/radial2"/>
    <dgm:cxn modelId="{B88420E5-A905-416E-B7A6-6703A51828AE}" type="presParOf" srcId="{DE96030D-42FB-4D6E-A730-9C66079823B7}" destId="{22CA5B35-03D1-4FB6-94B2-84A903F2DC21}" srcOrd="2" destOrd="0" presId="urn:microsoft.com/office/officeart/2005/8/layout/radial2"/>
    <dgm:cxn modelId="{50AAC83E-C6EE-414B-90FE-27A318DB7D3C}" type="presParOf" srcId="{22CA5B35-03D1-4FB6-94B2-84A903F2DC21}" destId="{95CD229B-5DE3-4FFB-8D7C-B38BD2A7FE73}" srcOrd="0" destOrd="0" presId="urn:microsoft.com/office/officeart/2005/8/layout/radial2"/>
    <dgm:cxn modelId="{36E33449-894A-466B-80A5-66E603CBAA57}" type="presParOf" srcId="{22CA5B35-03D1-4FB6-94B2-84A903F2DC21}" destId="{93A5FB24-EF35-4A2D-B050-918458E22110}" srcOrd="1" destOrd="0" presId="urn:microsoft.com/office/officeart/2005/8/layout/radial2"/>
    <dgm:cxn modelId="{7560C6E8-DC09-4E1A-A189-1AF69BF808F7}" type="presParOf" srcId="{DE96030D-42FB-4D6E-A730-9C66079823B7}" destId="{4A45ADDD-0D14-405A-90CC-AD698263BC39}" srcOrd="3" destOrd="0" presId="urn:microsoft.com/office/officeart/2005/8/layout/radial2"/>
    <dgm:cxn modelId="{8B2EAFE4-4D40-49A4-A830-A70A0D1F105C}" type="presParOf" srcId="{DE96030D-42FB-4D6E-A730-9C66079823B7}" destId="{DC213E7C-D2E5-41A1-AA99-EF48398B3D90}" srcOrd="4" destOrd="0" presId="urn:microsoft.com/office/officeart/2005/8/layout/radial2"/>
    <dgm:cxn modelId="{E09EBF38-F197-41E5-9C66-A867C0B4C4C5}" type="presParOf" srcId="{DC213E7C-D2E5-41A1-AA99-EF48398B3D90}" destId="{507F2AB0-E3A8-4E8B-8E70-F59AAC5FAE2C}" srcOrd="0" destOrd="0" presId="urn:microsoft.com/office/officeart/2005/8/layout/radial2"/>
    <dgm:cxn modelId="{BCC9A3E4-E6DC-489E-ADFE-25B05E335BF9}" type="presParOf" srcId="{DC213E7C-D2E5-41A1-AA99-EF48398B3D90}" destId="{49F0011F-95BF-409C-BC7E-C034B48472C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5CF40-CA88-4713-A5C4-C62A69168607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雙手肥皂清潔，搓洗</a:t>
          </a:r>
          <a:r>
            <a:rPr lang="en-US" sz="2800" kern="1200"/>
            <a:t>40~60</a:t>
          </a:r>
          <a:r>
            <a:rPr lang="zh-TW" sz="2800" kern="1200"/>
            <a:t>秒</a:t>
          </a:r>
        </a:p>
      </dsp:txBody>
      <dsp:txXfrm>
        <a:off x="1918" y="1810385"/>
        <a:ext cx="2011188" cy="1810385"/>
      </dsp:txXfrm>
    </dsp:sp>
    <dsp:sp modelId="{1ECAA188-CCEF-4D8A-A723-6E162EEC9470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5EDD15-BF1D-4779-B9BC-277294B5593A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84"/>
                <a:satOff val="-11496"/>
                <a:lumOff val="-589"/>
                <a:alphaOff val="0"/>
                <a:tint val="50000"/>
                <a:satMod val="300000"/>
              </a:schemeClr>
            </a:gs>
            <a:gs pos="35000">
              <a:schemeClr val="accent2">
                <a:hueOff val="11784"/>
                <a:satOff val="-11496"/>
                <a:lumOff val="-589"/>
                <a:alphaOff val="0"/>
                <a:tint val="37000"/>
                <a:satMod val="300000"/>
              </a:schemeClr>
            </a:gs>
            <a:gs pos="100000">
              <a:schemeClr val="accent2">
                <a:hueOff val="11784"/>
                <a:satOff val="-11496"/>
                <a:lumOff val="-5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口罩要遮住口鼻、蓋住下巴  </a:t>
          </a:r>
        </a:p>
      </dsp:txBody>
      <dsp:txXfrm>
        <a:off x="2073443" y="1810385"/>
        <a:ext cx="2011188" cy="1810385"/>
      </dsp:txXfrm>
    </dsp:sp>
    <dsp:sp modelId="{22B8A191-E4D4-41AC-A041-12CFBE3DF138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18A828-7D30-4624-8077-DECFC613C2FF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569"/>
                <a:satOff val="-22991"/>
                <a:lumOff val="-1177"/>
                <a:alphaOff val="0"/>
                <a:tint val="50000"/>
                <a:satMod val="300000"/>
              </a:schemeClr>
            </a:gs>
            <a:gs pos="35000">
              <a:schemeClr val="accent2">
                <a:hueOff val="23569"/>
                <a:satOff val="-22991"/>
                <a:lumOff val="-1177"/>
                <a:alphaOff val="0"/>
                <a:tint val="37000"/>
                <a:satMod val="300000"/>
              </a:schemeClr>
            </a:gs>
            <a:gs pos="100000">
              <a:schemeClr val="accent2">
                <a:hueOff val="23569"/>
                <a:satOff val="-22991"/>
                <a:lumOff val="-1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噴</a:t>
          </a:r>
          <a:r>
            <a:rPr lang="en-US" sz="2800" kern="1200"/>
            <a:t>75%</a:t>
          </a:r>
          <a:r>
            <a:rPr lang="zh-TW" sz="2800" kern="1200"/>
            <a:t>酒精搓洗雙手</a:t>
          </a:r>
          <a:r>
            <a:rPr lang="en-US" sz="2800" kern="1200"/>
            <a:t>20-30</a:t>
          </a:r>
          <a:r>
            <a:rPr lang="zh-TW" sz="2800" kern="1200"/>
            <a:t>秒</a:t>
          </a:r>
        </a:p>
      </dsp:txBody>
      <dsp:txXfrm>
        <a:off x="4144967" y="1810385"/>
        <a:ext cx="2011188" cy="1810385"/>
      </dsp:txXfrm>
    </dsp:sp>
    <dsp:sp modelId="{197C1DF4-A835-47BB-82BC-B94EE27557EA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8C77E1-0A09-4FA1-99D6-3C11AE4D29F4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353"/>
                <a:satOff val="-34487"/>
                <a:lumOff val="-1766"/>
                <a:alphaOff val="0"/>
                <a:tint val="50000"/>
                <a:satMod val="300000"/>
              </a:schemeClr>
            </a:gs>
            <a:gs pos="35000">
              <a:schemeClr val="accent2">
                <a:hueOff val="35353"/>
                <a:satOff val="-34487"/>
                <a:lumOff val="-1766"/>
                <a:alphaOff val="0"/>
                <a:tint val="37000"/>
                <a:satMod val="300000"/>
              </a:schemeClr>
            </a:gs>
            <a:gs pos="100000">
              <a:schemeClr val="accent2">
                <a:hueOff val="35353"/>
                <a:satOff val="-34487"/>
                <a:lumOff val="-176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有發燒、呼吸道症狀速就醫</a:t>
          </a:r>
        </a:p>
      </dsp:txBody>
      <dsp:txXfrm>
        <a:off x="6216492" y="1810385"/>
        <a:ext cx="2011188" cy="1810385"/>
      </dsp:txXfrm>
    </dsp:sp>
    <dsp:sp modelId="{DD48F53D-D091-42A7-B2AB-832EB9D9A90E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17C98A-C9A2-4F87-993E-4FBC87058BAA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129A8-3872-4E20-BBD5-2D17B2C7A8F6}">
      <dsp:nvSpPr>
        <dsp:cNvPr id="0" name=""/>
        <dsp:cNvSpPr/>
      </dsp:nvSpPr>
      <dsp:spPr>
        <a:xfrm>
          <a:off x="5925" y="1280147"/>
          <a:ext cx="2866518" cy="2428783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186CDF9-621A-4F3E-B41C-DDD4DB3D5579}">
      <dsp:nvSpPr>
        <dsp:cNvPr id="0" name=""/>
        <dsp:cNvSpPr/>
      </dsp:nvSpPr>
      <dsp:spPr>
        <a:xfrm>
          <a:off x="2490729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500" kern="1200" dirty="0"/>
            <a:t>大約</a:t>
          </a:r>
          <a:r>
            <a:rPr lang="en-US" sz="2500" kern="1200" dirty="0"/>
            <a:t>3</a:t>
          </a:r>
          <a:r>
            <a:rPr lang="zh-TW" sz="2500" kern="1200" dirty="0"/>
            <a:t>個步伐</a:t>
          </a:r>
        </a:p>
      </dsp:txBody>
      <dsp:txXfrm>
        <a:off x="2530540" y="1659838"/>
        <a:ext cx="1279639" cy="1335100"/>
      </dsp:txXfrm>
    </dsp:sp>
    <dsp:sp modelId="{28442F84-C58C-4D08-B01A-C37EE6C26485}">
      <dsp:nvSpPr>
        <dsp:cNvPr id="0" name=""/>
        <dsp:cNvSpPr/>
      </dsp:nvSpPr>
      <dsp:spPr>
        <a:xfrm>
          <a:off x="5925" y="817031"/>
          <a:ext cx="2866518" cy="4182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kern="1200"/>
            <a:t>室外至少</a:t>
          </a:r>
          <a:r>
            <a:rPr lang="en-US" sz="1800" kern="1200"/>
            <a:t>1</a:t>
          </a:r>
          <a:r>
            <a:rPr lang="zh-TW" sz="1800" kern="1200"/>
            <a:t>公尺</a:t>
          </a:r>
        </a:p>
      </dsp:txBody>
      <dsp:txXfrm>
        <a:off x="5925" y="817031"/>
        <a:ext cx="2866518" cy="418227"/>
      </dsp:txXfrm>
    </dsp:sp>
    <dsp:sp modelId="{DD308918-C0B4-4776-9FC4-DE16A8205F59}">
      <dsp:nvSpPr>
        <dsp:cNvPr id="0" name=""/>
        <dsp:cNvSpPr/>
      </dsp:nvSpPr>
      <dsp:spPr>
        <a:xfrm>
          <a:off x="4379609" y="1280147"/>
          <a:ext cx="2866518" cy="2428783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1268E16-58A9-47B9-B4A7-00A21481C848}">
      <dsp:nvSpPr>
        <dsp:cNvPr id="0" name=""/>
        <dsp:cNvSpPr/>
      </dsp:nvSpPr>
      <dsp:spPr>
        <a:xfrm>
          <a:off x="6864412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500" kern="1200"/>
            <a:t>大約手臂的兩倍長</a:t>
          </a:r>
        </a:p>
      </dsp:txBody>
      <dsp:txXfrm>
        <a:off x="6904223" y="1659838"/>
        <a:ext cx="1279639" cy="1335100"/>
      </dsp:txXfrm>
    </dsp:sp>
    <dsp:sp modelId="{33D2A711-F3EC-473B-B858-2F1CA4C85D9A}">
      <dsp:nvSpPr>
        <dsp:cNvPr id="0" name=""/>
        <dsp:cNvSpPr/>
      </dsp:nvSpPr>
      <dsp:spPr>
        <a:xfrm>
          <a:off x="4379609" y="817031"/>
          <a:ext cx="2866518" cy="41822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kern="1200"/>
            <a:t>室內至少</a:t>
          </a:r>
          <a:r>
            <a:rPr lang="en-US" sz="1800" kern="1200"/>
            <a:t>1.5</a:t>
          </a:r>
          <a:r>
            <a:rPr lang="zh-TW" sz="1800" kern="1200"/>
            <a:t>公尺</a:t>
          </a:r>
        </a:p>
      </dsp:txBody>
      <dsp:txXfrm>
        <a:off x="4379609" y="817031"/>
        <a:ext cx="2866518" cy="418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ADDD-0D14-405A-90CC-AD698263BC39}">
      <dsp:nvSpPr>
        <dsp:cNvPr id="0" name=""/>
        <dsp:cNvSpPr/>
      </dsp:nvSpPr>
      <dsp:spPr>
        <a:xfrm rot="1759101">
          <a:off x="2716963" y="3007677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32FB0-B04B-4091-8469-85E66E299D68}">
      <dsp:nvSpPr>
        <dsp:cNvPr id="0" name=""/>
        <dsp:cNvSpPr/>
      </dsp:nvSpPr>
      <dsp:spPr>
        <a:xfrm rot="19840899">
          <a:off x="2716963" y="1456146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43828-93B0-4A3D-ACEC-335D1FED7FC0}">
      <dsp:nvSpPr>
        <dsp:cNvPr id="0" name=""/>
        <dsp:cNvSpPr/>
      </dsp:nvSpPr>
      <dsp:spPr>
        <a:xfrm>
          <a:off x="358984" y="842491"/>
          <a:ext cx="2840980" cy="28409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D229B-5DE3-4FFB-8D7C-B38BD2A7FE73}">
      <dsp:nvSpPr>
        <dsp:cNvPr id="0" name=""/>
        <dsp:cNvSpPr/>
      </dsp:nvSpPr>
      <dsp:spPr>
        <a:xfrm>
          <a:off x="3438686" y="238"/>
          <a:ext cx="1704588" cy="170458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/>
            <a:t>衛福部疾管署</a:t>
          </a:r>
        </a:p>
      </dsp:txBody>
      <dsp:txXfrm>
        <a:off x="3688317" y="249869"/>
        <a:ext cx="1205326" cy="1205326"/>
      </dsp:txXfrm>
    </dsp:sp>
    <dsp:sp modelId="{93A5FB24-EF35-4A2D-B050-918458E22110}">
      <dsp:nvSpPr>
        <dsp:cNvPr id="0" name=""/>
        <dsp:cNvSpPr/>
      </dsp:nvSpPr>
      <dsp:spPr>
        <a:xfrm>
          <a:off x="5313733" y="238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掌握最新疫情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了解防疫議題</a:t>
          </a:r>
        </a:p>
      </dsp:txBody>
      <dsp:txXfrm>
        <a:off x="5313733" y="238"/>
        <a:ext cx="2556882" cy="1704588"/>
      </dsp:txXfrm>
    </dsp:sp>
    <dsp:sp modelId="{507F2AB0-E3A8-4E8B-8E70-F59AAC5FAE2C}">
      <dsp:nvSpPr>
        <dsp:cNvPr id="0" name=""/>
        <dsp:cNvSpPr/>
      </dsp:nvSpPr>
      <dsp:spPr>
        <a:xfrm>
          <a:off x="3438686" y="2821136"/>
          <a:ext cx="1704588" cy="17045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/>
            <a:t>防疫小測驗</a:t>
          </a:r>
        </a:p>
      </dsp:txBody>
      <dsp:txXfrm>
        <a:off x="3688317" y="3070767"/>
        <a:ext cx="1205326" cy="1205326"/>
      </dsp:txXfrm>
    </dsp:sp>
    <dsp:sp modelId="{49F0011F-95BF-409C-BC7E-C034B48472CA}">
      <dsp:nvSpPr>
        <dsp:cNvPr id="0" name=""/>
        <dsp:cNvSpPr/>
      </dsp:nvSpPr>
      <dsp:spPr>
        <a:xfrm>
          <a:off x="5313733" y="2821136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你的防疫觀念正確嗎？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擊敗新冠病毒，健康久久！</a:t>
          </a:r>
        </a:p>
      </dsp:txBody>
      <dsp:txXfrm>
        <a:off x="5313733" y="2821136"/>
        <a:ext cx="2556882" cy="1704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99FF"/>
            </a:gs>
            <a:gs pos="100000">
              <a:schemeClr val="bg1">
                <a:lumMod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66FF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s://www.cdc.gov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打擊新冠病毒，守護健康你我有責</a:t>
            </a:r>
            <a:endParaRPr lang="zh-TW" altLang="en-US" sz="2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2640B60-5105-44BC-8C3C-45DB80A769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64904"/>
            <a:ext cx="4896544" cy="36007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防疫須知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57217003-5D78-4EFF-A321-60025A3FA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3314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保持社交距離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31AC5962-E5F3-48D8-8DD1-CBE30D769E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3375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相關連結</a:t>
            </a:r>
          </a:p>
        </p:txBody>
      </p:sp>
      <p:graphicFrame>
        <p:nvGraphicFramePr>
          <p:cNvPr id="4" name="內容版面配置區 3">
            <a:hlinkClick r:id="rId2"/>
            <a:extLst>
              <a:ext uri="{FF2B5EF4-FFF2-40B4-BE49-F238E27FC236}">
                <a16:creationId xmlns:a16="http://schemas.microsoft.com/office/drawing/2014/main" id="{FC56D3FF-957D-4334-92E0-5901A3065A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6905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黃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110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文鼎甜妞體P</vt:lpstr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user</cp:lastModifiedBy>
  <cp:revision>53</cp:revision>
  <dcterms:created xsi:type="dcterms:W3CDTF">2014-02-08T16:25:00Z</dcterms:created>
  <dcterms:modified xsi:type="dcterms:W3CDTF">2024-11-18T03:06:43Z</dcterms:modified>
</cp:coreProperties>
</file>