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7" autoAdjust="0"/>
    <p:restoredTop sz="94779" autoAdjust="0"/>
  </p:normalViewPr>
  <p:slideViewPr>
    <p:cSldViewPr>
      <p:cViewPr varScale="1">
        <p:scale>
          <a:sx n="102" d="100"/>
          <a:sy n="102" d="100"/>
        </p:scale>
        <p:origin x="10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hyperlink" Target="https://www.cdc.gov.tw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763B2-390A-4112-BD66-73E163A3AEAF}" type="doc">
      <dgm:prSet loTypeId="urn:microsoft.com/office/officeart/2005/8/layout/hList7" loCatId="list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C8A070F8-7713-4379-9BCD-EC52D45BCA00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48100">
              <a:schemeClr val="accent2">
                <a:lumMod val="40000"/>
                <a:lumOff val="60000"/>
              </a:schemeClr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dirty="0">
              <a:solidFill>
                <a:schemeClr val="tx1"/>
              </a:solidFill>
            </a:rPr>
            <a:t>雙手肥皂清潔，搓洗</a:t>
          </a:r>
          <a:r>
            <a:rPr lang="en-US" dirty="0">
              <a:solidFill>
                <a:schemeClr val="tx1"/>
              </a:solidFill>
            </a:rPr>
            <a:t>40~60</a:t>
          </a:r>
          <a:r>
            <a:rPr lang="zh-TW" dirty="0">
              <a:solidFill>
                <a:schemeClr val="tx1"/>
              </a:solidFill>
            </a:rPr>
            <a:t>秒</a:t>
          </a:r>
        </a:p>
      </dgm:t>
    </dgm:pt>
    <dgm:pt modelId="{0139ED27-3408-48A7-BBB7-E9731B78A9BA}" type="parTrans" cxnId="{28F1C1B2-DAF0-471E-BE88-4F98DCD28636}">
      <dgm:prSet/>
      <dgm:spPr/>
      <dgm:t>
        <a:bodyPr/>
        <a:lstStyle/>
        <a:p>
          <a:endParaRPr lang="zh-TW" altLang="en-US"/>
        </a:p>
      </dgm:t>
    </dgm:pt>
    <dgm:pt modelId="{95ED616B-1399-4149-9243-CE6EE1377905}" type="sibTrans" cxnId="{28F1C1B2-DAF0-471E-BE88-4F98DCD28636}">
      <dgm:prSet/>
      <dgm:spPr/>
      <dgm:t>
        <a:bodyPr/>
        <a:lstStyle/>
        <a:p>
          <a:endParaRPr lang="zh-TW" altLang="en-US"/>
        </a:p>
      </dgm:t>
    </dgm:pt>
    <dgm:pt modelId="{6DF03EAE-FB15-4C2A-AB03-E9FA3C20ABC8}">
      <dgm:prSet/>
      <dgm:spPr>
        <a:gradFill rotWithShape="0">
          <a:gsLst>
            <a:gs pos="0">
              <a:schemeClr val="bg1"/>
            </a:gs>
            <a:gs pos="48100">
              <a:schemeClr val="accent4">
                <a:lumMod val="40000"/>
                <a:lumOff val="60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dirty="0">
              <a:solidFill>
                <a:schemeClr val="tx1"/>
              </a:solidFill>
            </a:rPr>
            <a:t>口罩要遮住口鼻、蓋住下巴  </a:t>
          </a:r>
        </a:p>
      </dgm:t>
    </dgm:pt>
    <dgm:pt modelId="{BC6FEE7D-6A4F-4832-91DE-F39491547D19}" type="parTrans" cxnId="{D97C93B3-816C-49D6-8754-AB674E80D413}">
      <dgm:prSet/>
      <dgm:spPr/>
      <dgm:t>
        <a:bodyPr/>
        <a:lstStyle/>
        <a:p>
          <a:endParaRPr lang="zh-TW" altLang="en-US"/>
        </a:p>
      </dgm:t>
    </dgm:pt>
    <dgm:pt modelId="{D3797D23-4645-4151-809B-3F9B2637DA1E}" type="sibTrans" cxnId="{D97C93B3-816C-49D6-8754-AB674E80D413}">
      <dgm:prSet/>
      <dgm:spPr/>
      <dgm:t>
        <a:bodyPr/>
        <a:lstStyle/>
        <a:p>
          <a:endParaRPr lang="zh-TW" altLang="en-US"/>
        </a:p>
      </dgm:t>
    </dgm:pt>
    <dgm:pt modelId="{282F8FA3-E007-4B00-876C-84F159704910}">
      <dgm:prSet/>
      <dgm:spPr>
        <a:gradFill rotWithShape="0">
          <a:gsLst>
            <a:gs pos="0">
              <a:schemeClr val="bg1"/>
            </a:gs>
            <a:gs pos="48100">
              <a:srgbClr val="FFFF00"/>
            </a:gs>
            <a:gs pos="100000">
              <a:schemeClr val="accent5">
                <a:lumMod val="5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dirty="0">
              <a:solidFill>
                <a:schemeClr val="tx1"/>
              </a:solidFill>
            </a:rPr>
            <a:t>噴</a:t>
          </a:r>
          <a:r>
            <a:rPr lang="en-US" dirty="0">
              <a:solidFill>
                <a:schemeClr val="tx1"/>
              </a:solidFill>
            </a:rPr>
            <a:t>75%</a:t>
          </a:r>
          <a:r>
            <a:rPr lang="zh-TW" dirty="0">
              <a:solidFill>
                <a:schemeClr val="tx1"/>
              </a:solidFill>
            </a:rPr>
            <a:t>酒精搓洗雙手</a:t>
          </a:r>
          <a:r>
            <a:rPr lang="en-US" dirty="0">
              <a:solidFill>
                <a:schemeClr val="tx1"/>
              </a:solidFill>
            </a:rPr>
            <a:t>20-30</a:t>
          </a:r>
          <a:r>
            <a:rPr lang="zh-TW" dirty="0">
              <a:solidFill>
                <a:schemeClr val="tx1"/>
              </a:solidFill>
            </a:rPr>
            <a:t>秒</a:t>
          </a:r>
        </a:p>
      </dgm:t>
    </dgm:pt>
    <dgm:pt modelId="{EA7085E3-CF46-4531-84CD-671FA1DE3AF3}" type="parTrans" cxnId="{51C21666-632F-4B79-ABFF-7DEA2D1FCB90}">
      <dgm:prSet/>
      <dgm:spPr/>
      <dgm:t>
        <a:bodyPr/>
        <a:lstStyle/>
        <a:p>
          <a:endParaRPr lang="zh-TW" altLang="en-US"/>
        </a:p>
      </dgm:t>
    </dgm:pt>
    <dgm:pt modelId="{91898071-5585-4298-9AB0-5432275C5D6F}" type="sibTrans" cxnId="{51C21666-632F-4B79-ABFF-7DEA2D1FCB90}">
      <dgm:prSet/>
      <dgm:spPr/>
      <dgm:t>
        <a:bodyPr/>
        <a:lstStyle/>
        <a:p>
          <a:endParaRPr lang="zh-TW" altLang="en-US"/>
        </a:p>
      </dgm:t>
    </dgm:pt>
    <dgm:pt modelId="{E2CCE8D5-AD48-40DB-937D-79D827084647}">
      <dgm:prSet/>
      <dgm:spPr>
        <a:gradFill rotWithShape="0">
          <a:gsLst>
            <a:gs pos="0">
              <a:schemeClr val="bg1"/>
            </a:gs>
            <a:gs pos="48100">
              <a:srgbClr val="FFC000"/>
            </a:gs>
            <a:gs pos="10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有</a:t>
          </a:r>
          <a:r>
            <a:rPr lang="zh-TW" dirty="0">
              <a:solidFill>
                <a:schemeClr val="tx1"/>
              </a:solidFill>
            </a:rPr>
            <a:t>發燒、呼吸道症狀速就醫</a:t>
          </a:r>
        </a:p>
      </dgm:t>
    </dgm:pt>
    <dgm:pt modelId="{0DD2FE8C-3CE1-4FDE-9FFA-BD3777B21103}" type="parTrans" cxnId="{CCE89FFF-55CE-4182-86CB-2553E78ED172}">
      <dgm:prSet/>
      <dgm:spPr/>
      <dgm:t>
        <a:bodyPr/>
        <a:lstStyle/>
        <a:p>
          <a:endParaRPr lang="zh-TW" altLang="en-US"/>
        </a:p>
      </dgm:t>
    </dgm:pt>
    <dgm:pt modelId="{DFD0F026-5E9F-468E-B555-4D1DD7756C16}" type="sibTrans" cxnId="{CCE89FFF-55CE-4182-86CB-2553E78ED172}">
      <dgm:prSet/>
      <dgm:spPr/>
      <dgm:t>
        <a:bodyPr/>
        <a:lstStyle/>
        <a:p>
          <a:endParaRPr lang="zh-TW" altLang="en-US"/>
        </a:p>
      </dgm:t>
    </dgm:pt>
    <dgm:pt modelId="{8E9CAE9F-66C6-4B8B-B8AD-30D374AC6390}" type="pres">
      <dgm:prSet presAssocID="{8B6763B2-390A-4112-BD66-73E163A3AEAF}" presName="Name0" presStyleCnt="0">
        <dgm:presLayoutVars>
          <dgm:dir/>
          <dgm:resizeHandles val="exact"/>
        </dgm:presLayoutVars>
      </dgm:prSet>
      <dgm:spPr/>
    </dgm:pt>
    <dgm:pt modelId="{BE1E4D39-D8A3-46D1-B9AC-0A0D7B345B1B}" type="pres">
      <dgm:prSet presAssocID="{8B6763B2-390A-4112-BD66-73E163A3AEAF}" presName="fgShape" presStyleLbl="fgShp" presStyleIdx="0" presStyleCnt="1"/>
      <dgm:spPr/>
    </dgm:pt>
    <dgm:pt modelId="{2B4F58D0-95B4-493F-8548-3810E99EAEB5}" type="pres">
      <dgm:prSet presAssocID="{8B6763B2-390A-4112-BD66-73E163A3AEAF}" presName="linComp" presStyleCnt="0"/>
      <dgm:spPr/>
    </dgm:pt>
    <dgm:pt modelId="{5CE2AE37-A4E5-4AB4-82BB-9C490BC7A37C}" type="pres">
      <dgm:prSet presAssocID="{C8A070F8-7713-4379-9BCD-EC52D45BCA00}" presName="compNode" presStyleCnt="0"/>
      <dgm:spPr/>
    </dgm:pt>
    <dgm:pt modelId="{F9F3C828-464B-4ABA-905E-AD5AEFD3AA62}" type="pres">
      <dgm:prSet presAssocID="{C8A070F8-7713-4379-9BCD-EC52D45BCA00}" presName="bkgdShape" presStyleLbl="node1" presStyleIdx="0" presStyleCnt="4"/>
      <dgm:spPr/>
    </dgm:pt>
    <dgm:pt modelId="{2864F473-0CC1-4C39-83E9-C1DA2C201131}" type="pres">
      <dgm:prSet presAssocID="{C8A070F8-7713-4379-9BCD-EC52D45BCA00}" presName="nodeTx" presStyleLbl="node1" presStyleIdx="0" presStyleCnt="4">
        <dgm:presLayoutVars>
          <dgm:bulletEnabled val="1"/>
        </dgm:presLayoutVars>
      </dgm:prSet>
      <dgm:spPr/>
    </dgm:pt>
    <dgm:pt modelId="{28A555D0-9C9C-40AC-8632-06BF9DE78196}" type="pres">
      <dgm:prSet presAssocID="{C8A070F8-7713-4379-9BCD-EC52D45BCA00}" presName="invisiNode" presStyleLbl="node1" presStyleIdx="0" presStyleCnt="4"/>
      <dgm:spPr/>
    </dgm:pt>
    <dgm:pt modelId="{4F38C2E6-B16A-4400-8013-4B6C718D8FA8}" type="pres">
      <dgm:prSet presAssocID="{C8A070F8-7713-4379-9BCD-EC52D45BCA00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1100A6-214F-4715-BA3E-BD27ACFA8DDC}" type="pres">
      <dgm:prSet presAssocID="{95ED616B-1399-4149-9243-CE6EE1377905}" presName="sibTrans" presStyleLbl="sibTrans2D1" presStyleIdx="0" presStyleCnt="0"/>
      <dgm:spPr/>
    </dgm:pt>
    <dgm:pt modelId="{AF771DF1-09C6-4263-815D-CE487B882208}" type="pres">
      <dgm:prSet presAssocID="{6DF03EAE-FB15-4C2A-AB03-E9FA3C20ABC8}" presName="compNode" presStyleCnt="0"/>
      <dgm:spPr/>
    </dgm:pt>
    <dgm:pt modelId="{53156E45-5E5B-4428-A90A-C477672F0889}" type="pres">
      <dgm:prSet presAssocID="{6DF03EAE-FB15-4C2A-AB03-E9FA3C20ABC8}" presName="bkgdShape" presStyleLbl="node1" presStyleIdx="1" presStyleCnt="4" custLinFactNeighborX="1500" custLinFactNeighborY="-959"/>
      <dgm:spPr/>
    </dgm:pt>
    <dgm:pt modelId="{E6E46C6F-09BA-4685-8281-48850E7D8885}" type="pres">
      <dgm:prSet presAssocID="{6DF03EAE-FB15-4C2A-AB03-E9FA3C20ABC8}" presName="nodeTx" presStyleLbl="node1" presStyleIdx="1" presStyleCnt="4">
        <dgm:presLayoutVars>
          <dgm:bulletEnabled val="1"/>
        </dgm:presLayoutVars>
      </dgm:prSet>
      <dgm:spPr/>
    </dgm:pt>
    <dgm:pt modelId="{F7936B60-D79A-421D-ACF3-99D5EC27EA38}" type="pres">
      <dgm:prSet presAssocID="{6DF03EAE-FB15-4C2A-AB03-E9FA3C20ABC8}" presName="invisiNode" presStyleLbl="node1" presStyleIdx="1" presStyleCnt="4"/>
      <dgm:spPr/>
    </dgm:pt>
    <dgm:pt modelId="{B1EC26AE-971F-4201-81B8-DCF5F9CFC3DC}" type="pres">
      <dgm:prSet presAssocID="{6DF03EAE-FB15-4C2A-AB03-E9FA3C20ABC8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CB9B8DD-84EE-4D12-8D27-4A8DD321D495}" type="pres">
      <dgm:prSet presAssocID="{D3797D23-4645-4151-809B-3F9B2637DA1E}" presName="sibTrans" presStyleLbl="sibTrans2D1" presStyleIdx="0" presStyleCnt="0"/>
      <dgm:spPr/>
    </dgm:pt>
    <dgm:pt modelId="{84D1D85E-066B-48BF-9FA1-FEA578F9C261}" type="pres">
      <dgm:prSet presAssocID="{282F8FA3-E007-4B00-876C-84F159704910}" presName="compNode" presStyleCnt="0"/>
      <dgm:spPr/>
    </dgm:pt>
    <dgm:pt modelId="{BEEE6A3A-8C43-44AB-9CC5-298BD6FAA22E}" type="pres">
      <dgm:prSet presAssocID="{282F8FA3-E007-4B00-876C-84F159704910}" presName="bkgdShape" presStyleLbl="node1" presStyleIdx="2" presStyleCnt="4"/>
      <dgm:spPr/>
    </dgm:pt>
    <dgm:pt modelId="{CA086654-9CE8-4CB3-8A82-D4865EB7BA50}" type="pres">
      <dgm:prSet presAssocID="{282F8FA3-E007-4B00-876C-84F159704910}" presName="nodeTx" presStyleLbl="node1" presStyleIdx="2" presStyleCnt="4">
        <dgm:presLayoutVars>
          <dgm:bulletEnabled val="1"/>
        </dgm:presLayoutVars>
      </dgm:prSet>
      <dgm:spPr/>
    </dgm:pt>
    <dgm:pt modelId="{7DB716A1-C000-4FCB-BE00-C0DAA2B4E5CC}" type="pres">
      <dgm:prSet presAssocID="{282F8FA3-E007-4B00-876C-84F159704910}" presName="invisiNode" presStyleLbl="node1" presStyleIdx="2" presStyleCnt="4"/>
      <dgm:spPr/>
    </dgm:pt>
    <dgm:pt modelId="{6B004518-D4AB-4261-BE69-DEC0D3CD4231}" type="pres">
      <dgm:prSet presAssocID="{282F8FA3-E007-4B00-876C-84F159704910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5134CC6-019A-411D-B4E0-869BD82EF4A6}" type="pres">
      <dgm:prSet presAssocID="{91898071-5585-4298-9AB0-5432275C5D6F}" presName="sibTrans" presStyleLbl="sibTrans2D1" presStyleIdx="0" presStyleCnt="0"/>
      <dgm:spPr/>
    </dgm:pt>
    <dgm:pt modelId="{68843D4D-99D5-45D6-8EFD-0661D4A7C983}" type="pres">
      <dgm:prSet presAssocID="{E2CCE8D5-AD48-40DB-937D-79D827084647}" presName="compNode" presStyleCnt="0"/>
      <dgm:spPr/>
    </dgm:pt>
    <dgm:pt modelId="{34EDB3A3-4EC7-4E3E-879B-1BD5AA68FF1B}" type="pres">
      <dgm:prSet presAssocID="{E2CCE8D5-AD48-40DB-937D-79D827084647}" presName="bkgdShape" presStyleLbl="node1" presStyleIdx="3" presStyleCnt="4"/>
      <dgm:spPr/>
    </dgm:pt>
    <dgm:pt modelId="{72761C63-47A2-47C7-B79C-2DACD44C10DA}" type="pres">
      <dgm:prSet presAssocID="{E2CCE8D5-AD48-40DB-937D-79D827084647}" presName="nodeTx" presStyleLbl="node1" presStyleIdx="3" presStyleCnt="4">
        <dgm:presLayoutVars>
          <dgm:bulletEnabled val="1"/>
        </dgm:presLayoutVars>
      </dgm:prSet>
      <dgm:spPr/>
    </dgm:pt>
    <dgm:pt modelId="{1D28ED5E-0438-472E-BE8C-A717D008D7AB}" type="pres">
      <dgm:prSet presAssocID="{E2CCE8D5-AD48-40DB-937D-79D827084647}" presName="invisiNode" presStyleLbl="node1" presStyleIdx="3" presStyleCnt="4"/>
      <dgm:spPr/>
    </dgm:pt>
    <dgm:pt modelId="{6788E016-5F14-410A-BC60-4FB728536F6D}" type="pres">
      <dgm:prSet presAssocID="{E2CCE8D5-AD48-40DB-937D-79D827084647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2DAAC12-8F7E-4B2E-8D72-F25AF2DF4E31}" type="presOf" srcId="{8B6763B2-390A-4112-BD66-73E163A3AEAF}" destId="{8E9CAE9F-66C6-4B8B-B8AD-30D374AC6390}" srcOrd="0" destOrd="0" presId="urn:microsoft.com/office/officeart/2005/8/layout/hList7"/>
    <dgm:cxn modelId="{F304CC34-D7DE-4111-B497-F89DD89F4B96}" type="presOf" srcId="{91898071-5585-4298-9AB0-5432275C5D6F}" destId="{F5134CC6-019A-411D-B4E0-869BD82EF4A6}" srcOrd="0" destOrd="0" presId="urn:microsoft.com/office/officeart/2005/8/layout/hList7"/>
    <dgm:cxn modelId="{51C21666-632F-4B79-ABFF-7DEA2D1FCB90}" srcId="{8B6763B2-390A-4112-BD66-73E163A3AEAF}" destId="{282F8FA3-E007-4B00-876C-84F159704910}" srcOrd="2" destOrd="0" parTransId="{EA7085E3-CF46-4531-84CD-671FA1DE3AF3}" sibTransId="{91898071-5585-4298-9AB0-5432275C5D6F}"/>
    <dgm:cxn modelId="{44E4B04B-82F1-403B-B9F6-927023B5B971}" type="presOf" srcId="{C8A070F8-7713-4379-9BCD-EC52D45BCA00}" destId="{2864F473-0CC1-4C39-83E9-C1DA2C201131}" srcOrd="1" destOrd="0" presId="urn:microsoft.com/office/officeart/2005/8/layout/hList7"/>
    <dgm:cxn modelId="{C93F4E78-685B-425F-BE7A-3428612289A5}" type="presOf" srcId="{E2CCE8D5-AD48-40DB-937D-79D827084647}" destId="{34EDB3A3-4EC7-4E3E-879B-1BD5AA68FF1B}" srcOrd="0" destOrd="0" presId="urn:microsoft.com/office/officeart/2005/8/layout/hList7"/>
    <dgm:cxn modelId="{D200D87E-0E4B-47F3-9251-DF7B2347D42E}" type="presOf" srcId="{282F8FA3-E007-4B00-876C-84F159704910}" destId="{CA086654-9CE8-4CB3-8A82-D4865EB7BA50}" srcOrd="1" destOrd="0" presId="urn:microsoft.com/office/officeart/2005/8/layout/hList7"/>
    <dgm:cxn modelId="{85B7948C-E5F9-42E1-86CF-60107731A68D}" type="presOf" srcId="{D3797D23-4645-4151-809B-3F9B2637DA1E}" destId="{3CB9B8DD-84EE-4D12-8D27-4A8DD321D495}" srcOrd="0" destOrd="0" presId="urn:microsoft.com/office/officeart/2005/8/layout/hList7"/>
    <dgm:cxn modelId="{05E89EB1-E894-4216-A826-98472B34481F}" type="presOf" srcId="{282F8FA3-E007-4B00-876C-84F159704910}" destId="{BEEE6A3A-8C43-44AB-9CC5-298BD6FAA22E}" srcOrd="0" destOrd="0" presId="urn:microsoft.com/office/officeart/2005/8/layout/hList7"/>
    <dgm:cxn modelId="{28F1C1B2-DAF0-471E-BE88-4F98DCD28636}" srcId="{8B6763B2-390A-4112-BD66-73E163A3AEAF}" destId="{C8A070F8-7713-4379-9BCD-EC52D45BCA00}" srcOrd="0" destOrd="0" parTransId="{0139ED27-3408-48A7-BBB7-E9731B78A9BA}" sibTransId="{95ED616B-1399-4149-9243-CE6EE1377905}"/>
    <dgm:cxn modelId="{D97C93B3-816C-49D6-8754-AB674E80D413}" srcId="{8B6763B2-390A-4112-BD66-73E163A3AEAF}" destId="{6DF03EAE-FB15-4C2A-AB03-E9FA3C20ABC8}" srcOrd="1" destOrd="0" parTransId="{BC6FEE7D-6A4F-4832-91DE-F39491547D19}" sibTransId="{D3797D23-4645-4151-809B-3F9B2637DA1E}"/>
    <dgm:cxn modelId="{BF9808B8-0834-45E4-8B02-CF98E9B66A4A}" type="presOf" srcId="{95ED616B-1399-4149-9243-CE6EE1377905}" destId="{721100A6-214F-4715-BA3E-BD27ACFA8DDC}" srcOrd="0" destOrd="0" presId="urn:microsoft.com/office/officeart/2005/8/layout/hList7"/>
    <dgm:cxn modelId="{E82176E3-DA29-4ADB-9122-DB0C891BDFED}" type="presOf" srcId="{E2CCE8D5-AD48-40DB-937D-79D827084647}" destId="{72761C63-47A2-47C7-B79C-2DACD44C10DA}" srcOrd="1" destOrd="0" presId="urn:microsoft.com/office/officeart/2005/8/layout/hList7"/>
    <dgm:cxn modelId="{FC64DFE3-8246-49E5-A75B-4E5A4D8D5250}" type="presOf" srcId="{C8A070F8-7713-4379-9BCD-EC52D45BCA00}" destId="{F9F3C828-464B-4ABA-905E-AD5AEFD3AA62}" srcOrd="0" destOrd="0" presId="urn:microsoft.com/office/officeart/2005/8/layout/hList7"/>
    <dgm:cxn modelId="{47A669EA-819E-40E0-8F75-E5E0D1027EC3}" type="presOf" srcId="{6DF03EAE-FB15-4C2A-AB03-E9FA3C20ABC8}" destId="{E6E46C6F-09BA-4685-8281-48850E7D8885}" srcOrd="1" destOrd="0" presId="urn:microsoft.com/office/officeart/2005/8/layout/hList7"/>
    <dgm:cxn modelId="{43E3FDED-D193-4D30-8F76-6F7014A934EA}" type="presOf" srcId="{6DF03EAE-FB15-4C2A-AB03-E9FA3C20ABC8}" destId="{53156E45-5E5B-4428-A90A-C477672F0889}" srcOrd="0" destOrd="0" presId="urn:microsoft.com/office/officeart/2005/8/layout/hList7"/>
    <dgm:cxn modelId="{CCE89FFF-55CE-4182-86CB-2553E78ED172}" srcId="{8B6763B2-390A-4112-BD66-73E163A3AEAF}" destId="{E2CCE8D5-AD48-40DB-937D-79D827084647}" srcOrd="3" destOrd="0" parTransId="{0DD2FE8C-3CE1-4FDE-9FFA-BD3777B21103}" sibTransId="{DFD0F026-5E9F-468E-B555-4D1DD7756C16}"/>
    <dgm:cxn modelId="{E537534E-0204-4B90-A635-6720CFD0CB83}" type="presParOf" srcId="{8E9CAE9F-66C6-4B8B-B8AD-30D374AC6390}" destId="{BE1E4D39-D8A3-46D1-B9AC-0A0D7B345B1B}" srcOrd="0" destOrd="0" presId="urn:microsoft.com/office/officeart/2005/8/layout/hList7"/>
    <dgm:cxn modelId="{E5998EC3-F21D-4484-AF3F-1D47DBAC1999}" type="presParOf" srcId="{8E9CAE9F-66C6-4B8B-B8AD-30D374AC6390}" destId="{2B4F58D0-95B4-493F-8548-3810E99EAEB5}" srcOrd="1" destOrd="0" presId="urn:microsoft.com/office/officeart/2005/8/layout/hList7"/>
    <dgm:cxn modelId="{AF50B247-ABB9-472A-A791-AA66985DB562}" type="presParOf" srcId="{2B4F58D0-95B4-493F-8548-3810E99EAEB5}" destId="{5CE2AE37-A4E5-4AB4-82BB-9C490BC7A37C}" srcOrd="0" destOrd="0" presId="urn:microsoft.com/office/officeart/2005/8/layout/hList7"/>
    <dgm:cxn modelId="{FBBD98D7-F14A-49F8-BB47-88B30F8C113B}" type="presParOf" srcId="{5CE2AE37-A4E5-4AB4-82BB-9C490BC7A37C}" destId="{F9F3C828-464B-4ABA-905E-AD5AEFD3AA62}" srcOrd="0" destOrd="0" presId="urn:microsoft.com/office/officeart/2005/8/layout/hList7"/>
    <dgm:cxn modelId="{DE36B282-6C72-46C7-8A4E-1B0F2BF510FF}" type="presParOf" srcId="{5CE2AE37-A4E5-4AB4-82BB-9C490BC7A37C}" destId="{2864F473-0CC1-4C39-83E9-C1DA2C201131}" srcOrd="1" destOrd="0" presId="urn:microsoft.com/office/officeart/2005/8/layout/hList7"/>
    <dgm:cxn modelId="{6A80FBC8-1165-469C-8AEE-2092AD986338}" type="presParOf" srcId="{5CE2AE37-A4E5-4AB4-82BB-9C490BC7A37C}" destId="{28A555D0-9C9C-40AC-8632-06BF9DE78196}" srcOrd="2" destOrd="0" presId="urn:microsoft.com/office/officeart/2005/8/layout/hList7"/>
    <dgm:cxn modelId="{CDF8AB19-343C-4183-9D35-8FC58E3CE53A}" type="presParOf" srcId="{5CE2AE37-A4E5-4AB4-82BB-9C490BC7A37C}" destId="{4F38C2E6-B16A-4400-8013-4B6C718D8FA8}" srcOrd="3" destOrd="0" presId="urn:microsoft.com/office/officeart/2005/8/layout/hList7"/>
    <dgm:cxn modelId="{3ED63134-0324-46DE-BBDA-53E8D63D7A3F}" type="presParOf" srcId="{2B4F58D0-95B4-493F-8548-3810E99EAEB5}" destId="{721100A6-214F-4715-BA3E-BD27ACFA8DDC}" srcOrd="1" destOrd="0" presId="urn:microsoft.com/office/officeart/2005/8/layout/hList7"/>
    <dgm:cxn modelId="{03234999-42DD-4418-8DD6-BE00EDAFD7A5}" type="presParOf" srcId="{2B4F58D0-95B4-493F-8548-3810E99EAEB5}" destId="{AF771DF1-09C6-4263-815D-CE487B882208}" srcOrd="2" destOrd="0" presId="urn:microsoft.com/office/officeart/2005/8/layout/hList7"/>
    <dgm:cxn modelId="{971B5DAE-CB3B-4053-B6AD-B70BEE1D0951}" type="presParOf" srcId="{AF771DF1-09C6-4263-815D-CE487B882208}" destId="{53156E45-5E5B-4428-A90A-C477672F0889}" srcOrd="0" destOrd="0" presId="urn:microsoft.com/office/officeart/2005/8/layout/hList7"/>
    <dgm:cxn modelId="{F029A46D-3288-4676-857D-CA09495CF139}" type="presParOf" srcId="{AF771DF1-09C6-4263-815D-CE487B882208}" destId="{E6E46C6F-09BA-4685-8281-48850E7D8885}" srcOrd="1" destOrd="0" presId="urn:microsoft.com/office/officeart/2005/8/layout/hList7"/>
    <dgm:cxn modelId="{EE66832D-8F34-4037-A1AD-DD67536CE2C8}" type="presParOf" srcId="{AF771DF1-09C6-4263-815D-CE487B882208}" destId="{F7936B60-D79A-421D-ACF3-99D5EC27EA38}" srcOrd="2" destOrd="0" presId="urn:microsoft.com/office/officeart/2005/8/layout/hList7"/>
    <dgm:cxn modelId="{718DEEDD-1D3C-48A3-8EAB-F43FD3E88FDC}" type="presParOf" srcId="{AF771DF1-09C6-4263-815D-CE487B882208}" destId="{B1EC26AE-971F-4201-81B8-DCF5F9CFC3DC}" srcOrd="3" destOrd="0" presId="urn:microsoft.com/office/officeart/2005/8/layout/hList7"/>
    <dgm:cxn modelId="{D1DB7FC9-3A3E-465B-BFC5-BCB0160FED17}" type="presParOf" srcId="{2B4F58D0-95B4-493F-8548-3810E99EAEB5}" destId="{3CB9B8DD-84EE-4D12-8D27-4A8DD321D495}" srcOrd="3" destOrd="0" presId="urn:microsoft.com/office/officeart/2005/8/layout/hList7"/>
    <dgm:cxn modelId="{CE3C3687-2935-429B-BCB5-974D0B01B033}" type="presParOf" srcId="{2B4F58D0-95B4-493F-8548-3810E99EAEB5}" destId="{84D1D85E-066B-48BF-9FA1-FEA578F9C261}" srcOrd="4" destOrd="0" presId="urn:microsoft.com/office/officeart/2005/8/layout/hList7"/>
    <dgm:cxn modelId="{1DE37416-BC24-46C1-8ED2-1CBD97B2713B}" type="presParOf" srcId="{84D1D85E-066B-48BF-9FA1-FEA578F9C261}" destId="{BEEE6A3A-8C43-44AB-9CC5-298BD6FAA22E}" srcOrd="0" destOrd="0" presId="urn:microsoft.com/office/officeart/2005/8/layout/hList7"/>
    <dgm:cxn modelId="{C2F0B5B2-9F72-4A2F-8CB0-769C6ACD2E9A}" type="presParOf" srcId="{84D1D85E-066B-48BF-9FA1-FEA578F9C261}" destId="{CA086654-9CE8-4CB3-8A82-D4865EB7BA50}" srcOrd="1" destOrd="0" presId="urn:microsoft.com/office/officeart/2005/8/layout/hList7"/>
    <dgm:cxn modelId="{85E97967-14DF-49CD-AB75-309023B97129}" type="presParOf" srcId="{84D1D85E-066B-48BF-9FA1-FEA578F9C261}" destId="{7DB716A1-C000-4FCB-BE00-C0DAA2B4E5CC}" srcOrd="2" destOrd="0" presId="urn:microsoft.com/office/officeart/2005/8/layout/hList7"/>
    <dgm:cxn modelId="{606AC27E-0A5F-4A56-A36B-6C45818C7452}" type="presParOf" srcId="{84D1D85E-066B-48BF-9FA1-FEA578F9C261}" destId="{6B004518-D4AB-4261-BE69-DEC0D3CD4231}" srcOrd="3" destOrd="0" presId="urn:microsoft.com/office/officeart/2005/8/layout/hList7"/>
    <dgm:cxn modelId="{16FF05B1-B4C3-432A-AF8A-A60165CE1924}" type="presParOf" srcId="{2B4F58D0-95B4-493F-8548-3810E99EAEB5}" destId="{F5134CC6-019A-411D-B4E0-869BD82EF4A6}" srcOrd="5" destOrd="0" presId="urn:microsoft.com/office/officeart/2005/8/layout/hList7"/>
    <dgm:cxn modelId="{D3500C19-B47C-41C0-9F09-D645EFEDF517}" type="presParOf" srcId="{2B4F58D0-95B4-493F-8548-3810E99EAEB5}" destId="{68843D4D-99D5-45D6-8EFD-0661D4A7C983}" srcOrd="6" destOrd="0" presId="urn:microsoft.com/office/officeart/2005/8/layout/hList7"/>
    <dgm:cxn modelId="{2FCF1080-FA5E-4060-B92F-741B1C407D72}" type="presParOf" srcId="{68843D4D-99D5-45D6-8EFD-0661D4A7C983}" destId="{34EDB3A3-4EC7-4E3E-879B-1BD5AA68FF1B}" srcOrd="0" destOrd="0" presId="urn:microsoft.com/office/officeart/2005/8/layout/hList7"/>
    <dgm:cxn modelId="{EDBF7ECA-E265-4C17-847C-3BDAB98F5B13}" type="presParOf" srcId="{68843D4D-99D5-45D6-8EFD-0661D4A7C983}" destId="{72761C63-47A2-47C7-B79C-2DACD44C10DA}" srcOrd="1" destOrd="0" presId="urn:microsoft.com/office/officeart/2005/8/layout/hList7"/>
    <dgm:cxn modelId="{487012E0-ECEB-40C2-B299-C32815C10E56}" type="presParOf" srcId="{68843D4D-99D5-45D6-8EFD-0661D4A7C983}" destId="{1D28ED5E-0438-472E-BE8C-A717D008D7AB}" srcOrd="2" destOrd="0" presId="urn:microsoft.com/office/officeart/2005/8/layout/hList7"/>
    <dgm:cxn modelId="{408C784D-6171-4FCA-B470-85039F66A04C}" type="presParOf" srcId="{68843D4D-99D5-45D6-8EFD-0661D4A7C983}" destId="{6788E016-5F14-410A-BC60-4FB728536F6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643C36-5077-4DF1-A691-31BD941A18AF}" type="doc">
      <dgm:prSet loTypeId="urn:microsoft.com/office/officeart/2008/layout/TitledPictureBlocks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87B41FA-6D35-4E60-BBEB-EAD97984E8D7}">
      <dgm:prSet/>
      <dgm:spPr/>
      <dgm:t>
        <a:bodyPr/>
        <a:lstStyle/>
        <a:p>
          <a:r>
            <a:rPr lang="zh-TW" dirty="0"/>
            <a:t>室外至少</a:t>
          </a:r>
          <a:r>
            <a:rPr lang="en-US" dirty="0"/>
            <a:t>1</a:t>
          </a:r>
          <a:r>
            <a:rPr lang="zh-TW" dirty="0"/>
            <a:t>公尺</a:t>
          </a:r>
        </a:p>
      </dgm:t>
    </dgm:pt>
    <dgm:pt modelId="{AA08E88D-6F1C-49E0-951A-6FD2A99E8CB1}" type="parTrans" cxnId="{DFB41A93-FA29-4568-A745-DFBE52B704B9}">
      <dgm:prSet/>
      <dgm:spPr/>
      <dgm:t>
        <a:bodyPr/>
        <a:lstStyle/>
        <a:p>
          <a:endParaRPr lang="zh-TW" altLang="en-US"/>
        </a:p>
      </dgm:t>
    </dgm:pt>
    <dgm:pt modelId="{7BBCBDBD-69FD-452F-80BC-FC7D756EA086}" type="sibTrans" cxnId="{DFB41A93-FA29-4568-A745-DFBE52B704B9}">
      <dgm:prSet/>
      <dgm:spPr/>
      <dgm:t>
        <a:bodyPr/>
        <a:lstStyle/>
        <a:p>
          <a:endParaRPr lang="zh-TW" altLang="en-US"/>
        </a:p>
      </dgm:t>
    </dgm:pt>
    <dgm:pt modelId="{494C9505-4ED7-4FFA-8014-32731A59C729}">
      <dgm:prSet/>
      <dgm:spPr/>
      <dgm:t>
        <a:bodyPr/>
        <a:lstStyle/>
        <a:p>
          <a:r>
            <a:rPr lang="zh-TW"/>
            <a:t>大約</a:t>
          </a:r>
          <a:r>
            <a:rPr lang="en-US"/>
            <a:t>3</a:t>
          </a:r>
          <a:r>
            <a:rPr lang="zh-TW"/>
            <a:t>個步伐</a:t>
          </a:r>
        </a:p>
      </dgm:t>
    </dgm:pt>
    <dgm:pt modelId="{CFDAA5D3-EF6A-4C7A-BC29-554C33A8A194}" type="parTrans" cxnId="{064A110D-2E90-4A57-ABE9-FF0DD6D1EFCF}">
      <dgm:prSet/>
      <dgm:spPr/>
      <dgm:t>
        <a:bodyPr/>
        <a:lstStyle/>
        <a:p>
          <a:endParaRPr lang="zh-TW" altLang="en-US"/>
        </a:p>
      </dgm:t>
    </dgm:pt>
    <dgm:pt modelId="{763B3CDE-8462-4351-8A80-95F7057E25BB}" type="sibTrans" cxnId="{064A110D-2E90-4A57-ABE9-FF0DD6D1EFCF}">
      <dgm:prSet/>
      <dgm:spPr/>
      <dgm:t>
        <a:bodyPr/>
        <a:lstStyle/>
        <a:p>
          <a:endParaRPr lang="zh-TW" altLang="en-US"/>
        </a:p>
      </dgm:t>
    </dgm:pt>
    <dgm:pt modelId="{D9DBF63A-A17A-4308-A347-F535E11F1F1C}">
      <dgm:prSet/>
      <dgm:spPr/>
      <dgm:t>
        <a:bodyPr/>
        <a:lstStyle/>
        <a:p>
          <a:r>
            <a:rPr lang="zh-TW"/>
            <a:t>室內至少</a:t>
          </a:r>
          <a:r>
            <a:rPr lang="en-US"/>
            <a:t>1.5</a:t>
          </a:r>
          <a:r>
            <a:rPr lang="zh-TW"/>
            <a:t>公尺</a:t>
          </a:r>
        </a:p>
      </dgm:t>
    </dgm:pt>
    <dgm:pt modelId="{7CBCBFA2-F1B7-40A1-B006-3B738F3473A8}" type="parTrans" cxnId="{CBB45A9C-A861-4BE5-93F2-533044CB58AB}">
      <dgm:prSet/>
      <dgm:spPr/>
      <dgm:t>
        <a:bodyPr/>
        <a:lstStyle/>
        <a:p>
          <a:endParaRPr lang="zh-TW" altLang="en-US"/>
        </a:p>
      </dgm:t>
    </dgm:pt>
    <dgm:pt modelId="{396AF4B8-1C71-4ADC-8EB7-BD91E0CC3035}" type="sibTrans" cxnId="{CBB45A9C-A861-4BE5-93F2-533044CB58AB}">
      <dgm:prSet/>
      <dgm:spPr/>
      <dgm:t>
        <a:bodyPr/>
        <a:lstStyle/>
        <a:p>
          <a:endParaRPr lang="zh-TW" altLang="en-US"/>
        </a:p>
      </dgm:t>
    </dgm:pt>
    <dgm:pt modelId="{226B6F65-FBB7-483A-BDFD-1996D2811309}">
      <dgm:prSet/>
      <dgm:spPr/>
      <dgm:t>
        <a:bodyPr/>
        <a:lstStyle/>
        <a:p>
          <a:r>
            <a:rPr lang="zh-TW"/>
            <a:t>大約手臂的兩倍長</a:t>
          </a:r>
        </a:p>
      </dgm:t>
    </dgm:pt>
    <dgm:pt modelId="{DF731E46-B088-4500-AC6B-EBC6EB1A86E8}" type="parTrans" cxnId="{63C64379-9E3A-4818-87EF-945D209DE937}">
      <dgm:prSet/>
      <dgm:spPr/>
      <dgm:t>
        <a:bodyPr/>
        <a:lstStyle/>
        <a:p>
          <a:endParaRPr lang="zh-TW" altLang="en-US"/>
        </a:p>
      </dgm:t>
    </dgm:pt>
    <dgm:pt modelId="{E9100214-06CA-4B3C-A3A6-242F6211FEEE}" type="sibTrans" cxnId="{63C64379-9E3A-4818-87EF-945D209DE937}">
      <dgm:prSet/>
      <dgm:spPr/>
      <dgm:t>
        <a:bodyPr/>
        <a:lstStyle/>
        <a:p>
          <a:endParaRPr lang="zh-TW" altLang="en-US"/>
        </a:p>
      </dgm:t>
    </dgm:pt>
    <dgm:pt modelId="{1084FB2E-00DB-4287-B5C6-F69FB536EDA6}" type="pres">
      <dgm:prSet presAssocID="{E8643C36-5077-4DF1-A691-31BD941A18AF}" presName="rootNode" presStyleCnt="0">
        <dgm:presLayoutVars>
          <dgm:chMax/>
          <dgm:chPref/>
          <dgm:dir/>
          <dgm:animLvl val="lvl"/>
        </dgm:presLayoutVars>
      </dgm:prSet>
      <dgm:spPr/>
    </dgm:pt>
    <dgm:pt modelId="{C6EE5B37-549B-4857-B541-AEDDD9A56BF9}" type="pres">
      <dgm:prSet presAssocID="{B87B41FA-6D35-4E60-BBEB-EAD97984E8D7}" presName="composite" presStyleCnt="0"/>
      <dgm:spPr/>
    </dgm:pt>
    <dgm:pt modelId="{D3D58440-02B6-4F09-81F7-F0B6F1BCEC34}" type="pres">
      <dgm:prSet presAssocID="{B87B41FA-6D35-4E60-BBEB-EAD97984E8D7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8989D9F-712B-48EB-B22E-3EBC5B0951D1}" type="pres">
      <dgm:prSet presAssocID="{B87B41FA-6D35-4E60-BBEB-EAD97984E8D7}" presName="Image" presStyleLbl="bgImgPlace1" presStyleIdx="0" presStyleCnt="2" custLinFactNeighborX="-207" custLinFactNeighborY="-1129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B20A2914-FB4F-4935-9771-AFCB81DB887C}" type="pres">
      <dgm:prSet presAssocID="{B87B41FA-6D35-4E60-BBEB-EAD97984E8D7}" presName="ChildText" presStyleLbl="fgAcc1" presStyleIdx="0" presStyleCnt="2" custScaleX="57325" custLinFactNeighborX="3406" custLinFactNeighborY="2668">
        <dgm:presLayoutVars>
          <dgm:chMax val="0"/>
          <dgm:chPref val="0"/>
          <dgm:bulletEnabled val="1"/>
        </dgm:presLayoutVars>
      </dgm:prSet>
      <dgm:spPr/>
    </dgm:pt>
    <dgm:pt modelId="{1182FD82-C2EA-423D-A186-E740AFA72D41}" type="pres">
      <dgm:prSet presAssocID="{7BBCBDBD-69FD-452F-80BC-FC7D756EA086}" presName="sibTrans" presStyleCnt="0"/>
      <dgm:spPr/>
    </dgm:pt>
    <dgm:pt modelId="{2C0D2B37-9670-4D0F-B6D7-41C21455CAA4}" type="pres">
      <dgm:prSet presAssocID="{D9DBF63A-A17A-4308-A347-F535E11F1F1C}" presName="composite" presStyleCnt="0"/>
      <dgm:spPr/>
    </dgm:pt>
    <dgm:pt modelId="{AB9E0B37-AB27-44A6-A110-B2435063B2D8}" type="pres">
      <dgm:prSet presAssocID="{D9DBF63A-A17A-4308-A347-F535E11F1F1C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0461F9A6-3C99-43BC-9D7C-7BBEEBFD58F8}" type="pres">
      <dgm:prSet presAssocID="{D9DBF63A-A17A-4308-A347-F535E11F1F1C}" presName="Image" presStyleLbl="bgImgPlace1" presStyleIdx="1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9C853616-16AB-4CDD-A982-926DA7EF9FB8}" type="pres">
      <dgm:prSet presAssocID="{D9DBF63A-A17A-4308-A347-F535E11F1F1C}" presName="ChildText" presStyleLbl="fgAcc1" presStyleIdx="1" presStyleCnt="2" custScaleX="59577" custLinFactNeighborX="9819" custLinFactNeighborY="2668">
        <dgm:presLayoutVars>
          <dgm:chMax val="0"/>
          <dgm:chPref val="0"/>
          <dgm:bulletEnabled val="1"/>
        </dgm:presLayoutVars>
      </dgm:prSet>
      <dgm:spPr/>
    </dgm:pt>
  </dgm:ptLst>
  <dgm:cxnLst>
    <dgm:cxn modelId="{064A110D-2E90-4A57-ABE9-FF0DD6D1EFCF}" srcId="{B87B41FA-6D35-4E60-BBEB-EAD97984E8D7}" destId="{494C9505-4ED7-4FFA-8014-32731A59C729}" srcOrd="0" destOrd="0" parTransId="{CFDAA5D3-EF6A-4C7A-BC29-554C33A8A194}" sibTransId="{763B3CDE-8462-4351-8A80-95F7057E25BB}"/>
    <dgm:cxn modelId="{9EB39319-FCF8-498B-A6AA-BBAD75D8C5E5}" type="presOf" srcId="{226B6F65-FBB7-483A-BDFD-1996D2811309}" destId="{9C853616-16AB-4CDD-A982-926DA7EF9FB8}" srcOrd="0" destOrd="0" presId="urn:microsoft.com/office/officeart/2008/layout/TitledPictureBlocks"/>
    <dgm:cxn modelId="{F9E6491F-07A9-4CF2-8F35-C35E997B64F1}" type="presOf" srcId="{494C9505-4ED7-4FFA-8014-32731A59C729}" destId="{B20A2914-FB4F-4935-9771-AFCB81DB887C}" srcOrd="0" destOrd="0" presId="urn:microsoft.com/office/officeart/2008/layout/TitledPictureBlocks"/>
    <dgm:cxn modelId="{7246AD3F-08A7-4694-AFE2-FE87B7525DDB}" type="presOf" srcId="{E8643C36-5077-4DF1-A691-31BD941A18AF}" destId="{1084FB2E-00DB-4287-B5C6-F69FB536EDA6}" srcOrd="0" destOrd="0" presId="urn:microsoft.com/office/officeart/2008/layout/TitledPictureBlocks"/>
    <dgm:cxn modelId="{C3A7CC4D-326F-4C0C-91C1-75E1EBA59C82}" type="presOf" srcId="{B87B41FA-6D35-4E60-BBEB-EAD97984E8D7}" destId="{D3D58440-02B6-4F09-81F7-F0B6F1BCEC34}" srcOrd="0" destOrd="0" presId="urn:microsoft.com/office/officeart/2008/layout/TitledPictureBlocks"/>
    <dgm:cxn modelId="{63C64379-9E3A-4818-87EF-945D209DE937}" srcId="{D9DBF63A-A17A-4308-A347-F535E11F1F1C}" destId="{226B6F65-FBB7-483A-BDFD-1996D2811309}" srcOrd="0" destOrd="0" parTransId="{DF731E46-B088-4500-AC6B-EBC6EB1A86E8}" sibTransId="{E9100214-06CA-4B3C-A3A6-242F6211FEEE}"/>
    <dgm:cxn modelId="{DFB41A93-FA29-4568-A745-DFBE52B704B9}" srcId="{E8643C36-5077-4DF1-A691-31BD941A18AF}" destId="{B87B41FA-6D35-4E60-BBEB-EAD97984E8D7}" srcOrd="0" destOrd="0" parTransId="{AA08E88D-6F1C-49E0-951A-6FD2A99E8CB1}" sibTransId="{7BBCBDBD-69FD-452F-80BC-FC7D756EA086}"/>
    <dgm:cxn modelId="{CBB45A9C-A861-4BE5-93F2-533044CB58AB}" srcId="{E8643C36-5077-4DF1-A691-31BD941A18AF}" destId="{D9DBF63A-A17A-4308-A347-F535E11F1F1C}" srcOrd="1" destOrd="0" parTransId="{7CBCBFA2-F1B7-40A1-B006-3B738F3473A8}" sibTransId="{396AF4B8-1C71-4ADC-8EB7-BD91E0CC3035}"/>
    <dgm:cxn modelId="{812D15EC-EEA2-494F-9E06-59D8168D9C89}" type="presOf" srcId="{D9DBF63A-A17A-4308-A347-F535E11F1F1C}" destId="{AB9E0B37-AB27-44A6-A110-B2435063B2D8}" srcOrd="0" destOrd="0" presId="urn:microsoft.com/office/officeart/2008/layout/TitledPictureBlocks"/>
    <dgm:cxn modelId="{77B6BAF8-A941-4159-8929-884F772B07B6}" type="presParOf" srcId="{1084FB2E-00DB-4287-B5C6-F69FB536EDA6}" destId="{C6EE5B37-549B-4857-B541-AEDDD9A56BF9}" srcOrd="0" destOrd="0" presId="urn:microsoft.com/office/officeart/2008/layout/TitledPictureBlocks"/>
    <dgm:cxn modelId="{D368EC33-A317-4455-9144-2D102F209FA7}" type="presParOf" srcId="{C6EE5B37-549B-4857-B541-AEDDD9A56BF9}" destId="{D3D58440-02B6-4F09-81F7-F0B6F1BCEC34}" srcOrd="0" destOrd="0" presId="urn:microsoft.com/office/officeart/2008/layout/TitledPictureBlocks"/>
    <dgm:cxn modelId="{FC11B7DD-B00F-4F6E-8DCD-7A2C7F6F1C07}" type="presParOf" srcId="{C6EE5B37-549B-4857-B541-AEDDD9A56BF9}" destId="{88989D9F-712B-48EB-B22E-3EBC5B0951D1}" srcOrd="1" destOrd="0" presId="urn:microsoft.com/office/officeart/2008/layout/TitledPictureBlocks"/>
    <dgm:cxn modelId="{2B656C91-BBB9-4AF4-BAAD-B2A9E2D445FC}" type="presParOf" srcId="{C6EE5B37-549B-4857-B541-AEDDD9A56BF9}" destId="{B20A2914-FB4F-4935-9771-AFCB81DB887C}" srcOrd="2" destOrd="0" presId="urn:microsoft.com/office/officeart/2008/layout/TitledPictureBlocks"/>
    <dgm:cxn modelId="{8AEB0DCB-8C1A-4D34-ABE0-6F99E83FF68E}" type="presParOf" srcId="{1084FB2E-00DB-4287-B5C6-F69FB536EDA6}" destId="{1182FD82-C2EA-423D-A186-E740AFA72D41}" srcOrd="1" destOrd="0" presId="urn:microsoft.com/office/officeart/2008/layout/TitledPictureBlocks"/>
    <dgm:cxn modelId="{6F950310-B0CA-473E-95FA-BE219413C556}" type="presParOf" srcId="{1084FB2E-00DB-4287-B5C6-F69FB536EDA6}" destId="{2C0D2B37-9670-4D0F-B6D7-41C21455CAA4}" srcOrd="2" destOrd="0" presId="urn:microsoft.com/office/officeart/2008/layout/TitledPictureBlocks"/>
    <dgm:cxn modelId="{09301F7C-02A3-4860-89FB-F680B6B0228D}" type="presParOf" srcId="{2C0D2B37-9670-4D0F-B6D7-41C21455CAA4}" destId="{AB9E0B37-AB27-44A6-A110-B2435063B2D8}" srcOrd="0" destOrd="0" presId="urn:microsoft.com/office/officeart/2008/layout/TitledPictureBlocks"/>
    <dgm:cxn modelId="{DFD94B8F-BD59-403C-904D-5697896A4EC8}" type="presParOf" srcId="{2C0D2B37-9670-4D0F-B6D7-41C21455CAA4}" destId="{0461F9A6-3C99-43BC-9D7C-7BBEEBFD58F8}" srcOrd="1" destOrd="0" presId="urn:microsoft.com/office/officeart/2008/layout/TitledPictureBlocks"/>
    <dgm:cxn modelId="{3500383F-0CC6-4700-AAE4-823CF4C49016}" type="presParOf" srcId="{2C0D2B37-9670-4D0F-B6D7-41C21455CAA4}" destId="{9C853616-16AB-4CDD-A982-926DA7EF9FB8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B465FA-B995-4C9D-9B9C-99C53AE0E863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F8FE2E6-3526-4703-B456-911EE1FA4E51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4">
                <a:lumMod val="60000"/>
                <a:lumOff val="40000"/>
              </a:schemeClr>
            </a:gs>
            <a:gs pos="61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dirty="0">
              <a:solidFill>
                <a:schemeClr val="tx1"/>
              </a:solidFill>
            </a:rPr>
            <a:t>衛福部疾管署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CDBA783E-8C74-4756-9FBC-B179663AFDAB}" type="parTrans" cxnId="{7C28C12E-2194-4CAC-AAAA-C652A73CA93D}">
      <dgm:prSet/>
      <dgm:spPr/>
      <dgm:t>
        <a:bodyPr/>
        <a:lstStyle/>
        <a:p>
          <a:endParaRPr lang="zh-TW" altLang="en-US"/>
        </a:p>
      </dgm:t>
    </dgm:pt>
    <dgm:pt modelId="{DE8A3137-3786-4556-8732-1D550EACD69B}" type="sibTrans" cxnId="{7C28C12E-2194-4CAC-AAAA-C652A73CA93D}">
      <dgm:prSet/>
      <dgm:spPr/>
      <dgm:t>
        <a:bodyPr/>
        <a:lstStyle/>
        <a:p>
          <a:endParaRPr lang="zh-TW" altLang="en-US"/>
        </a:p>
      </dgm:t>
    </dgm:pt>
    <dgm:pt modelId="{451FD7B1-C52F-47DD-A788-D5787084EB70}">
      <dgm:prSet/>
      <dgm:spPr/>
      <dgm:t>
        <a:bodyPr/>
        <a:lstStyle/>
        <a:p>
          <a:r>
            <a:rPr lang="zh-TW"/>
            <a:t>掌握最新疫情</a:t>
          </a:r>
        </a:p>
      </dgm:t>
    </dgm:pt>
    <dgm:pt modelId="{B3829916-9AB8-4887-9F90-ADC1E17597DE}" type="parTrans" cxnId="{74B3D3A1-541F-4B74-900B-9AAE551E8BC4}">
      <dgm:prSet/>
      <dgm:spPr/>
      <dgm:t>
        <a:bodyPr/>
        <a:lstStyle/>
        <a:p>
          <a:endParaRPr lang="zh-TW" altLang="en-US"/>
        </a:p>
      </dgm:t>
    </dgm:pt>
    <dgm:pt modelId="{537B6E3A-5674-43E2-8048-04118E965538}" type="sibTrans" cxnId="{74B3D3A1-541F-4B74-900B-9AAE551E8BC4}">
      <dgm:prSet/>
      <dgm:spPr/>
      <dgm:t>
        <a:bodyPr/>
        <a:lstStyle/>
        <a:p>
          <a:endParaRPr lang="zh-TW" altLang="en-US"/>
        </a:p>
      </dgm:t>
    </dgm:pt>
    <dgm:pt modelId="{97A522E4-766F-47BD-ABB3-C203B1733C37}">
      <dgm:prSet/>
      <dgm:spPr/>
      <dgm:t>
        <a:bodyPr/>
        <a:lstStyle/>
        <a:p>
          <a:r>
            <a:rPr lang="zh-TW"/>
            <a:t>了解防疫議題</a:t>
          </a:r>
        </a:p>
      </dgm:t>
    </dgm:pt>
    <dgm:pt modelId="{02D569D3-3D0F-452D-92DE-D5ED6A769330}" type="parTrans" cxnId="{55EA50DD-1386-4598-8583-C2482D75758D}">
      <dgm:prSet/>
      <dgm:spPr/>
      <dgm:t>
        <a:bodyPr/>
        <a:lstStyle/>
        <a:p>
          <a:endParaRPr lang="zh-TW" altLang="en-US"/>
        </a:p>
      </dgm:t>
    </dgm:pt>
    <dgm:pt modelId="{D36CDF19-A17F-4C85-B2B9-30725B0DDC9E}" type="sibTrans" cxnId="{55EA50DD-1386-4598-8583-C2482D75758D}">
      <dgm:prSet/>
      <dgm:spPr/>
      <dgm:t>
        <a:bodyPr/>
        <a:lstStyle/>
        <a:p>
          <a:endParaRPr lang="zh-TW" altLang="en-US"/>
        </a:p>
      </dgm:t>
    </dgm:pt>
    <dgm:pt modelId="{F35EC22E-84B1-4F2F-8AF3-D01F69FCF832}">
      <dgm:prSet/>
      <dgm:spPr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4">
                <a:lumMod val="60000"/>
                <a:lumOff val="40000"/>
              </a:schemeClr>
            </a:gs>
            <a:gs pos="61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</dgm:spPr>
      <dgm:t>
        <a:bodyPr/>
        <a:lstStyle/>
        <a:p>
          <a:r>
            <a:rPr lang="zh-TW" dirty="0">
              <a:solidFill>
                <a:schemeClr val="tx1"/>
              </a:solidFill>
            </a:rPr>
            <a:t>防疫小測驗</a:t>
          </a:r>
        </a:p>
      </dgm:t>
    </dgm:pt>
    <dgm:pt modelId="{F06DB27C-C3F3-4471-B787-D3AFBAC9E09A}" type="parTrans" cxnId="{4BC2601C-143B-4F0D-A4AB-6F8D9DF0D102}">
      <dgm:prSet/>
      <dgm:spPr/>
      <dgm:t>
        <a:bodyPr/>
        <a:lstStyle/>
        <a:p>
          <a:endParaRPr lang="zh-TW" altLang="en-US"/>
        </a:p>
      </dgm:t>
    </dgm:pt>
    <dgm:pt modelId="{751E9A44-F7F7-4649-BE83-96270560D46E}" type="sibTrans" cxnId="{4BC2601C-143B-4F0D-A4AB-6F8D9DF0D102}">
      <dgm:prSet/>
      <dgm:spPr/>
      <dgm:t>
        <a:bodyPr/>
        <a:lstStyle/>
        <a:p>
          <a:endParaRPr lang="zh-TW" altLang="en-US"/>
        </a:p>
      </dgm:t>
    </dgm:pt>
    <dgm:pt modelId="{1AF7E21F-A465-43D2-9DDF-C4342D4CBB99}">
      <dgm:prSet/>
      <dgm:spPr/>
      <dgm:t>
        <a:bodyPr/>
        <a:lstStyle/>
        <a:p>
          <a:r>
            <a:rPr lang="zh-TW"/>
            <a:t>你的防疫觀念正確嗎？</a:t>
          </a:r>
        </a:p>
      </dgm:t>
    </dgm:pt>
    <dgm:pt modelId="{4DEE07A0-EA7E-434C-AD04-50C7EEE94F25}" type="parTrans" cxnId="{93DF7AC0-7CC7-4F7F-A7B7-595F04F7D454}">
      <dgm:prSet/>
      <dgm:spPr/>
      <dgm:t>
        <a:bodyPr/>
        <a:lstStyle/>
        <a:p>
          <a:endParaRPr lang="zh-TW" altLang="en-US"/>
        </a:p>
      </dgm:t>
    </dgm:pt>
    <dgm:pt modelId="{4395E602-F3B5-4D87-A1EC-B9C43507E2B8}" type="sibTrans" cxnId="{93DF7AC0-7CC7-4F7F-A7B7-595F04F7D454}">
      <dgm:prSet/>
      <dgm:spPr/>
      <dgm:t>
        <a:bodyPr/>
        <a:lstStyle/>
        <a:p>
          <a:endParaRPr lang="zh-TW" altLang="en-US"/>
        </a:p>
      </dgm:t>
    </dgm:pt>
    <dgm:pt modelId="{0E464DB9-A777-411F-8A1F-58B5387BD083}">
      <dgm:prSet/>
      <dgm:spPr/>
      <dgm:t>
        <a:bodyPr/>
        <a:lstStyle/>
        <a:p>
          <a:r>
            <a:rPr lang="zh-TW"/>
            <a:t>擊敗新冠病毒，健康久久！</a:t>
          </a:r>
        </a:p>
      </dgm:t>
    </dgm:pt>
    <dgm:pt modelId="{7A85AEDA-10A1-47FA-8428-09A06C16F59E}" type="parTrans" cxnId="{11688564-D2F1-46D2-B353-0CCCFF6194F9}">
      <dgm:prSet/>
      <dgm:spPr/>
      <dgm:t>
        <a:bodyPr/>
        <a:lstStyle/>
        <a:p>
          <a:endParaRPr lang="zh-TW" altLang="en-US"/>
        </a:p>
      </dgm:t>
    </dgm:pt>
    <dgm:pt modelId="{7C5E70DE-40CF-49EF-BCFE-6FC8E674596D}" type="sibTrans" cxnId="{11688564-D2F1-46D2-B353-0CCCFF6194F9}">
      <dgm:prSet/>
      <dgm:spPr/>
      <dgm:t>
        <a:bodyPr/>
        <a:lstStyle/>
        <a:p>
          <a:endParaRPr lang="zh-TW" altLang="en-US"/>
        </a:p>
      </dgm:t>
    </dgm:pt>
    <dgm:pt modelId="{0C6246D6-60A4-453E-8E73-5FF48EDA1FF0}" type="pres">
      <dgm:prSet presAssocID="{D3B465FA-B995-4C9D-9B9C-99C53AE0E86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5C100BD3-5FA5-4211-9A87-C087B24C1681}" type="pres">
      <dgm:prSet presAssocID="{D3B465FA-B995-4C9D-9B9C-99C53AE0E863}" presName="cycle" presStyleCnt="0"/>
      <dgm:spPr/>
    </dgm:pt>
    <dgm:pt modelId="{0C035999-15D1-40A0-AF31-4A3E79502F6F}" type="pres">
      <dgm:prSet presAssocID="{D3B465FA-B995-4C9D-9B9C-99C53AE0E863}" presName="centerShape" presStyleCnt="0"/>
      <dgm:spPr/>
    </dgm:pt>
    <dgm:pt modelId="{16440522-DA19-4EF2-B068-61664D292A86}" type="pres">
      <dgm:prSet presAssocID="{D3B465FA-B995-4C9D-9B9C-99C53AE0E863}" presName="connSite" presStyleLbl="node1" presStyleIdx="0" presStyleCnt="3"/>
      <dgm:spPr/>
    </dgm:pt>
    <dgm:pt modelId="{F73ED9F8-9C20-4CE7-BB47-3C9EB1F8316B}" type="pres">
      <dgm:prSet presAssocID="{D3B465FA-B995-4C9D-9B9C-99C53AE0E863}" presName="visible" presStyleLbl="node1" presStyleIdx="0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5CF9AC7-26E9-45B3-BC23-45866AF756BF}" type="pres">
      <dgm:prSet presAssocID="{CDBA783E-8C74-4756-9FBC-B179663AFDAB}" presName="Name25" presStyleLbl="parChTrans1D1" presStyleIdx="0" presStyleCnt="2"/>
      <dgm:spPr/>
    </dgm:pt>
    <dgm:pt modelId="{89D7E3A0-1426-4B18-867A-6BCDD023E335}" type="pres">
      <dgm:prSet presAssocID="{FF8FE2E6-3526-4703-B456-911EE1FA4E51}" presName="node" presStyleCnt="0"/>
      <dgm:spPr/>
    </dgm:pt>
    <dgm:pt modelId="{669D9059-C724-46EF-BFFC-9A1ED7D82FBC}" type="pres">
      <dgm:prSet presAssocID="{FF8FE2E6-3526-4703-B456-911EE1FA4E51}" presName="parentNode" presStyleLbl="node1" presStyleIdx="1" presStyleCnt="3" custLinFactNeighborX="1645" custLinFactNeighborY="1664">
        <dgm:presLayoutVars>
          <dgm:chMax val="1"/>
          <dgm:bulletEnabled val="1"/>
        </dgm:presLayoutVars>
      </dgm:prSet>
      <dgm:spPr/>
    </dgm:pt>
    <dgm:pt modelId="{98E855B0-96C9-4382-9CD3-7E60C08B6FBA}" type="pres">
      <dgm:prSet presAssocID="{FF8FE2E6-3526-4703-B456-911EE1FA4E51}" presName="childNode" presStyleLbl="revTx" presStyleIdx="0" presStyleCnt="2">
        <dgm:presLayoutVars>
          <dgm:bulletEnabled val="1"/>
        </dgm:presLayoutVars>
      </dgm:prSet>
      <dgm:spPr/>
    </dgm:pt>
    <dgm:pt modelId="{F1756D25-F72C-4CC0-8F59-C7C726438E46}" type="pres">
      <dgm:prSet presAssocID="{F06DB27C-C3F3-4471-B787-D3AFBAC9E09A}" presName="Name25" presStyleLbl="parChTrans1D1" presStyleIdx="1" presStyleCnt="2"/>
      <dgm:spPr/>
    </dgm:pt>
    <dgm:pt modelId="{57408B5D-F7D5-4EA9-BE02-5A2B03E040A1}" type="pres">
      <dgm:prSet presAssocID="{F35EC22E-84B1-4F2F-8AF3-D01F69FCF832}" presName="node" presStyleCnt="0"/>
      <dgm:spPr/>
    </dgm:pt>
    <dgm:pt modelId="{2A3E7E65-9CA6-4DB9-AC9D-CDAF662A07BF}" type="pres">
      <dgm:prSet presAssocID="{F35EC22E-84B1-4F2F-8AF3-D01F69FCF832}" presName="parentNode" presStyleLbl="node1" presStyleIdx="2" presStyleCnt="3" custLinFactNeighborX="1645" custLinFactNeighborY="926">
        <dgm:presLayoutVars>
          <dgm:chMax val="1"/>
          <dgm:bulletEnabled val="1"/>
        </dgm:presLayoutVars>
      </dgm:prSet>
      <dgm:spPr/>
    </dgm:pt>
    <dgm:pt modelId="{867CE3F1-2394-4805-8371-54E0F4A73EAE}" type="pres">
      <dgm:prSet presAssocID="{F35EC22E-84B1-4F2F-8AF3-D01F69FCF832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F5CF5C00-3818-45DF-9D3A-49FA2C06AD37}" type="presOf" srcId="{0E464DB9-A777-411F-8A1F-58B5387BD083}" destId="{867CE3F1-2394-4805-8371-54E0F4A73EAE}" srcOrd="0" destOrd="1" presId="urn:microsoft.com/office/officeart/2005/8/layout/radial2"/>
    <dgm:cxn modelId="{1CDA6C07-1D23-47F5-8DE3-FE7DBF3C5917}" type="presOf" srcId="{451FD7B1-C52F-47DD-A788-D5787084EB70}" destId="{98E855B0-96C9-4382-9CD3-7E60C08B6FBA}" srcOrd="0" destOrd="0" presId="urn:microsoft.com/office/officeart/2005/8/layout/radial2"/>
    <dgm:cxn modelId="{9338B219-1E0B-45FF-B132-DEE7B737689C}" type="presOf" srcId="{F35EC22E-84B1-4F2F-8AF3-D01F69FCF832}" destId="{2A3E7E65-9CA6-4DB9-AC9D-CDAF662A07BF}" srcOrd="0" destOrd="0" presId="urn:microsoft.com/office/officeart/2005/8/layout/radial2"/>
    <dgm:cxn modelId="{4BC2601C-143B-4F0D-A4AB-6F8D9DF0D102}" srcId="{D3B465FA-B995-4C9D-9B9C-99C53AE0E863}" destId="{F35EC22E-84B1-4F2F-8AF3-D01F69FCF832}" srcOrd="1" destOrd="0" parTransId="{F06DB27C-C3F3-4471-B787-D3AFBAC9E09A}" sibTransId="{751E9A44-F7F7-4649-BE83-96270560D46E}"/>
    <dgm:cxn modelId="{7C28C12E-2194-4CAC-AAAA-C652A73CA93D}" srcId="{D3B465FA-B995-4C9D-9B9C-99C53AE0E863}" destId="{FF8FE2E6-3526-4703-B456-911EE1FA4E51}" srcOrd="0" destOrd="0" parTransId="{CDBA783E-8C74-4756-9FBC-B179663AFDAB}" sibTransId="{DE8A3137-3786-4556-8732-1D550EACD69B}"/>
    <dgm:cxn modelId="{FF018341-B546-4ADD-944B-E1207142662A}" type="presOf" srcId="{CDBA783E-8C74-4756-9FBC-B179663AFDAB}" destId="{E5CF9AC7-26E9-45B3-BC23-45866AF756BF}" srcOrd="0" destOrd="0" presId="urn:microsoft.com/office/officeart/2005/8/layout/radial2"/>
    <dgm:cxn modelId="{11688564-D2F1-46D2-B353-0CCCFF6194F9}" srcId="{F35EC22E-84B1-4F2F-8AF3-D01F69FCF832}" destId="{0E464DB9-A777-411F-8A1F-58B5387BD083}" srcOrd="1" destOrd="0" parTransId="{7A85AEDA-10A1-47FA-8428-09A06C16F59E}" sibTransId="{7C5E70DE-40CF-49EF-BCFE-6FC8E674596D}"/>
    <dgm:cxn modelId="{F26FA47B-52CE-4B1B-929B-204B22880EB5}" type="presOf" srcId="{D3B465FA-B995-4C9D-9B9C-99C53AE0E863}" destId="{0C6246D6-60A4-453E-8E73-5FF48EDA1FF0}" srcOrd="0" destOrd="0" presId="urn:microsoft.com/office/officeart/2005/8/layout/radial2"/>
    <dgm:cxn modelId="{74B3D3A1-541F-4B74-900B-9AAE551E8BC4}" srcId="{FF8FE2E6-3526-4703-B456-911EE1FA4E51}" destId="{451FD7B1-C52F-47DD-A788-D5787084EB70}" srcOrd="0" destOrd="0" parTransId="{B3829916-9AB8-4887-9F90-ADC1E17597DE}" sibTransId="{537B6E3A-5674-43E2-8048-04118E965538}"/>
    <dgm:cxn modelId="{C2C092B9-E39B-4217-8F72-392700EEBCA3}" type="presOf" srcId="{F06DB27C-C3F3-4471-B787-D3AFBAC9E09A}" destId="{F1756D25-F72C-4CC0-8F59-C7C726438E46}" srcOrd="0" destOrd="0" presId="urn:microsoft.com/office/officeart/2005/8/layout/radial2"/>
    <dgm:cxn modelId="{4CB97EBA-C422-4B10-BB3F-8FBD6C06F10F}" type="presOf" srcId="{1AF7E21F-A465-43D2-9DDF-C4342D4CBB99}" destId="{867CE3F1-2394-4805-8371-54E0F4A73EAE}" srcOrd="0" destOrd="0" presId="urn:microsoft.com/office/officeart/2005/8/layout/radial2"/>
    <dgm:cxn modelId="{93DF7AC0-7CC7-4F7F-A7B7-595F04F7D454}" srcId="{F35EC22E-84B1-4F2F-8AF3-D01F69FCF832}" destId="{1AF7E21F-A465-43D2-9DDF-C4342D4CBB99}" srcOrd="0" destOrd="0" parTransId="{4DEE07A0-EA7E-434C-AD04-50C7EEE94F25}" sibTransId="{4395E602-F3B5-4D87-A1EC-B9C43507E2B8}"/>
    <dgm:cxn modelId="{55EA50DD-1386-4598-8583-C2482D75758D}" srcId="{FF8FE2E6-3526-4703-B456-911EE1FA4E51}" destId="{97A522E4-766F-47BD-ABB3-C203B1733C37}" srcOrd="1" destOrd="0" parTransId="{02D569D3-3D0F-452D-92DE-D5ED6A769330}" sibTransId="{D36CDF19-A17F-4C85-B2B9-30725B0DDC9E}"/>
    <dgm:cxn modelId="{1C7EE6DF-D711-4048-BB32-D3E031DB6F5F}" type="presOf" srcId="{FF8FE2E6-3526-4703-B456-911EE1FA4E51}" destId="{669D9059-C724-46EF-BFFC-9A1ED7D82FBC}" srcOrd="0" destOrd="0" presId="urn:microsoft.com/office/officeart/2005/8/layout/radial2"/>
    <dgm:cxn modelId="{20B185E1-DA7D-4CCB-81DF-80176EB0495D}" type="presOf" srcId="{97A522E4-766F-47BD-ABB3-C203B1733C37}" destId="{98E855B0-96C9-4382-9CD3-7E60C08B6FBA}" srcOrd="0" destOrd="1" presId="urn:microsoft.com/office/officeart/2005/8/layout/radial2"/>
    <dgm:cxn modelId="{BC0A914C-2F00-4D02-8EFD-09606EB7E54B}" type="presParOf" srcId="{0C6246D6-60A4-453E-8E73-5FF48EDA1FF0}" destId="{5C100BD3-5FA5-4211-9A87-C087B24C1681}" srcOrd="0" destOrd="0" presId="urn:microsoft.com/office/officeart/2005/8/layout/radial2"/>
    <dgm:cxn modelId="{70B95C8E-47FB-411D-9D34-5D0468C51788}" type="presParOf" srcId="{5C100BD3-5FA5-4211-9A87-C087B24C1681}" destId="{0C035999-15D1-40A0-AF31-4A3E79502F6F}" srcOrd="0" destOrd="0" presId="urn:microsoft.com/office/officeart/2005/8/layout/radial2"/>
    <dgm:cxn modelId="{17E35DC8-4819-4DD4-850B-A348C1109C06}" type="presParOf" srcId="{0C035999-15D1-40A0-AF31-4A3E79502F6F}" destId="{16440522-DA19-4EF2-B068-61664D292A86}" srcOrd="0" destOrd="0" presId="urn:microsoft.com/office/officeart/2005/8/layout/radial2"/>
    <dgm:cxn modelId="{3710CA0E-8DEF-4FC0-9A61-84C567DDDE5D}" type="presParOf" srcId="{0C035999-15D1-40A0-AF31-4A3E79502F6F}" destId="{F73ED9F8-9C20-4CE7-BB47-3C9EB1F8316B}" srcOrd="1" destOrd="0" presId="urn:microsoft.com/office/officeart/2005/8/layout/radial2"/>
    <dgm:cxn modelId="{3DAC41AB-A0A7-4B8C-B895-3E196C142601}" type="presParOf" srcId="{5C100BD3-5FA5-4211-9A87-C087B24C1681}" destId="{E5CF9AC7-26E9-45B3-BC23-45866AF756BF}" srcOrd="1" destOrd="0" presId="urn:microsoft.com/office/officeart/2005/8/layout/radial2"/>
    <dgm:cxn modelId="{327FA81C-0C32-4E22-AA88-C3E151D7A74A}" type="presParOf" srcId="{5C100BD3-5FA5-4211-9A87-C087B24C1681}" destId="{89D7E3A0-1426-4B18-867A-6BCDD023E335}" srcOrd="2" destOrd="0" presId="urn:microsoft.com/office/officeart/2005/8/layout/radial2"/>
    <dgm:cxn modelId="{E0AB7ADF-F00E-4FAA-8283-589D3FE6F8EA}" type="presParOf" srcId="{89D7E3A0-1426-4B18-867A-6BCDD023E335}" destId="{669D9059-C724-46EF-BFFC-9A1ED7D82FBC}" srcOrd="0" destOrd="0" presId="urn:microsoft.com/office/officeart/2005/8/layout/radial2"/>
    <dgm:cxn modelId="{C8A8A4DF-8B0A-493C-AC66-089994A0CF5C}" type="presParOf" srcId="{89D7E3A0-1426-4B18-867A-6BCDD023E335}" destId="{98E855B0-96C9-4382-9CD3-7E60C08B6FBA}" srcOrd="1" destOrd="0" presId="urn:microsoft.com/office/officeart/2005/8/layout/radial2"/>
    <dgm:cxn modelId="{6963496F-CBAD-4E61-B260-07136A0F660B}" type="presParOf" srcId="{5C100BD3-5FA5-4211-9A87-C087B24C1681}" destId="{F1756D25-F72C-4CC0-8F59-C7C726438E46}" srcOrd="3" destOrd="0" presId="urn:microsoft.com/office/officeart/2005/8/layout/radial2"/>
    <dgm:cxn modelId="{61ABAB79-30E5-4355-B796-683E1512F099}" type="presParOf" srcId="{5C100BD3-5FA5-4211-9A87-C087B24C1681}" destId="{57408B5D-F7D5-4EA9-BE02-5A2B03E040A1}" srcOrd="4" destOrd="0" presId="urn:microsoft.com/office/officeart/2005/8/layout/radial2"/>
    <dgm:cxn modelId="{1E6B861B-D2DC-4DA2-9DD5-24377E18CB02}" type="presParOf" srcId="{57408B5D-F7D5-4EA9-BE02-5A2B03E040A1}" destId="{2A3E7E65-9CA6-4DB9-AC9D-CDAF662A07BF}" srcOrd="0" destOrd="0" presId="urn:microsoft.com/office/officeart/2005/8/layout/radial2"/>
    <dgm:cxn modelId="{2741846D-27C9-448A-BB87-069427707FE0}" type="presParOf" srcId="{57408B5D-F7D5-4EA9-BE02-5A2B03E040A1}" destId="{867CE3F1-2394-4805-8371-54E0F4A73EA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3C828-464B-4ABA-905E-AD5AEFD3AA62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48100">
              <a:schemeClr val="accent2">
                <a:lumMod val="40000"/>
                <a:lumOff val="60000"/>
              </a:schemeClr>
            </a:gs>
            <a:gs pos="100000">
              <a:srgbClr val="FF0000"/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solidFill>
                <a:schemeClr val="tx1"/>
              </a:solidFill>
            </a:rPr>
            <a:t>雙手肥皂清潔，搓洗</a:t>
          </a:r>
          <a:r>
            <a:rPr lang="en-US" sz="2800" kern="1200" dirty="0">
              <a:solidFill>
                <a:schemeClr val="tx1"/>
              </a:solidFill>
            </a:rPr>
            <a:t>40~60</a:t>
          </a:r>
          <a:r>
            <a:rPr lang="zh-TW" sz="2800" kern="1200" dirty="0">
              <a:solidFill>
                <a:schemeClr val="tx1"/>
              </a:solidFill>
            </a:rPr>
            <a:t>秒</a:t>
          </a:r>
        </a:p>
      </dsp:txBody>
      <dsp:txXfrm>
        <a:off x="1918" y="1810385"/>
        <a:ext cx="2011188" cy="1810385"/>
      </dsp:txXfrm>
    </dsp:sp>
    <dsp:sp modelId="{4F38C2E6-B16A-4400-8013-4B6C718D8FA8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156E45-5E5B-4428-A90A-C477672F0889}">
      <dsp:nvSpPr>
        <dsp:cNvPr id="0" name=""/>
        <dsp:cNvSpPr/>
      </dsp:nvSpPr>
      <dsp:spPr>
        <a:xfrm>
          <a:off x="2103611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48100">
              <a:schemeClr val="accent4">
                <a:lumMod val="40000"/>
                <a:lumOff val="60000"/>
              </a:schemeClr>
            </a:gs>
            <a:gs pos="100000">
              <a:srgbClr val="7030A0"/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solidFill>
                <a:schemeClr val="tx1"/>
              </a:solidFill>
            </a:rPr>
            <a:t>口罩要遮住口鼻、蓋住下巴  </a:t>
          </a:r>
        </a:p>
      </dsp:txBody>
      <dsp:txXfrm>
        <a:off x="2103611" y="1810385"/>
        <a:ext cx="2011188" cy="1810385"/>
      </dsp:txXfrm>
    </dsp:sp>
    <dsp:sp modelId="{B1EC26AE-971F-4201-81B8-DCF5F9CFC3DC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EE6A3A-8C43-44AB-9CC5-298BD6FAA22E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48100">
              <a:srgbClr val="FFFF00"/>
            </a:gs>
            <a:gs pos="100000">
              <a:schemeClr val="accent5">
                <a:lumMod val="5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800" kern="1200" dirty="0">
              <a:solidFill>
                <a:schemeClr val="tx1"/>
              </a:solidFill>
            </a:rPr>
            <a:t>噴</a:t>
          </a:r>
          <a:r>
            <a:rPr lang="en-US" sz="2800" kern="1200" dirty="0">
              <a:solidFill>
                <a:schemeClr val="tx1"/>
              </a:solidFill>
            </a:rPr>
            <a:t>75%</a:t>
          </a:r>
          <a:r>
            <a:rPr lang="zh-TW" sz="2800" kern="1200" dirty="0">
              <a:solidFill>
                <a:schemeClr val="tx1"/>
              </a:solidFill>
            </a:rPr>
            <a:t>酒精搓洗雙手</a:t>
          </a:r>
          <a:r>
            <a:rPr lang="en-US" sz="2800" kern="1200" dirty="0">
              <a:solidFill>
                <a:schemeClr val="tx1"/>
              </a:solidFill>
            </a:rPr>
            <a:t>20-30</a:t>
          </a:r>
          <a:r>
            <a:rPr lang="zh-TW" sz="2800" kern="1200" dirty="0">
              <a:solidFill>
                <a:schemeClr val="tx1"/>
              </a:solidFill>
            </a:rPr>
            <a:t>秒</a:t>
          </a:r>
        </a:p>
      </dsp:txBody>
      <dsp:txXfrm>
        <a:off x="4144967" y="1810385"/>
        <a:ext cx="2011188" cy="1810385"/>
      </dsp:txXfrm>
    </dsp:sp>
    <dsp:sp modelId="{6B004518-D4AB-4261-BE69-DEC0D3CD4231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EDB3A3-4EC7-4E3E-879B-1BD5AA68FF1B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bg1"/>
            </a:gs>
            <a:gs pos="48100">
              <a:srgbClr val="FFC000"/>
            </a:gs>
            <a:gs pos="100000">
              <a:schemeClr val="accent6">
                <a:lumMod val="50000"/>
              </a:schemeClr>
            </a:gs>
          </a:gsLst>
          <a:path path="shape">
            <a:fillToRect l="50000" t="50000" r="50000" b="50000"/>
          </a:path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solidFill>
                <a:schemeClr val="tx1"/>
              </a:solidFill>
            </a:rPr>
            <a:t>有</a:t>
          </a:r>
          <a:r>
            <a:rPr lang="zh-TW" sz="2800" kern="1200" dirty="0">
              <a:solidFill>
                <a:schemeClr val="tx1"/>
              </a:solidFill>
            </a:rPr>
            <a:t>發燒、呼吸道症狀速就醫</a:t>
          </a:r>
        </a:p>
      </dsp:txBody>
      <dsp:txXfrm>
        <a:off x="6216492" y="1810385"/>
        <a:ext cx="2011188" cy="1810385"/>
      </dsp:txXfrm>
    </dsp:sp>
    <dsp:sp modelId="{6788E016-5F14-410A-BC60-4FB728536F6D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1E4D39-D8A3-46D1-B9AC-0A0D7B345B1B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89D9F-712B-48EB-B22E-3EBC5B0951D1}">
      <dsp:nvSpPr>
        <dsp:cNvPr id="0" name=""/>
        <dsp:cNvSpPr/>
      </dsp:nvSpPr>
      <dsp:spPr>
        <a:xfrm>
          <a:off x="0" y="1177609"/>
          <a:ext cx="3079658" cy="2609376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20A2914-FB4F-4935-9771-AFCB81DB887C}">
      <dsp:nvSpPr>
        <dsp:cNvPr id="0" name=""/>
        <dsp:cNvSpPr/>
      </dsp:nvSpPr>
      <dsp:spPr>
        <a:xfrm>
          <a:off x="3034683" y="1612771"/>
          <a:ext cx="837133" cy="151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/>
            <a:t>大約</a:t>
          </a:r>
          <a:r>
            <a:rPr lang="en-US" sz="2100" kern="1200"/>
            <a:t>3</a:t>
          </a:r>
          <a:r>
            <a:rPr lang="zh-TW" sz="2100" kern="1200"/>
            <a:t>個步伐</a:t>
          </a:r>
        </a:p>
      </dsp:txBody>
      <dsp:txXfrm>
        <a:off x="3059202" y="1637290"/>
        <a:ext cx="788095" cy="1470876"/>
      </dsp:txXfrm>
    </dsp:sp>
    <dsp:sp modelId="{D3D58440-02B6-4F09-81F7-F0B6F1BCEC34}">
      <dsp:nvSpPr>
        <dsp:cNvPr id="0" name=""/>
        <dsp:cNvSpPr/>
      </dsp:nvSpPr>
      <dsp:spPr>
        <a:xfrm>
          <a:off x="3786" y="709517"/>
          <a:ext cx="3079658" cy="4493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 dirty="0"/>
            <a:t>室外至少</a:t>
          </a:r>
          <a:r>
            <a:rPr lang="en-US" sz="1900" kern="1200" dirty="0"/>
            <a:t>1</a:t>
          </a:r>
          <a:r>
            <a:rPr lang="zh-TW" sz="1900" kern="1200" dirty="0"/>
            <a:t>公尺</a:t>
          </a:r>
        </a:p>
      </dsp:txBody>
      <dsp:txXfrm>
        <a:off x="3786" y="709517"/>
        <a:ext cx="3079658" cy="449324"/>
      </dsp:txXfrm>
    </dsp:sp>
    <dsp:sp modelId="{0461F9A6-3C99-43BC-9D7C-7BBEEBFD58F8}">
      <dsp:nvSpPr>
        <dsp:cNvPr id="0" name=""/>
        <dsp:cNvSpPr/>
      </dsp:nvSpPr>
      <dsp:spPr>
        <a:xfrm>
          <a:off x="4391078" y="1207069"/>
          <a:ext cx="3079658" cy="2609376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C853616-16AB-4CDD-A982-926DA7EF9FB8}">
      <dsp:nvSpPr>
        <dsp:cNvPr id="0" name=""/>
        <dsp:cNvSpPr/>
      </dsp:nvSpPr>
      <dsp:spPr>
        <a:xfrm>
          <a:off x="7359579" y="1612771"/>
          <a:ext cx="870020" cy="15199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100" kern="1200"/>
            <a:t>大約手臂的兩倍長</a:t>
          </a:r>
        </a:p>
      </dsp:txBody>
      <dsp:txXfrm>
        <a:off x="7385061" y="1638253"/>
        <a:ext cx="819056" cy="1468950"/>
      </dsp:txXfrm>
    </dsp:sp>
    <dsp:sp modelId="{AB9E0B37-AB27-44A6-A110-B2435063B2D8}">
      <dsp:nvSpPr>
        <dsp:cNvPr id="0" name=""/>
        <dsp:cNvSpPr/>
      </dsp:nvSpPr>
      <dsp:spPr>
        <a:xfrm>
          <a:off x="4391078" y="709517"/>
          <a:ext cx="3079658" cy="44932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1900" kern="1200"/>
            <a:t>室內至少</a:t>
          </a:r>
          <a:r>
            <a:rPr lang="en-US" sz="1900" kern="1200"/>
            <a:t>1.5</a:t>
          </a:r>
          <a:r>
            <a:rPr lang="zh-TW" sz="1900" kern="1200"/>
            <a:t>公尺</a:t>
          </a:r>
        </a:p>
      </dsp:txBody>
      <dsp:txXfrm>
        <a:off x="4391078" y="709517"/>
        <a:ext cx="3079658" cy="449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56D25-F72C-4CC0-8F59-C7C726438E46}">
      <dsp:nvSpPr>
        <dsp:cNvPr id="0" name=""/>
        <dsp:cNvSpPr/>
      </dsp:nvSpPr>
      <dsp:spPr>
        <a:xfrm rot="1743099">
          <a:off x="2716237" y="3006492"/>
          <a:ext cx="915304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915304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CF9AC7-26E9-45B3-BC23-45866AF756BF}">
      <dsp:nvSpPr>
        <dsp:cNvPr id="0" name=""/>
        <dsp:cNvSpPr/>
      </dsp:nvSpPr>
      <dsp:spPr>
        <a:xfrm rot="19886632">
          <a:off x="2718654" y="1474003"/>
          <a:ext cx="906918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906918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3ED9F8-9C20-4CE7-BB47-3C9EB1F8316B}">
      <dsp:nvSpPr>
        <dsp:cNvPr id="0" name=""/>
        <dsp:cNvSpPr/>
      </dsp:nvSpPr>
      <dsp:spPr>
        <a:xfrm>
          <a:off x="358984" y="842491"/>
          <a:ext cx="2840980" cy="28409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D9059-C724-46EF-BFFC-9A1ED7D82FBC}">
      <dsp:nvSpPr>
        <dsp:cNvPr id="0" name=""/>
        <dsp:cNvSpPr/>
      </dsp:nvSpPr>
      <dsp:spPr>
        <a:xfrm>
          <a:off x="3466726" y="28603"/>
          <a:ext cx="1704588" cy="1704588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4">
                <a:lumMod val="60000"/>
                <a:lumOff val="40000"/>
              </a:schemeClr>
            </a:gs>
            <a:gs pos="61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>
              <a:solidFill>
                <a:schemeClr val="tx1"/>
              </a:solidFill>
            </a:rPr>
            <a:t>衛福部疾管署</a:t>
          </a:r>
        </a:p>
      </dsp:txBody>
      <dsp:txXfrm>
        <a:off x="3716357" y="278234"/>
        <a:ext cx="1205326" cy="1205326"/>
      </dsp:txXfrm>
    </dsp:sp>
    <dsp:sp modelId="{98E855B0-96C9-4382-9CD3-7E60C08B6FBA}">
      <dsp:nvSpPr>
        <dsp:cNvPr id="0" name=""/>
        <dsp:cNvSpPr/>
      </dsp:nvSpPr>
      <dsp:spPr>
        <a:xfrm>
          <a:off x="5341773" y="28603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掌握最新疫情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了解防疫議題</a:t>
          </a:r>
        </a:p>
      </dsp:txBody>
      <dsp:txXfrm>
        <a:off x="5341773" y="28603"/>
        <a:ext cx="2556882" cy="1704588"/>
      </dsp:txXfrm>
    </dsp:sp>
    <dsp:sp modelId="{2A3E7E65-9CA6-4DB9-AC9D-CDAF662A07BF}">
      <dsp:nvSpPr>
        <dsp:cNvPr id="0" name=""/>
        <dsp:cNvSpPr/>
      </dsp:nvSpPr>
      <dsp:spPr>
        <a:xfrm>
          <a:off x="3466726" y="2821374"/>
          <a:ext cx="1704588" cy="1704588"/>
        </a:xfrm>
        <a:prstGeom prst="ellipse">
          <a:avLst/>
        </a:prstGeom>
        <a:gradFill rotWithShape="0">
          <a:gsLst>
            <a:gs pos="0">
              <a:schemeClr val="accent1">
                <a:lumMod val="5000"/>
                <a:lumOff val="95000"/>
              </a:schemeClr>
            </a:gs>
            <a:gs pos="30000">
              <a:schemeClr val="accent4">
                <a:lumMod val="60000"/>
                <a:lumOff val="40000"/>
              </a:schemeClr>
            </a:gs>
            <a:gs pos="61000">
              <a:schemeClr val="bg1"/>
            </a:gs>
            <a:gs pos="100000">
              <a:schemeClr val="accent4">
                <a:lumMod val="60000"/>
                <a:lumOff val="40000"/>
              </a:schemeClr>
            </a:gs>
          </a:gsLst>
          <a:path path="shape">
            <a:fillToRect l="50000" t="50000" r="50000" b="50000"/>
          </a:path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000" kern="1200" dirty="0">
              <a:solidFill>
                <a:schemeClr val="tx1"/>
              </a:solidFill>
            </a:rPr>
            <a:t>防疫小測驗</a:t>
          </a:r>
        </a:p>
      </dsp:txBody>
      <dsp:txXfrm>
        <a:off x="3716357" y="3071005"/>
        <a:ext cx="1205326" cy="1205326"/>
      </dsp:txXfrm>
    </dsp:sp>
    <dsp:sp modelId="{867CE3F1-2394-4805-8371-54E0F4A73EAE}">
      <dsp:nvSpPr>
        <dsp:cNvPr id="0" name=""/>
        <dsp:cNvSpPr/>
      </dsp:nvSpPr>
      <dsp:spPr>
        <a:xfrm>
          <a:off x="5341773" y="2821374"/>
          <a:ext cx="2556882" cy="1704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你的防疫觀念正確嗎？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2700" kern="1200"/>
            <a:t>擊敗新冠病毒，健康久久！</a:t>
          </a:r>
        </a:p>
      </dsp:txBody>
      <dsp:txXfrm>
        <a:off x="5341773" y="2821374"/>
        <a:ext cx="2556882" cy="1704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BF6FDADA-4570-4FCC-90C6-A9BC9FD26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E0B1CC3-B2BB-4721-8E38-C916BD5599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C750A-9D28-466B-AB5E-A46226B3409A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189F3F9-2C88-43FF-A2FB-90806FBC30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7B6C509-702C-4131-A9CF-2EDAE7B22C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71F25-04D9-407F-9303-4B3C35DFA2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2982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bg1">
                <a:lumMod val="85000"/>
              </a:schemeClr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4">
                <a:lumMod val="40000"/>
                <a:lumOff val="60000"/>
              </a:schemeClr>
            </a:gs>
            <a:gs pos="61000">
              <a:schemeClr val="accent4">
                <a:lumMod val="75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1pPr>
            <a:lvl2pPr>
              <a:defRPr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2pPr>
            <a:lvl3pPr>
              <a:defRPr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3pPr>
            <a:lvl4pPr>
              <a:defRPr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4pPr>
            <a:lvl5pPr>
              <a:defRPr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文鼎甜妞體P" panose="020B0602010101010101" pitchFamily="34" charset="-120"/>
                <a:ea typeface="文鼎甜妞體P" panose="020B0602010101010101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bg1">
                <a:lumMod val="85000"/>
              </a:schemeClr>
            </a:gs>
            <a:gs pos="61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2024/11/18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 w="19050">
            <a:solidFill>
              <a:schemeClr val="bg2">
                <a:lumMod val="10000"/>
              </a:schemeClr>
            </a:solidFill>
          </a:ln>
          <a:solidFill>
            <a:schemeClr val="accent6">
              <a:lumMod val="60000"/>
              <a:lumOff val="40000"/>
            </a:schemeClr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文鼎中特黑" panose="020B0609010101010101" pitchFamily="49" charset="-120"/>
          <a:ea typeface="文鼎中特黑" panose="020B0609010101010101" pitchFamily="49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文鼎中特黑" panose="020B0609010101010101" pitchFamily="49" charset="-120"/>
          <a:ea typeface="文鼎中特黑" panose="020B0609010101010101" pitchFamily="49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文鼎中特黑" panose="020B0609010101010101" pitchFamily="49" charset="-120"/>
          <a:ea typeface="文鼎中特黑" panose="020B0609010101010101" pitchFamily="49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文鼎中特黑" panose="020B0609010101010101" pitchFamily="49" charset="-120"/>
          <a:ea typeface="文鼎中特黑" panose="020B0609010101010101" pitchFamily="49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文鼎中特黑" panose="020B0609010101010101" pitchFamily="49" charset="-120"/>
          <a:ea typeface="文鼎中特黑" panose="020B0609010101010101" pitchFamily="49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5000">
              <a:schemeClr val="bg1">
                <a:lumMod val="85000"/>
              </a:schemeClr>
            </a:gs>
            <a:gs pos="45000">
              <a:schemeClr val="accent6">
                <a:lumMod val="40000"/>
                <a:lumOff val="60000"/>
              </a:schemeClr>
            </a:gs>
            <a:gs pos="97000">
              <a:schemeClr val="accent4">
                <a:lumMod val="50000"/>
              </a:schemeClr>
            </a:gs>
            <a:gs pos="71000">
              <a:schemeClr val="accent5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j-ea"/>
              </a:rPr>
              <a:t>防疫大作戰</a:t>
            </a:r>
            <a:endParaRPr lang="zh-TW" altLang="en-US" sz="4800" dirty="0">
              <a:latin typeface="+mj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打擊新冠病毒，守護健康你我有責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8F1A61-4F6E-408E-8739-ECE2E9546E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12" y="2288468"/>
            <a:ext cx="49939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50000"/>
              </a:schemeClr>
            </a:gs>
            <a:gs pos="6100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90478D5A-4AA1-42F4-A68F-80ACBE315B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7624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32000">
              <a:schemeClr val="accent1">
                <a:lumMod val="50000"/>
              </a:schemeClr>
            </a:gs>
            <a:gs pos="6100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保持社交距離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6269075B-54C1-44C1-90C1-270D560C57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5801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36000">
              <a:schemeClr val="accent1">
                <a:lumMod val="50000"/>
              </a:schemeClr>
            </a:gs>
            <a:gs pos="61000">
              <a:schemeClr val="bg1"/>
            </a:gs>
            <a:gs pos="100000">
              <a:schemeClr val="accen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3EB2A70-FBDB-4417-8D7A-358EABE08F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088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110</Words>
  <Application>Microsoft Office PowerPoint</Application>
  <PresentationFormat>如螢幕大小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文鼎中特黑</vt:lpstr>
      <vt:lpstr>文鼎甜妞體P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user</cp:lastModifiedBy>
  <cp:revision>53</cp:revision>
  <dcterms:created xsi:type="dcterms:W3CDTF">2014-02-08T16:25:00Z</dcterms:created>
  <dcterms:modified xsi:type="dcterms:W3CDTF">2024-11-18T03:00:15Z</dcterms:modified>
</cp:coreProperties>
</file>