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>
        <p:scale>
          <a:sx n="80" d="100"/>
          <a:sy n="80" d="100"/>
        </p:scale>
        <p:origin x="2322" y="5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c.gov.tw/" TargetMode="External"/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5A83EB-C579-4751-AA5D-607F79047835}" type="doc">
      <dgm:prSet loTypeId="urn:microsoft.com/office/officeart/2005/8/layout/hList7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EFF551A3-F956-4660-BA74-9413B3674D3C}">
      <dgm:prSet/>
      <dgm:spPr/>
      <dgm:t>
        <a:bodyPr/>
        <a:lstStyle/>
        <a:p>
          <a:r>
            <a:rPr lang="zh-TW" dirty="0"/>
            <a:t>雙手肥皂清潔，搓洗</a:t>
          </a:r>
          <a:r>
            <a:rPr lang="en-US" dirty="0"/>
            <a:t>40~60</a:t>
          </a:r>
          <a:r>
            <a:rPr lang="zh-TW" dirty="0"/>
            <a:t>秒</a:t>
          </a:r>
        </a:p>
      </dgm:t>
    </dgm:pt>
    <dgm:pt modelId="{30CB6CC0-83FC-46BE-ADDB-46302CF41565}" type="parTrans" cxnId="{2E2C6245-A61B-4F78-9EB4-1BBBC3D0955F}">
      <dgm:prSet/>
      <dgm:spPr/>
      <dgm:t>
        <a:bodyPr/>
        <a:lstStyle/>
        <a:p>
          <a:endParaRPr lang="zh-TW" altLang="en-US"/>
        </a:p>
      </dgm:t>
    </dgm:pt>
    <dgm:pt modelId="{2CA2BFB4-5A9F-4026-AEF9-E3D679B4B9C4}" type="sibTrans" cxnId="{2E2C6245-A61B-4F78-9EB4-1BBBC3D0955F}">
      <dgm:prSet/>
      <dgm:spPr/>
      <dgm:t>
        <a:bodyPr/>
        <a:lstStyle/>
        <a:p>
          <a:endParaRPr lang="zh-TW" altLang="en-US"/>
        </a:p>
      </dgm:t>
    </dgm:pt>
    <dgm:pt modelId="{B561BF6C-E2AC-4350-9C84-4A681349E910}">
      <dgm:prSet/>
      <dgm:spPr/>
      <dgm:t>
        <a:bodyPr/>
        <a:lstStyle/>
        <a:p>
          <a:r>
            <a:rPr lang="zh-TW"/>
            <a:t>口罩要遮住口鼻、蓋住下巴  </a:t>
          </a:r>
        </a:p>
      </dgm:t>
    </dgm:pt>
    <dgm:pt modelId="{42C37C8E-9C39-499E-B2DD-DDED340D63EF}" type="parTrans" cxnId="{CBCE4F25-C9F5-4856-AC88-94A7E68EBE75}">
      <dgm:prSet/>
      <dgm:spPr/>
      <dgm:t>
        <a:bodyPr/>
        <a:lstStyle/>
        <a:p>
          <a:endParaRPr lang="zh-TW" altLang="en-US"/>
        </a:p>
      </dgm:t>
    </dgm:pt>
    <dgm:pt modelId="{05E37C0D-D129-4063-81C9-B52CE2352AEC}" type="sibTrans" cxnId="{CBCE4F25-C9F5-4856-AC88-94A7E68EBE75}">
      <dgm:prSet/>
      <dgm:spPr/>
      <dgm:t>
        <a:bodyPr/>
        <a:lstStyle/>
        <a:p>
          <a:endParaRPr lang="zh-TW" altLang="en-US"/>
        </a:p>
      </dgm:t>
    </dgm:pt>
    <dgm:pt modelId="{02458FA8-7522-45B8-85D8-81738EFBCF24}">
      <dgm:prSet/>
      <dgm:spPr/>
      <dgm:t>
        <a:bodyPr/>
        <a:lstStyle/>
        <a:p>
          <a:r>
            <a:rPr lang="zh-TW"/>
            <a:t>噴</a:t>
          </a:r>
          <a:r>
            <a:rPr lang="en-US"/>
            <a:t>75%</a:t>
          </a:r>
          <a:r>
            <a:rPr lang="zh-TW"/>
            <a:t>酒精搓洗雙手</a:t>
          </a:r>
          <a:r>
            <a:rPr lang="en-US"/>
            <a:t>20-30</a:t>
          </a:r>
          <a:r>
            <a:rPr lang="zh-TW"/>
            <a:t>秒</a:t>
          </a:r>
        </a:p>
      </dgm:t>
    </dgm:pt>
    <dgm:pt modelId="{467C21CD-6910-45B2-ABDA-9141B3C4A5D9}" type="parTrans" cxnId="{47D04645-2108-4843-B4A3-2F0E491DD102}">
      <dgm:prSet/>
      <dgm:spPr/>
      <dgm:t>
        <a:bodyPr/>
        <a:lstStyle/>
        <a:p>
          <a:endParaRPr lang="zh-TW" altLang="en-US"/>
        </a:p>
      </dgm:t>
    </dgm:pt>
    <dgm:pt modelId="{47C59283-7AA8-4819-93C6-FCA06750C8FC}" type="sibTrans" cxnId="{47D04645-2108-4843-B4A3-2F0E491DD102}">
      <dgm:prSet/>
      <dgm:spPr/>
      <dgm:t>
        <a:bodyPr/>
        <a:lstStyle/>
        <a:p>
          <a:endParaRPr lang="zh-TW" altLang="en-US"/>
        </a:p>
      </dgm:t>
    </dgm:pt>
    <dgm:pt modelId="{D465E4D2-9D9A-41D1-8D97-F293A20BADEE}">
      <dgm:prSet/>
      <dgm:spPr/>
      <dgm:t>
        <a:bodyPr/>
        <a:lstStyle/>
        <a:p>
          <a:r>
            <a:rPr lang="zh-TW"/>
            <a:t>有發燒、呼吸道症狀速就醫</a:t>
          </a:r>
        </a:p>
      </dgm:t>
    </dgm:pt>
    <dgm:pt modelId="{3E87EC6B-D9A6-4EAA-B274-1A1F776D9246}" type="parTrans" cxnId="{9A68FDFD-50F6-4938-8AFB-C07E8D409E45}">
      <dgm:prSet/>
      <dgm:spPr/>
      <dgm:t>
        <a:bodyPr/>
        <a:lstStyle/>
        <a:p>
          <a:endParaRPr lang="zh-TW" altLang="en-US"/>
        </a:p>
      </dgm:t>
    </dgm:pt>
    <dgm:pt modelId="{6C3E06F6-0BB0-4AD9-8AE4-F0529E8E8860}" type="sibTrans" cxnId="{9A68FDFD-50F6-4938-8AFB-C07E8D409E45}">
      <dgm:prSet/>
      <dgm:spPr/>
      <dgm:t>
        <a:bodyPr/>
        <a:lstStyle/>
        <a:p>
          <a:endParaRPr lang="zh-TW" altLang="en-US"/>
        </a:p>
      </dgm:t>
    </dgm:pt>
    <dgm:pt modelId="{8AF76C47-D699-4574-81C6-CD806EC5D5D4}" type="pres">
      <dgm:prSet presAssocID="{B45A83EB-C579-4751-AA5D-607F79047835}" presName="Name0" presStyleCnt="0">
        <dgm:presLayoutVars>
          <dgm:dir/>
          <dgm:resizeHandles val="exact"/>
        </dgm:presLayoutVars>
      </dgm:prSet>
      <dgm:spPr/>
    </dgm:pt>
    <dgm:pt modelId="{C6A0BC9A-B89E-4E5C-A40C-6005D0E60B04}" type="pres">
      <dgm:prSet presAssocID="{B45A83EB-C579-4751-AA5D-607F79047835}" presName="fgShape" presStyleLbl="fgShp" presStyleIdx="0" presStyleCnt="1"/>
      <dgm:spPr/>
    </dgm:pt>
    <dgm:pt modelId="{AD378ED5-6043-4718-A7FE-229718DA15CD}" type="pres">
      <dgm:prSet presAssocID="{B45A83EB-C579-4751-AA5D-607F79047835}" presName="linComp" presStyleCnt="0"/>
      <dgm:spPr/>
    </dgm:pt>
    <dgm:pt modelId="{8C1FE345-EBE3-40E1-AB58-3F910FE2C542}" type="pres">
      <dgm:prSet presAssocID="{EFF551A3-F956-4660-BA74-9413B3674D3C}" presName="compNode" presStyleCnt="0"/>
      <dgm:spPr/>
    </dgm:pt>
    <dgm:pt modelId="{30584319-DED9-421A-87A2-A7CB4DCD2C75}" type="pres">
      <dgm:prSet presAssocID="{EFF551A3-F956-4660-BA74-9413B3674D3C}" presName="bkgdShape" presStyleLbl="node1" presStyleIdx="0" presStyleCnt="4"/>
      <dgm:spPr/>
    </dgm:pt>
    <dgm:pt modelId="{2A465768-C152-4B9F-A4CF-3028B76337B3}" type="pres">
      <dgm:prSet presAssocID="{EFF551A3-F956-4660-BA74-9413B3674D3C}" presName="nodeTx" presStyleLbl="node1" presStyleIdx="0" presStyleCnt="4">
        <dgm:presLayoutVars>
          <dgm:bulletEnabled val="1"/>
        </dgm:presLayoutVars>
      </dgm:prSet>
      <dgm:spPr/>
    </dgm:pt>
    <dgm:pt modelId="{94EBC1E8-CE8C-4432-96B0-0BB5B01A03F5}" type="pres">
      <dgm:prSet presAssocID="{EFF551A3-F956-4660-BA74-9413B3674D3C}" presName="invisiNode" presStyleLbl="node1" presStyleIdx="0" presStyleCnt="4"/>
      <dgm:spPr/>
    </dgm:pt>
    <dgm:pt modelId="{CA3ED84A-ED65-4A7D-8D0A-C307317534AE}" type="pres">
      <dgm:prSet presAssocID="{EFF551A3-F956-4660-BA74-9413B3674D3C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4FD03E8-CACA-48EC-B96E-35522FA9F3A6}" type="pres">
      <dgm:prSet presAssocID="{2CA2BFB4-5A9F-4026-AEF9-E3D679B4B9C4}" presName="sibTrans" presStyleLbl="sibTrans2D1" presStyleIdx="0" presStyleCnt="0"/>
      <dgm:spPr/>
    </dgm:pt>
    <dgm:pt modelId="{E2404C24-B51C-4CFB-AA91-29BD10D8E1DD}" type="pres">
      <dgm:prSet presAssocID="{B561BF6C-E2AC-4350-9C84-4A681349E910}" presName="compNode" presStyleCnt="0"/>
      <dgm:spPr/>
    </dgm:pt>
    <dgm:pt modelId="{D9923DD5-A4BA-428A-998C-0FD83621F977}" type="pres">
      <dgm:prSet presAssocID="{B561BF6C-E2AC-4350-9C84-4A681349E910}" presName="bkgdShape" presStyleLbl="node1" presStyleIdx="1" presStyleCnt="4"/>
      <dgm:spPr/>
    </dgm:pt>
    <dgm:pt modelId="{E99066FF-57FF-4218-9BAE-62CD8BCAFCF4}" type="pres">
      <dgm:prSet presAssocID="{B561BF6C-E2AC-4350-9C84-4A681349E910}" presName="nodeTx" presStyleLbl="node1" presStyleIdx="1" presStyleCnt="4">
        <dgm:presLayoutVars>
          <dgm:bulletEnabled val="1"/>
        </dgm:presLayoutVars>
      </dgm:prSet>
      <dgm:spPr/>
    </dgm:pt>
    <dgm:pt modelId="{16740ADE-0CB1-452C-AD6C-9B60D1201193}" type="pres">
      <dgm:prSet presAssocID="{B561BF6C-E2AC-4350-9C84-4A681349E910}" presName="invisiNode" presStyleLbl="node1" presStyleIdx="1" presStyleCnt="4"/>
      <dgm:spPr/>
    </dgm:pt>
    <dgm:pt modelId="{FBC2BFAC-6748-482A-9ACC-CB3BD15ED23F}" type="pres">
      <dgm:prSet presAssocID="{B561BF6C-E2AC-4350-9C84-4A681349E910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6C72EB0-E67F-473E-8326-8291E341D584}" type="pres">
      <dgm:prSet presAssocID="{05E37C0D-D129-4063-81C9-B52CE2352AEC}" presName="sibTrans" presStyleLbl="sibTrans2D1" presStyleIdx="0" presStyleCnt="0"/>
      <dgm:spPr/>
    </dgm:pt>
    <dgm:pt modelId="{9D87E165-5221-4263-9E3E-51A8FCD85F86}" type="pres">
      <dgm:prSet presAssocID="{02458FA8-7522-45B8-85D8-81738EFBCF24}" presName="compNode" presStyleCnt="0"/>
      <dgm:spPr/>
    </dgm:pt>
    <dgm:pt modelId="{15583FA3-9EBB-4751-8972-E89E16954525}" type="pres">
      <dgm:prSet presAssocID="{02458FA8-7522-45B8-85D8-81738EFBCF24}" presName="bkgdShape" presStyleLbl="node1" presStyleIdx="2" presStyleCnt="4"/>
      <dgm:spPr/>
    </dgm:pt>
    <dgm:pt modelId="{B3F9D9EE-AE7F-4ADF-82B1-97EBE17FC372}" type="pres">
      <dgm:prSet presAssocID="{02458FA8-7522-45B8-85D8-81738EFBCF24}" presName="nodeTx" presStyleLbl="node1" presStyleIdx="2" presStyleCnt="4">
        <dgm:presLayoutVars>
          <dgm:bulletEnabled val="1"/>
        </dgm:presLayoutVars>
      </dgm:prSet>
      <dgm:spPr/>
    </dgm:pt>
    <dgm:pt modelId="{5950B56E-98D2-4CCE-8A77-49D7284A4522}" type="pres">
      <dgm:prSet presAssocID="{02458FA8-7522-45B8-85D8-81738EFBCF24}" presName="invisiNode" presStyleLbl="node1" presStyleIdx="2" presStyleCnt="4"/>
      <dgm:spPr/>
    </dgm:pt>
    <dgm:pt modelId="{5D42C3F5-0B30-42D2-82EC-2AE6A5B36DF5}" type="pres">
      <dgm:prSet presAssocID="{02458FA8-7522-45B8-85D8-81738EFBCF24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55B2508-E23B-4DCB-9491-A5C83F726527}" type="pres">
      <dgm:prSet presAssocID="{47C59283-7AA8-4819-93C6-FCA06750C8FC}" presName="sibTrans" presStyleLbl="sibTrans2D1" presStyleIdx="0" presStyleCnt="0"/>
      <dgm:spPr/>
    </dgm:pt>
    <dgm:pt modelId="{6E744778-8B16-4E72-924C-CAFD7B665F54}" type="pres">
      <dgm:prSet presAssocID="{D465E4D2-9D9A-41D1-8D97-F293A20BADEE}" presName="compNode" presStyleCnt="0"/>
      <dgm:spPr/>
    </dgm:pt>
    <dgm:pt modelId="{403A0B2D-85F3-44EE-8B8D-17CA4F9E1C0E}" type="pres">
      <dgm:prSet presAssocID="{D465E4D2-9D9A-41D1-8D97-F293A20BADEE}" presName="bkgdShape" presStyleLbl="node1" presStyleIdx="3" presStyleCnt="4"/>
      <dgm:spPr/>
    </dgm:pt>
    <dgm:pt modelId="{7A3713B2-741F-46DF-BC03-735BF08BFE9A}" type="pres">
      <dgm:prSet presAssocID="{D465E4D2-9D9A-41D1-8D97-F293A20BADEE}" presName="nodeTx" presStyleLbl="node1" presStyleIdx="3" presStyleCnt="4">
        <dgm:presLayoutVars>
          <dgm:bulletEnabled val="1"/>
        </dgm:presLayoutVars>
      </dgm:prSet>
      <dgm:spPr/>
    </dgm:pt>
    <dgm:pt modelId="{217585DF-1DAE-4D8E-9870-11D9BE614D8B}" type="pres">
      <dgm:prSet presAssocID="{D465E4D2-9D9A-41D1-8D97-F293A20BADEE}" presName="invisiNode" presStyleLbl="node1" presStyleIdx="3" presStyleCnt="4"/>
      <dgm:spPr/>
    </dgm:pt>
    <dgm:pt modelId="{CE8D1EE5-F073-4ABA-A7D7-9E8E26372929}" type="pres">
      <dgm:prSet presAssocID="{D465E4D2-9D9A-41D1-8D97-F293A20BADEE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84F24420-557C-4895-B22A-EEEC050A8CC2}" type="presOf" srcId="{02458FA8-7522-45B8-85D8-81738EFBCF24}" destId="{B3F9D9EE-AE7F-4ADF-82B1-97EBE17FC372}" srcOrd="1" destOrd="0" presId="urn:microsoft.com/office/officeart/2005/8/layout/hList7"/>
    <dgm:cxn modelId="{DDD94023-8D8C-43A2-B151-4D35D3D9A4DD}" type="presOf" srcId="{D465E4D2-9D9A-41D1-8D97-F293A20BADEE}" destId="{403A0B2D-85F3-44EE-8B8D-17CA4F9E1C0E}" srcOrd="0" destOrd="0" presId="urn:microsoft.com/office/officeart/2005/8/layout/hList7"/>
    <dgm:cxn modelId="{6BE5C024-4858-4A26-878C-E22BECD6EE47}" type="presOf" srcId="{EFF551A3-F956-4660-BA74-9413B3674D3C}" destId="{30584319-DED9-421A-87A2-A7CB4DCD2C75}" srcOrd="0" destOrd="0" presId="urn:microsoft.com/office/officeart/2005/8/layout/hList7"/>
    <dgm:cxn modelId="{CBCE4F25-C9F5-4856-AC88-94A7E68EBE75}" srcId="{B45A83EB-C579-4751-AA5D-607F79047835}" destId="{B561BF6C-E2AC-4350-9C84-4A681349E910}" srcOrd="1" destOrd="0" parTransId="{42C37C8E-9C39-499E-B2DD-DDED340D63EF}" sibTransId="{05E37C0D-D129-4063-81C9-B52CE2352AEC}"/>
    <dgm:cxn modelId="{4B20A53D-5A70-46E8-9637-0799D81E8D0D}" type="presOf" srcId="{47C59283-7AA8-4819-93C6-FCA06750C8FC}" destId="{D55B2508-E23B-4DCB-9491-A5C83F726527}" srcOrd="0" destOrd="0" presId="urn:microsoft.com/office/officeart/2005/8/layout/hList7"/>
    <dgm:cxn modelId="{2E2C6245-A61B-4F78-9EB4-1BBBC3D0955F}" srcId="{B45A83EB-C579-4751-AA5D-607F79047835}" destId="{EFF551A3-F956-4660-BA74-9413B3674D3C}" srcOrd="0" destOrd="0" parTransId="{30CB6CC0-83FC-46BE-ADDB-46302CF41565}" sibTransId="{2CA2BFB4-5A9F-4026-AEF9-E3D679B4B9C4}"/>
    <dgm:cxn modelId="{47D04645-2108-4843-B4A3-2F0E491DD102}" srcId="{B45A83EB-C579-4751-AA5D-607F79047835}" destId="{02458FA8-7522-45B8-85D8-81738EFBCF24}" srcOrd="2" destOrd="0" parTransId="{467C21CD-6910-45B2-ABDA-9141B3C4A5D9}" sibTransId="{47C59283-7AA8-4819-93C6-FCA06750C8FC}"/>
    <dgm:cxn modelId="{305BE46E-4E79-4C46-B373-D2792C998E37}" type="presOf" srcId="{EFF551A3-F956-4660-BA74-9413B3674D3C}" destId="{2A465768-C152-4B9F-A4CF-3028B76337B3}" srcOrd="1" destOrd="0" presId="urn:microsoft.com/office/officeart/2005/8/layout/hList7"/>
    <dgm:cxn modelId="{76079C53-9C58-47FC-B3BB-66717859A346}" type="presOf" srcId="{02458FA8-7522-45B8-85D8-81738EFBCF24}" destId="{15583FA3-9EBB-4751-8972-E89E16954525}" srcOrd="0" destOrd="0" presId="urn:microsoft.com/office/officeart/2005/8/layout/hList7"/>
    <dgm:cxn modelId="{93F9A88E-E29F-43B5-A33B-4569D93F0C6D}" type="presOf" srcId="{B561BF6C-E2AC-4350-9C84-4A681349E910}" destId="{E99066FF-57FF-4218-9BAE-62CD8BCAFCF4}" srcOrd="1" destOrd="0" presId="urn:microsoft.com/office/officeart/2005/8/layout/hList7"/>
    <dgm:cxn modelId="{C969DC9E-9EA4-48C3-9067-74B4C8594F75}" type="presOf" srcId="{B45A83EB-C579-4751-AA5D-607F79047835}" destId="{8AF76C47-D699-4574-81C6-CD806EC5D5D4}" srcOrd="0" destOrd="0" presId="urn:microsoft.com/office/officeart/2005/8/layout/hList7"/>
    <dgm:cxn modelId="{D53868BB-CFF7-42F5-988D-6C70DBF0DC7F}" type="presOf" srcId="{B561BF6C-E2AC-4350-9C84-4A681349E910}" destId="{D9923DD5-A4BA-428A-998C-0FD83621F977}" srcOrd="0" destOrd="0" presId="urn:microsoft.com/office/officeart/2005/8/layout/hList7"/>
    <dgm:cxn modelId="{F77728C1-1BA7-421C-AD38-B1F4A7A7B078}" type="presOf" srcId="{2CA2BFB4-5A9F-4026-AEF9-E3D679B4B9C4}" destId="{E4FD03E8-CACA-48EC-B96E-35522FA9F3A6}" srcOrd="0" destOrd="0" presId="urn:microsoft.com/office/officeart/2005/8/layout/hList7"/>
    <dgm:cxn modelId="{0815C1D3-E25E-42FC-9D3C-7689144FECFE}" type="presOf" srcId="{D465E4D2-9D9A-41D1-8D97-F293A20BADEE}" destId="{7A3713B2-741F-46DF-BC03-735BF08BFE9A}" srcOrd="1" destOrd="0" presId="urn:microsoft.com/office/officeart/2005/8/layout/hList7"/>
    <dgm:cxn modelId="{A5A580D8-4E54-4508-BA0C-8C55D880E9AC}" type="presOf" srcId="{05E37C0D-D129-4063-81C9-B52CE2352AEC}" destId="{96C72EB0-E67F-473E-8326-8291E341D584}" srcOrd="0" destOrd="0" presId="urn:microsoft.com/office/officeart/2005/8/layout/hList7"/>
    <dgm:cxn modelId="{9A68FDFD-50F6-4938-8AFB-C07E8D409E45}" srcId="{B45A83EB-C579-4751-AA5D-607F79047835}" destId="{D465E4D2-9D9A-41D1-8D97-F293A20BADEE}" srcOrd="3" destOrd="0" parTransId="{3E87EC6B-D9A6-4EAA-B274-1A1F776D9246}" sibTransId="{6C3E06F6-0BB0-4AD9-8AE4-F0529E8E8860}"/>
    <dgm:cxn modelId="{D4474F80-D002-46B8-AA14-99EE893CB10A}" type="presParOf" srcId="{8AF76C47-D699-4574-81C6-CD806EC5D5D4}" destId="{C6A0BC9A-B89E-4E5C-A40C-6005D0E60B04}" srcOrd="0" destOrd="0" presId="urn:microsoft.com/office/officeart/2005/8/layout/hList7"/>
    <dgm:cxn modelId="{A5798CC7-07FC-4877-89F3-9CD77B9EAD91}" type="presParOf" srcId="{8AF76C47-D699-4574-81C6-CD806EC5D5D4}" destId="{AD378ED5-6043-4718-A7FE-229718DA15CD}" srcOrd="1" destOrd="0" presId="urn:microsoft.com/office/officeart/2005/8/layout/hList7"/>
    <dgm:cxn modelId="{48CF6BAD-4D3F-49F7-86CC-B489799B3D35}" type="presParOf" srcId="{AD378ED5-6043-4718-A7FE-229718DA15CD}" destId="{8C1FE345-EBE3-40E1-AB58-3F910FE2C542}" srcOrd="0" destOrd="0" presId="urn:microsoft.com/office/officeart/2005/8/layout/hList7"/>
    <dgm:cxn modelId="{C1905E8B-FF52-46DC-B1E1-72BA1699D17F}" type="presParOf" srcId="{8C1FE345-EBE3-40E1-AB58-3F910FE2C542}" destId="{30584319-DED9-421A-87A2-A7CB4DCD2C75}" srcOrd="0" destOrd="0" presId="urn:microsoft.com/office/officeart/2005/8/layout/hList7"/>
    <dgm:cxn modelId="{7784FA16-285D-42F8-9C82-EFBCD8657401}" type="presParOf" srcId="{8C1FE345-EBE3-40E1-AB58-3F910FE2C542}" destId="{2A465768-C152-4B9F-A4CF-3028B76337B3}" srcOrd="1" destOrd="0" presId="urn:microsoft.com/office/officeart/2005/8/layout/hList7"/>
    <dgm:cxn modelId="{5BCA5FFE-59B9-4014-860B-DF4385B624E5}" type="presParOf" srcId="{8C1FE345-EBE3-40E1-AB58-3F910FE2C542}" destId="{94EBC1E8-CE8C-4432-96B0-0BB5B01A03F5}" srcOrd="2" destOrd="0" presId="urn:microsoft.com/office/officeart/2005/8/layout/hList7"/>
    <dgm:cxn modelId="{12F3E61F-81A1-4875-901E-6483AD25D33B}" type="presParOf" srcId="{8C1FE345-EBE3-40E1-AB58-3F910FE2C542}" destId="{CA3ED84A-ED65-4A7D-8D0A-C307317534AE}" srcOrd="3" destOrd="0" presId="urn:microsoft.com/office/officeart/2005/8/layout/hList7"/>
    <dgm:cxn modelId="{A2B695CB-4435-4F9A-89BB-3CA08B209D93}" type="presParOf" srcId="{AD378ED5-6043-4718-A7FE-229718DA15CD}" destId="{E4FD03E8-CACA-48EC-B96E-35522FA9F3A6}" srcOrd="1" destOrd="0" presId="urn:microsoft.com/office/officeart/2005/8/layout/hList7"/>
    <dgm:cxn modelId="{07A3EB09-D2D7-4444-87F7-BBA3C8376664}" type="presParOf" srcId="{AD378ED5-6043-4718-A7FE-229718DA15CD}" destId="{E2404C24-B51C-4CFB-AA91-29BD10D8E1DD}" srcOrd="2" destOrd="0" presId="urn:microsoft.com/office/officeart/2005/8/layout/hList7"/>
    <dgm:cxn modelId="{8D2751C3-C42D-4E3E-B967-1C26FCBE0EFE}" type="presParOf" srcId="{E2404C24-B51C-4CFB-AA91-29BD10D8E1DD}" destId="{D9923DD5-A4BA-428A-998C-0FD83621F977}" srcOrd="0" destOrd="0" presId="urn:microsoft.com/office/officeart/2005/8/layout/hList7"/>
    <dgm:cxn modelId="{F9B77181-6B9D-406A-84ED-5026923DBC62}" type="presParOf" srcId="{E2404C24-B51C-4CFB-AA91-29BD10D8E1DD}" destId="{E99066FF-57FF-4218-9BAE-62CD8BCAFCF4}" srcOrd="1" destOrd="0" presId="urn:microsoft.com/office/officeart/2005/8/layout/hList7"/>
    <dgm:cxn modelId="{9B3ADD26-502E-408A-91F2-66578F1706D8}" type="presParOf" srcId="{E2404C24-B51C-4CFB-AA91-29BD10D8E1DD}" destId="{16740ADE-0CB1-452C-AD6C-9B60D1201193}" srcOrd="2" destOrd="0" presId="urn:microsoft.com/office/officeart/2005/8/layout/hList7"/>
    <dgm:cxn modelId="{32A2F3E0-5F9D-4675-A336-10A1E9D9FBA7}" type="presParOf" srcId="{E2404C24-B51C-4CFB-AA91-29BD10D8E1DD}" destId="{FBC2BFAC-6748-482A-9ACC-CB3BD15ED23F}" srcOrd="3" destOrd="0" presId="urn:microsoft.com/office/officeart/2005/8/layout/hList7"/>
    <dgm:cxn modelId="{5E275DBF-9893-4496-8A2C-0AE5CD7F9D7B}" type="presParOf" srcId="{AD378ED5-6043-4718-A7FE-229718DA15CD}" destId="{96C72EB0-E67F-473E-8326-8291E341D584}" srcOrd="3" destOrd="0" presId="urn:microsoft.com/office/officeart/2005/8/layout/hList7"/>
    <dgm:cxn modelId="{54163A93-3B8F-45FC-A5DB-5C5F40BC2716}" type="presParOf" srcId="{AD378ED5-6043-4718-A7FE-229718DA15CD}" destId="{9D87E165-5221-4263-9E3E-51A8FCD85F86}" srcOrd="4" destOrd="0" presId="urn:microsoft.com/office/officeart/2005/8/layout/hList7"/>
    <dgm:cxn modelId="{0E1D047F-9DA1-439A-9E68-8412D4FD1D50}" type="presParOf" srcId="{9D87E165-5221-4263-9E3E-51A8FCD85F86}" destId="{15583FA3-9EBB-4751-8972-E89E16954525}" srcOrd="0" destOrd="0" presId="urn:microsoft.com/office/officeart/2005/8/layout/hList7"/>
    <dgm:cxn modelId="{BE004719-7D1B-437B-ABC2-477F201016D7}" type="presParOf" srcId="{9D87E165-5221-4263-9E3E-51A8FCD85F86}" destId="{B3F9D9EE-AE7F-4ADF-82B1-97EBE17FC372}" srcOrd="1" destOrd="0" presId="urn:microsoft.com/office/officeart/2005/8/layout/hList7"/>
    <dgm:cxn modelId="{6813021D-1B37-4B0B-959F-CE04CFE6D80C}" type="presParOf" srcId="{9D87E165-5221-4263-9E3E-51A8FCD85F86}" destId="{5950B56E-98D2-4CCE-8A77-49D7284A4522}" srcOrd="2" destOrd="0" presId="urn:microsoft.com/office/officeart/2005/8/layout/hList7"/>
    <dgm:cxn modelId="{90A42261-D1B1-4FE6-B0D8-39C1715CAEDC}" type="presParOf" srcId="{9D87E165-5221-4263-9E3E-51A8FCD85F86}" destId="{5D42C3F5-0B30-42D2-82EC-2AE6A5B36DF5}" srcOrd="3" destOrd="0" presId="urn:microsoft.com/office/officeart/2005/8/layout/hList7"/>
    <dgm:cxn modelId="{99E0F55B-3719-4989-B66A-DC1FEE84A0F8}" type="presParOf" srcId="{AD378ED5-6043-4718-A7FE-229718DA15CD}" destId="{D55B2508-E23B-4DCB-9491-A5C83F726527}" srcOrd="5" destOrd="0" presId="urn:microsoft.com/office/officeart/2005/8/layout/hList7"/>
    <dgm:cxn modelId="{9B391158-BF16-4590-A7C8-659770B21DF5}" type="presParOf" srcId="{AD378ED5-6043-4718-A7FE-229718DA15CD}" destId="{6E744778-8B16-4E72-924C-CAFD7B665F54}" srcOrd="6" destOrd="0" presId="urn:microsoft.com/office/officeart/2005/8/layout/hList7"/>
    <dgm:cxn modelId="{BC362772-B3BC-406F-B150-124ED2414BC6}" type="presParOf" srcId="{6E744778-8B16-4E72-924C-CAFD7B665F54}" destId="{403A0B2D-85F3-44EE-8B8D-17CA4F9E1C0E}" srcOrd="0" destOrd="0" presId="urn:microsoft.com/office/officeart/2005/8/layout/hList7"/>
    <dgm:cxn modelId="{51000E36-0D37-4E5A-8D36-E82A3A35392D}" type="presParOf" srcId="{6E744778-8B16-4E72-924C-CAFD7B665F54}" destId="{7A3713B2-741F-46DF-BC03-735BF08BFE9A}" srcOrd="1" destOrd="0" presId="urn:microsoft.com/office/officeart/2005/8/layout/hList7"/>
    <dgm:cxn modelId="{C3A4AAD2-5B5B-45B5-A1D9-05311A905A43}" type="presParOf" srcId="{6E744778-8B16-4E72-924C-CAFD7B665F54}" destId="{217585DF-1DAE-4D8E-9870-11D9BE614D8B}" srcOrd="2" destOrd="0" presId="urn:microsoft.com/office/officeart/2005/8/layout/hList7"/>
    <dgm:cxn modelId="{D769B7B8-B929-4516-B78B-1D3299B52AE9}" type="presParOf" srcId="{6E744778-8B16-4E72-924C-CAFD7B665F54}" destId="{CE8D1EE5-F073-4ABA-A7D7-9E8E26372929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428B3B-D463-4499-A66F-8B9EBD39CEEE}" type="doc">
      <dgm:prSet loTypeId="urn:microsoft.com/office/officeart/2008/layout/TitledPictureBlocks" loCatId="picture" qsTypeId="urn:microsoft.com/office/officeart/2005/8/quickstyle/3d1" qsCatId="3D" csTypeId="urn:microsoft.com/office/officeart/2005/8/colors/accent2_5" csCatId="accent2" phldr="1"/>
      <dgm:spPr/>
      <dgm:t>
        <a:bodyPr/>
        <a:lstStyle/>
        <a:p>
          <a:endParaRPr lang="zh-TW" altLang="en-US"/>
        </a:p>
      </dgm:t>
    </dgm:pt>
    <dgm:pt modelId="{4DD4AFC7-F441-4FF7-B347-9D174ED06472}">
      <dgm:prSet/>
      <dgm:spPr/>
      <dgm:t>
        <a:bodyPr/>
        <a:lstStyle/>
        <a:p>
          <a:r>
            <a:rPr lang="zh-TW"/>
            <a:t>室外至少</a:t>
          </a:r>
          <a:r>
            <a:rPr lang="en-US"/>
            <a:t>1</a:t>
          </a:r>
          <a:r>
            <a:rPr lang="zh-TW"/>
            <a:t>公尺</a:t>
          </a:r>
        </a:p>
      </dgm:t>
    </dgm:pt>
    <dgm:pt modelId="{1ACD86B8-72E6-446E-92F2-3CDA428CDED6}" type="parTrans" cxnId="{5390F0F2-A70D-466C-801B-4E45C3B8ADC2}">
      <dgm:prSet/>
      <dgm:spPr/>
      <dgm:t>
        <a:bodyPr/>
        <a:lstStyle/>
        <a:p>
          <a:endParaRPr lang="zh-TW" altLang="en-US"/>
        </a:p>
      </dgm:t>
    </dgm:pt>
    <dgm:pt modelId="{24DAEDD9-314A-4874-88BD-796DBCFD14D0}" type="sibTrans" cxnId="{5390F0F2-A70D-466C-801B-4E45C3B8ADC2}">
      <dgm:prSet/>
      <dgm:spPr/>
      <dgm:t>
        <a:bodyPr/>
        <a:lstStyle/>
        <a:p>
          <a:endParaRPr lang="zh-TW" altLang="en-US"/>
        </a:p>
      </dgm:t>
    </dgm:pt>
    <dgm:pt modelId="{B267DFE7-9DA2-4592-A20E-87E4DD6B6F0E}">
      <dgm:prSet custT="1"/>
      <dgm:spPr/>
      <dgm:t>
        <a:bodyPr/>
        <a:lstStyle/>
        <a:p>
          <a:r>
            <a:rPr lang="zh-TW" sz="2700" dirty="0"/>
            <a:t>大約</a:t>
          </a:r>
          <a:r>
            <a:rPr lang="en-US" sz="3500" dirty="0"/>
            <a:t>3</a:t>
          </a:r>
          <a:r>
            <a:rPr lang="zh-TW" sz="2700" dirty="0"/>
            <a:t>個步伐</a:t>
          </a:r>
        </a:p>
      </dgm:t>
    </dgm:pt>
    <dgm:pt modelId="{8E920E58-B7B1-4C1B-8C17-15D61441653E}" type="parTrans" cxnId="{44EC5BEE-A60D-47B8-B56A-68B6748E6D00}">
      <dgm:prSet/>
      <dgm:spPr/>
      <dgm:t>
        <a:bodyPr/>
        <a:lstStyle/>
        <a:p>
          <a:endParaRPr lang="zh-TW" altLang="en-US"/>
        </a:p>
      </dgm:t>
    </dgm:pt>
    <dgm:pt modelId="{82B0DB98-7B1F-46FE-869A-4180ECFEACA3}" type="sibTrans" cxnId="{44EC5BEE-A60D-47B8-B56A-68B6748E6D00}">
      <dgm:prSet/>
      <dgm:spPr/>
      <dgm:t>
        <a:bodyPr/>
        <a:lstStyle/>
        <a:p>
          <a:endParaRPr lang="zh-TW" altLang="en-US"/>
        </a:p>
      </dgm:t>
    </dgm:pt>
    <dgm:pt modelId="{B38ADF78-2F19-45D9-A50B-64C7D8629C6C}">
      <dgm:prSet/>
      <dgm:spPr/>
      <dgm:t>
        <a:bodyPr/>
        <a:lstStyle/>
        <a:p>
          <a:r>
            <a:rPr lang="zh-TW"/>
            <a:t>室內至少</a:t>
          </a:r>
          <a:r>
            <a:rPr lang="en-US"/>
            <a:t>1.5</a:t>
          </a:r>
          <a:r>
            <a:rPr lang="zh-TW"/>
            <a:t>公尺</a:t>
          </a:r>
        </a:p>
      </dgm:t>
    </dgm:pt>
    <dgm:pt modelId="{13CF901D-6019-4E65-A1C1-74CA61D61679}" type="parTrans" cxnId="{8DB7A3DA-DA8A-4C42-9F40-15C44BAAD602}">
      <dgm:prSet/>
      <dgm:spPr/>
      <dgm:t>
        <a:bodyPr/>
        <a:lstStyle/>
        <a:p>
          <a:endParaRPr lang="zh-TW" altLang="en-US"/>
        </a:p>
      </dgm:t>
    </dgm:pt>
    <dgm:pt modelId="{7E5ABF3E-EBF8-4723-98B0-5CBF81A89760}" type="sibTrans" cxnId="{8DB7A3DA-DA8A-4C42-9F40-15C44BAAD602}">
      <dgm:prSet/>
      <dgm:spPr/>
      <dgm:t>
        <a:bodyPr/>
        <a:lstStyle/>
        <a:p>
          <a:endParaRPr lang="zh-TW" altLang="en-US"/>
        </a:p>
      </dgm:t>
    </dgm:pt>
    <dgm:pt modelId="{F75FE0DE-55BF-45AA-A7EA-81955BF31515}">
      <dgm:prSet/>
      <dgm:spPr/>
      <dgm:t>
        <a:bodyPr/>
        <a:lstStyle/>
        <a:p>
          <a:r>
            <a:rPr lang="zh-TW" dirty="0">
              <a:solidFill>
                <a:schemeClr val="tx1"/>
              </a:solidFill>
            </a:rPr>
            <a:t>大約手臂的兩倍長</a:t>
          </a:r>
        </a:p>
      </dgm:t>
    </dgm:pt>
    <dgm:pt modelId="{03AFF932-7A05-453A-987B-57E8EF8828F6}" type="parTrans" cxnId="{115A1BAD-D5B7-42AF-8E75-9356AF800FF7}">
      <dgm:prSet/>
      <dgm:spPr/>
      <dgm:t>
        <a:bodyPr/>
        <a:lstStyle/>
        <a:p>
          <a:endParaRPr lang="zh-TW" altLang="en-US"/>
        </a:p>
      </dgm:t>
    </dgm:pt>
    <dgm:pt modelId="{88243813-22A3-40D7-ABD5-6845E58312FD}" type="sibTrans" cxnId="{115A1BAD-D5B7-42AF-8E75-9356AF800FF7}">
      <dgm:prSet/>
      <dgm:spPr/>
      <dgm:t>
        <a:bodyPr/>
        <a:lstStyle/>
        <a:p>
          <a:endParaRPr lang="zh-TW" altLang="en-US"/>
        </a:p>
      </dgm:t>
    </dgm:pt>
    <dgm:pt modelId="{EE191A39-4E41-451A-BA1D-B77BEAA287A9}" type="pres">
      <dgm:prSet presAssocID="{06428B3B-D463-4499-A66F-8B9EBD39CEEE}" presName="rootNode" presStyleCnt="0">
        <dgm:presLayoutVars>
          <dgm:chMax/>
          <dgm:chPref/>
          <dgm:dir/>
          <dgm:animLvl val="lvl"/>
        </dgm:presLayoutVars>
      </dgm:prSet>
      <dgm:spPr/>
    </dgm:pt>
    <dgm:pt modelId="{D3135C84-5086-4B29-B55A-AA62E7C9D2F9}" type="pres">
      <dgm:prSet presAssocID="{4DD4AFC7-F441-4FF7-B347-9D174ED06472}" presName="composite" presStyleCnt="0"/>
      <dgm:spPr/>
    </dgm:pt>
    <dgm:pt modelId="{9F224EC9-277D-44B4-9906-FE394408B41B}" type="pres">
      <dgm:prSet presAssocID="{4DD4AFC7-F441-4FF7-B347-9D174ED06472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F5430177-8779-4703-B5EF-AD3DC26075D4}" type="pres">
      <dgm:prSet presAssocID="{4DD4AFC7-F441-4FF7-B347-9D174ED06472}" presName="Image" presStyleLbl="bgImgPlace1" presStyleIdx="0" presStyleCnt="2" custLinFactNeighborX="824" custLinFactNeighborY="-259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81EF954-D43D-4F5C-9957-683946551E0B}" type="pres">
      <dgm:prSet presAssocID="{4DD4AFC7-F441-4FF7-B347-9D174ED06472}" presName="ChildText" presStyleLbl="fgAcc1" presStyleIdx="0" presStyleCnt="2" custScaleX="50018" custScaleY="213794" custLinFactNeighborX="5481" custLinFactNeighborY="-93">
        <dgm:presLayoutVars>
          <dgm:chMax val="0"/>
          <dgm:chPref val="0"/>
          <dgm:bulletEnabled val="1"/>
        </dgm:presLayoutVars>
      </dgm:prSet>
      <dgm:spPr/>
    </dgm:pt>
    <dgm:pt modelId="{996D54C0-7828-46E3-8B11-0BC950CB07DA}" type="pres">
      <dgm:prSet presAssocID="{24DAEDD9-314A-4874-88BD-796DBCFD14D0}" presName="sibTrans" presStyleCnt="0"/>
      <dgm:spPr/>
    </dgm:pt>
    <dgm:pt modelId="{EE7065ED-5CBC-4D19-9EE6-F0E6A8F7215F}" type="pres">
      <dgm:prSet presAssocID="{B38ADF78-2F19-45D9-A50B-64C7D8629C6C}" presName="composite" presStyleCnt="0"/>
      <dgm:spPr/>
    </dgm:pt>
    <dgm:pt modelId="{A48CC1C0-C496-4425-9BFA-588B4BF7D305}" type="pres">
      <dgm:prSet presAssocID="{B38ADF78-2F19-45D9-A50B-64C7D8629C6C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7338003A-8061-4330-90D1-2078D35B2B01}" type="pres">
      <dgm:prSet presAssocID="{B38ADF78-2F19-45D9-A50B-64C7D8629C6C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7149FE3-D4AC-4877-BA04-33A042F582AD}" type="pres">
      <dgm:prSet presAssocID="{B38ADF78-2F19-45D9-A50B-64C7D8629C6C}" presName="ChildText" presStyleLbl="fgAcc1" presStyleIdx="1" presStyleCnt="2" custFlipHor="1" custScaleX="45381" custScaleY="229179" custLinFactNeighborX="171" custLinFactNeighborY="2953">
        <dgm:presLayoutVars>
          <dgm:chMax val="0"/>
          <dgm:chPref val="0"/>
          <dgm:bulletEnabled val="1"/>
        </dgm:presLayoutVars>
      </dgm:prSet>
      <dgm:spPr/>
    </dgm:pt>
  </dgm:ptLst>
  <dgm:cxnLst>
    <dgm:cxn modelId="{17103B05-45F6-449A-A00B-E14973C1B655}" type="presOf" srcId="{4DD4AFC7-F441-4FF7-B347-9D174ED06472}" destId="{9F224EC9-277D-44B4-9906-FE394408B41B}" srcOrd="0" destOrd="0" presId="urn:microsoft.com/office/officeart/2008/layout/TitledPictureBlocks"/>
    <dgm:cxn modelId="{29D78148-1E4C-42E1-A47F-2329B2A3C26E}" type="presOf" srcId="{06428B3B-D463-4499-A66F-8B9EBD39CEEE}" destId="{EE191A39-4E41-451A-BA1D-B77BEAA287A9}" srcOrd="0" destOrd="0" presId="urn:microsoft.com/office/officeart/2008/layout/TitledPictureBlocks"/>
    <dgm:cxn modelId="{88393298-41F1-4E72-A37F-7F1A8EEF10A0}" type="presOf" srcId="{B267DFE7-9DA2-4592-A20E-87E4DD6B6F0E}" destId="{781EF954-D43D-4F5C-9957-683946551E0B}" srcOrd="0" destOrd="0" presId="urn:microsoft.com/office/officeart/2008/layout/TitledPictureBlocks"/>
    <dgm:cxn modelId="{115A1BAD-D5B7-42AF-8E75-9356AF800FF7}" srcId="{B38ADF78-2F19-45D9-A50B-64C7D8629C6C}" destId="{F75FE0DE-55BF-45AA-A7EA-81955BF31515}" srcOrd="0" destOrd="0" parTransId="{03AFF932-7A05-453A-987B-57E8EF8828F6}" sibTransId="{88243813-22A3-40D7-ABD5-6845E58312FD}"/>
    <dgm:cxn modelId="{39114ED1-EC15-4B0F-94D0-44C62BD98FC6}" type="presOf" srcId="{F75FE0DE-55BF-45AA-A7EA-81955BF31515}" destId="{57149FE3-D4AC-4877-BA04-33A042F582AD}" srcOrd="0" destOrd="0" presId="urn:microsoft.com/office/officeart/2008/layout/TitledPictureBlocks"/>
    <dgm:cxn modelId="{8DB7A3DA-DA8A-4C42-9F40-15C44BAAD602}" srcId="{06428B3B-D463-4499-A66F-8B9EBD39CEEE}" destId="{B38ADF78-2F19-45D9-A50B-64C7D8629C6C}" srcOrd="1" destOrd="0" parTransId="{13CF901D-6019-4E65-A1C1-74CA61D61679}" sibTransId="{7E5ABF3E-EBF8-4723-98B0-5CBF81A89760}"/>
    <dgm:cxn modelId="{45F724E0-2F0A-43E1-A4E7-558C39BBE0DF}" type="presOf" srcId="{B38ADF78-2F19-45D9-A50B-64C7D8629C6C}" destId="{A48CC1C0-C496-4425-9BFA-588B4BF7D305}" srcOrd="0" destOrd="0" presId="urn:microsoft.com/office/officeart/2008/layout/TitledPictureBlocks"/>
    <dgm:cxn modelId="{44EC5BEE-A60D-47B8-B56A-68B6748E6D00}" srcId="{4DD4AFC7-F441-4FF7-B347-9D174ED06472}" destId="{B267DFE7-9DA2-4592-A20E-87E4DD6B6F0E}" srcOrd="0" destOrd="0" parTransId="{8E920E58-B7B1-4C1B-8C17-15D61441653E}" sibTransId="{82B0DB98-7B1F-46FE-869A-4180ECFEACA3}"/>
    <dgm:cxn modelId="{5390F0F2-A70D-466C-801B-4E45C3B8ADC2}" srcId="{06428B3B-D463-4499-A66F-8B9EBD39CEEE}" destId="{4DD4AFC7-F441-4FF7-B347-9D174ED06472}" srcOrd="0" destOrd="0" parTransId="{1ACD86B8-72E6-446E-92F2-3CDA428CDED6}" sibTransId="{24DAEDD9-314A-4874-88BD-796DBCFD14D0}"/>
    <dgm:cxn modelId="{086B605F-0300-4606-8155-AFC36B3F4F42}" type="presParOf" srcId="{EE191A39-4E41-451A-BA1D-B77BEAA287A9}" destId="{D3135C84-5086-4B29-B55A-AA62E7C9D2F9}" srcOrd="0" destOrd="0" presId="urn:microsoft.com/office/officeart/2008/layout/TitledPictureBlocks"/>
    <dgm:cxn modelId="{A51A1F4E-A1E7-43C8-A5B0-3F52D363F975}" type="presParOf" srcId="{D3135C84-5086-4B29-B55A-AA62E7C9D2F9}" destId="{9F224EC9-277D-44B4-9906-FE394408B41B}" srcOrd="0" destOrd="0" presId="urn:microsoft.com/office/officeart/2008/layout/TitledPictureBlocks"/>
    <dgm:cxn modelId="{AE0D2C85-A48A-4374-BD5B-631387CF29D0}" type="presParOf" srcId="{D3135C84-5086-4B29-B55A-AA62E7C9D2F9}" destId="{F5430177-8779-4703-B5EF-AD3DC26075D4}" srcOrd="1" destOrd="0" presId="urn:microsoft.com/office/officeart/2008/layout/TitledPictureBlocks"/>
    <dgm:cxn modelId="{6D022583-DD82-4CD6-B469-CE296DB9ED2E}" type="presParOf" srcId="{D3135C84-5086-4B29-B55A-AA62E7C9D2F9}" destId="{781EF954-D43D-4F5C-9957-683946551E0B}" srcOrd="2" destOrd="0" presId="urn:microsoft.com/office/officeart/2008/layout/TitledPictureBlocks"/>
    <dgm:cxn modelId="{2173BDDA-BDB6-4CB3-931E-2A919F690F19}" type="presParOf" srcId="{EE191A39-4E41-451A-BA1D-B77BEAA287A9}" destId="{996D54C0-7828-46E3-8B11-0BC950CB07DA}" srcOrd="1" destOrd="0" presId="urn:microsoft.com/office/officeart/2008/layout/TitledPictureBlocks"/>
    <dgm:cxn modelId="{3A1095AB-CF25-476F-AC73-E6A4D05998B2}" type="presParOf" srcId="{EE191A39-4E41-451A-BA1D-B77BEAA287A9}" destId="{EE7065ED-5CBC-4D19-9EE6-F0E6A8F7215F}" srcOrd="2" destOrd="0" presId="urn:microsoft.com/office/officeart/2008/layout/TitledPictureBlocks"/>
    <dgm:cxn modelId="{41A5919B-32AF-462E-B1A7-4E1AD9ADA6D6}" type="presParOf" srcId="{EE7065ED-5CBC-4D19-9EE6-F0E6A8F7215F}" destId="{A48CC1C0-C496-4425-9BFA-588B4BF7D305}" srcOrd="0" destOrd="0" presId="urn:microsoft.com/office/officeart/2008/layout/TitledPictureBlocks"/>
    <dgm:cxn modelId="{FA7342CA-7DE6-4954-BCBB-26E04BCD1C10}" type="presParOf" srcId="{EE7065ED-5CBC-4D19-9EE6-F0E6A8F7215F}" destId="{7338003A-8061-4330-90D1-2078D35B2B01}" srcOrd="1" destOrd="0" presId="urn:microsoft.com/office/officeart/2008/layout/TitledPictureBlocks"/>
    <dgm:cxn modelId="{0AEBEB6F-E9B0-4C23-B21F-4A6368837E66}" type="presParOf" srcId="{EE7065ED-5CBC-4D19-9EE6-F0E6A8F7215F}" destId="{57149FE3-D4AC-4877-BA04-33A042F582AD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43BFD75-D7C5-4AC4-AB56-28E3F789DA26}" type="doc">
      <dgm:prSet loTypeId="urn:microsoft.com/office/officeart/2005/8/layout/radial2" loCatId="relationship" qsTypeId="urn:microsoft.com/office/officeart/2005/8/quickstyle/3d1" qsCatId="3D" csTypeId="urn:microsoft.com/office/officeart/2005/8/colors/accent2_5" csCatId="accent2" phldr="1"/>
      <dgm:spPr/>
      <dgm:t>
        <a:bodyPr/>
        <a:lstStyle/>
        <a:p>
          <a:endParaRPr lang="zh-TW" altLang="en-US"/>
        </a:p>
      </dgm:t>
    </dgm:pt>
    <dgm:pt modelId="{DBAC21CC-FD37-4256-9098-A05B85F84197}">
      <dgm:prSet/>
      <dgm:spPr/>
      <dgm:t>
        <a:bodyPr/>
        <a:lstStyle/>
        <a:p>
          <a:r>
            <a:rPr lang="zh-TW" dirty="0"/>
            <a:t>衛</a:t>
          </a:r>
          <a:r>
            <a:rPr lang="zh-TW" dirty="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福</a:t>
          </a:r>
          <a:r>
            <a:rPr lang="zh-TW" dirty="0"/>
            <a:t>部疾管署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E451B1A2-B309-4EA4-896C-EC9DB83475EE}" type="parTrans" cxnId="{40D1D973-317B-4617-8709-95F5FEEF063B}">
      <dgm:prSet/>
      <dgm:spPr/>
      <dgm:t>
        <a:bodyPr/>
        <a:lstStyle/>
        <a:p>
          <a:endParaRPr lang="zh-TW" altLang="en-US"/>
        </a:p>
      </dgm:t>
    </dgm:pt>
    <dgm:pt modelId="{AA4E98A0-72DF-4878-A633-FDAFF15CDB88}" type="sibTrans" cxnId="{40D1D973-317B-4617-8709-95F5FEEF063B}">
      <dgm:prSet/>
      <dgm:spPr/>
      <dgm:t>
        <a:bodyPr/>
        <a:lstStyle/>
        <a:p>
          <a:endParaRPr lang="zh-TW" altLang="en-US"/>
        </a:p>
      </dgm:t>
    </dgm:pt>
    <dgm:pt modelId="{C863B4F1-D5F3-492F-95DC-51F21BA34CDB}">
      <dgm:prSet/>
      <dgm:spPr/>
      <dgm:t>
        <a:bodyPr/>
        <a:lstStyle/>
        <a:p>
          <a:r>
            <a:rPr lang="zh-TW"/>
            <a:t>掌握最新疫情</a:t>
          </a:r>
        </a:p>
      </dgm:t>
    </dgm:pt>
    <dgm:pt modelId="{5F729B44-77E5-471B-82FC-D80877C766D7}" type="parTrans" cxnId="{7D42F226-1E3C-4D9D-BFF3-2704402320C7}">
      <dgm:prSet/>
      <dgm:spPr/>
      <dgm:t>
        <a:bodyPr/>
        <a:lstStyle/>
        <a:p>
          <a:endParaRPr lang="zh-TW" altLang="en-US"/>
        </a:p>
      </dgm:t>
    </dgm:pt>
    <dgm:pt modelId="{F29FB254-690D-4412-ADDD-9350DD0E47FF}" type="sibTrans" cxnId="{7D42F226-1E3C-4D9D-BFF3-2704402320C7}">
      <dgm:prSet/>
      <dgm:spPr/>
      <dgm:t>
        <a:bodyPr/>
        <a:lstStyle/>
        <a:p>
          <a:endParaRPr lang="zh-TW" altLang="en-US"/>
        </a:p>
      </dgm:t>
    </dgm:pt>
    <dgm:pt modelId="{F991A658-CE36-496E-9F48-57BB81F8E5AE}">
      <dgm:prSet/>
      <dgm:spPr/>
      <dgm:t>
        <a:bodyPr/>
        <a:lstStyle/>
        <a:p>
          <a:r>
            <a:rPr lang="zh-TW"/>
            <a:t>了解防疫議題</a:t>
          </a:r>
        </a:p>
      </dgm:t>
    </dgm:pt>
    <dgm:pt modelId="{2ADDF54D-C9D2-4EDF-B06E-03F5ABD95BEE}" type="parTrans" cxnId="{51D52795-67AC-40CB-9169-36256C3F09A7}">
      <dgm:prSet/>
      <dgm:spPr/>
      <dgm:t>
        <a:bodyPr/>
        <a:lstStyle/>
        <a:p>
          <a:endParaRPr lang="zh-TW" altLang="en-US"/>
        </a:p>
      </dgm:t>
    </dgm:pt>
    <dgm:pt modelId="{FD1FAA2E-3301-4E4C-986E-4972CDB3F13F}" type="sibTrans" cxnId="{51D52795-67AC-40CB-9169-36256C3F09A7}">
      <dgm:prSet/>
      <dgm:spPr/>
      <dgm:t>
        <a:bodyPr/>
        <a:lstStyle/>
        <a:p>
          <a:endParaRPr lang="zh-TW" altLang="en-US"/>
        </a:p>
      </dgm:t>
    </dgm:pt>
    <dgm:pt modelId="{149F3174-B4A5-4F49-99B9-3DBBE8B7F325}">
      <dgm:prSet/>
      <dgm:spPr/>
      <dgm:t>
        <a:bodyPr/>
        <a:lstStyle/>
        <a:p>
          <a:r>
            <a:rPr lang="zh-TW"/>
            <a:t>防疫小測驗</a:t>
          </a:r>
        </a:p>
      </dgm:t>
    </dgm:pt>
    <dgm:pt modelId="{162B8277-1B95-441D-9595-A3F1D5406CF9}" type="parTrans" cxnId="{BCDACB43-0868-421F-9E74-774562D6696F}">
      <dgm:prSet/>
      <dgm:spPr/>
      <dgm:t>
        <a:bodyPr/>
        <a:lstStyle/>
        <a:p>
          <a:endParaRPr lang="zh-TW" altLang="en-US"/>
        </a:p>
      </dgm:t>
    </dgm:pt>
    <dgm:pt modelId="{8ED11B09-7144-4CDC-91F2-E02BAE169C2B}" type="sibTrans" cxnId="{BCDACB43-0868-421F-9E74-774562D6696F}">
      <dgm:prSet/>
      <dgm:spPr/>
      <dgm:t>
        <a:bodyPr/>
        <a:lstStyle/>
        <a:p>
          <a:endParaRPr lang="zh-TW" altLang="en-US"/>
        </a:p>
      </dgm:t>
    </dgm:pt>
    <dgm:pt modelId="{AF2B091B-E109-48D5-9387-9323EAF86BFC}">
      <dgm:prSet/>
      <dgm:spPr/>
      <dgm:t>
        <a:bodyPr/>
        <a:lstStyle/>
        <a:p>
          <a:r>
            <a:rPr lang="zh-TW"/>
            <a:t>你的防疫觀念正確嗎？</a:t>
          </a:r>
        </a:p>
      </dgm:t>
    </dgm:pt>
    <dgm:pt modelId="{B29616AE-2019-4182-A0CD-F24E71DC615C}" type="parTrans" cxnId="{0AF83AD0-7560-4225-87B9-B763E35281D5}">
      <dgm:prSet/>
      <dgm:spPr/>
      <dgm:t>
        <a:bodyPr/>
        <a:lstStyle/>
        <a:p>
          <a:endParaRPr lang="zh-TW" altLang="en-US"/>
        </a:p>
      </dgm:t>
    </dgm:pt>
    <dgm:pt modelId="{B369BE61-3795-4596-B310-43BBE276A016}" type="sibTrans" cxnId="{0AF83AD0-7560-4225-87B9-B763E35281D5}">
      <dgm:prSet/>
      <dgm:spPr/>
      <dgm:t>
        <a:bodyPr/>
        <a:lstStyle/>
        <a:p>
          <a:endParaRPr lang="zh-TW" altLang="en-US"/>
        </a:p>
      </dgm:t>
    </dgm:pt>
    <dgm:pt modelId="{C4828A7B-0E92-489A-AA62-21208A8BE43D}">
      <dgm:prSet/>
      <dgm:spPr/>
      <dgm:t>
        <a:bodyPr/>
        <a:lstStyle/>
        <a:p>
          <a:r>
            <a:rPr lang="zh-TW"/>
            <a:t>擊敗新冠病毒，健康久久！</a:t>
          </a:r>
        </a:p>
      </dgm:t>
    </dgm:pt>
    <dgm:pt modelId="{9EB60FFB-447B-4C51-B4CB-6D6B8D30699F}" type="parTrans" cxnId="{DC162862-1184-4367-9235-D8A8309E4BE0}">
      <dgm:prSet/>
      <dgm:spPr/>
      <dgm:t>
        <a:bodyPr/>
        <a:lstStyle/>
        <a:p>
          <a:endParaRPr lang="zh-TW" altLang="en-US"/>
        </a:p>
      </dgm:t>
    </dgm:pt>
    <dgm:pt modelId="{5EED4C10-092E-455B-A3EE-02B3E766F4AB}" type="sibTrans" cxnId="{DC162862-1184-4367-9235-D8A8309E4BE0}">
      <dgm:prSet/>
      <dgm:spPr/>
      <dgm:t>
        <a:bodyPr/>
        <a:lstStyle/>
        <a:p>
          <a:endParaRPr lang="zh-TW" altLang="en-US"/>
        </a:p>
      </dgm:t>
    </dgm:pt>
    <dgm:pt modelId="{F7272C14-0E49-41DE-A16D-594F33023FD6}" type="pres">
      <dgm:prSet presAssocID="{743BFD75-D7C5-4AC4-AB56-28E3F789DA26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A1580A3D-D4D1-4D43-85F8-D88FBC7BED11}" type="pres">
      <dgm:prSet presAssocID="{743BFD75-D7C5-4AC4-AB56-28E3F789DA26}" presName="cycle" presStyleCnt="0"/>
      <dgm:spPr/>
    </dgm:pt>
    <dgm:pt modelId="{3AD44D6C-11B1-413D-AE49-E317774DD566}" type="pres">
      <dgm:prSet presAssocID="{743BFD75-D7C5-4AC4-AB56-28E3F789DA26}" presName="centerShape" presStyleCnt="0"/>
      <dgm:spPr/>
    </dgm:pt>
    <dgm:pt modelId="{976BEE95-B2D0-4198-83D0-C12C351FCA85}" type="pres">
      <dgm:prSet presAssocID="{743BFD75-D7C5-4AC4-AB56-28E3F789DA26}" presName="connSite" presStyleLbl="node1" presStyleIdx="0" presStyleCnt="3"/>
      <dgm:spPr/>
    </dgm:pt>
    <dgm:pt modelId="{C81AA07C-E263-4A15-960B-EFF68A229C07}" type="pres">
      <dgm:prSet presAssocID="{743BFD75-D7C5-4AC4-AB56-28E3F789DA26}" presName="visible" presStyleLbl="node1" presStyleIdx="0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AC86234-4328-407B-BA8F-CE40EB5BBB87}" type="pres">
      <dgm:prSet presAssocID="{E451B1A2-B309-4EA4-896C-EC9DB83475EE}" presName="Name25" presStyleLbl="parChTrans1D1" presStyleIdx="0" presStyleCnt="2"/>
      <dgm:spPr/>
    </dgm:pt>
    <dgm:pt modelId="{3BC3EE22-025A-4A5E-9946-E6825B5D410D}" type="pres">
      <dgm:prSet presAssocID="{DBAC21CC-FD37-4256-9098-A05B85F84197}" presName="node" presStyleCnt="0"/>
      <dgm:spPr/>
    </dgm:pt>
    <dgm:pt modelId="{7B5EBE9D-0C62-48A5-8E3C-2BDB527ADEDE}" type="pres">
      <dgm:prSet presAssocID="{DBAC21CC-FD37-4256-9098-A05B85F84197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356C93D2-1A42-4A12-A685-BD863CEFEB02}" type="pres">
      <dgm:prSet presAssocID="{DBAC21CC-FD37-4256-9098-A05B85F84197}" presName="childNode" presStyleLbl="revTx" presStyleIdx="0" presStyleCnt="2">
        <dgm:presLayoutVars>
          <dgm:bulletEnabled val="1"/>
        </dgm:presLayoutVars>
      </dgm:prSet>
      <dgm:spPr/>
    </dgm:pt>
    <dgm:pt modelId="{76A95E64-6352-4D1F-947C-4D29CD4314BE}" type="pres">
      <dgm:prSet presAssocID="{162B8277-1B95-441D-9595-A3F1D5406CF9}" presName="Name25" presStyleLbl="parChTrans1D1" presStyleIdx="1" presStyleCnt="2"/>
      <dgm:spPr/>
    </dgm:pt>
    <dgm:pt modelId="{C5B57F69-E6FC-4C93-BD8B-EAF2D75FEAB8}" type="pres">
      <dgm:prSet presAssocID="{149F3174-B4A5-4F49-99B9-3DBBE8B7F325}" presName="node" presStyleCnt="0"/>
      <dgm:spPr/>
    </dgm:pt>
    <dgm:pt modelId="{3438C44E-65D9-4046-BDA9-72CEE5074197}" type="pres">
      <dgm:prSet presAssocID="{149F3174-B4A5-4F49-99B9-3DBBE8B7F325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6211F5D3-D6EF-4D7D-B336-47996836CD29}" type="pres">
      <dgm:prSet presAssocID="{149F3174-B4A5-4F49-99B9-3DBBE8B7F325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7D42F226-1E3C-4D9D-BFF3-2704402320C7}" srcId="{DBAC21CC-FD37-4256-9098-A05B85F84197}" destId="{C863B4F1-D5F3-492F-95DC-51F21BA34CDB}" srcOrd="0" destOrd="0" parTransId="{5F729B44-77E5-471B-82FC-D80877C766D7}" sibTransId="{F29FB254-690D-4412-ADDD-9350DD0E47FF}"/>
    <dgm:cxn modelId="{00E38E28-B7E2-4205-BE90-702C7727A2BF}" type="presOf" srcId="{162B8277-1B95-441D-9595-A3F1D5406CF9}" destId="{76A95E64-6352-4D1F-947C-4D29CD4314BE}" srcOrd="0" destOrd="0" presId="urn:microsoft.com/office/officeart/2005/8/layout/radial2"/>
    <dgm:cxn modelId="{3271FF29-E4E0-4C08-8491-21A04FA136CB}" type="presOf" srcId="{743BFD75-D7C5-4AC4-AB56-28E3F789DA26}" destId="{F7272C14-0E49-41DE-A16D-594F33023FD6}" srcOrd="0" destOrd="0" presId="urn:microsoft.com/office/officeart/2005/8/layout/radial2"/>
    <dgm:cxn modelId="{DC162862-1184-4367-9235-D8A8309E4BE0}" srcId="{149F3174-B4A5-4F49-99B9-3DBBE8B7F325}" destId="{C4828A7B-0E92-489A-AA62-21208A8BE43D}" srcOrd="1" destOrd="0" parTransId="{9EB60FFB-447B-4C51-B4CB-6D6B8D30699F}" sibTransId="{5EED4C10-092E-455B-A3EE-02B3E766F4AB}"/>
    <dgm:cxn modelId="{BCDACB43-0868-421F-9E74-774562D6696F}" srcId="{743BFD75-D7C5-4AC4-AB56-28E3F789DA26}" destId="{149F3174-B4A5-4F49-99B9-3DBBE8B7F325}" srcOrd="1" destOrd="0" parTransId="{162B8277-1B95-441D-9595-A3F1D5406CF9}" sibTransId="{8ED11B09-7144-4CDC-91F2-E02BAE169C2B}"/>
    <dgm:cxn modelId="{773B2B50-64C0-45FB-9A7A-22F6666EAB9B}" type="presOf" srcId="{C4828A7B-0E92-489A-AA62-21208A8BE43D}" destId="{6211F5D3-D6EF-4D7D-B336-47996836CD29}" srcOrd="0" destOrd="1" presId="urn:microsoft.com/office/officeart/2005/8/layout/radial2"/>
    <dgm:cxn modelId="{40D1D973-317B-4617-8709-95F5FEEF063B}" srcId="{743BFD75-D7C5-4AC4-AB56-28E3F789DA26}" destId="{DBAC21CC-FD37-4256-9098-A05B85F84197}" srcOrd="0" destOrd="0" parTransId="{E451B1A2-B309-4EA4-896C-EC9DB83475EE}" sibTransId="{AA4E98A0-72DF-4878-A633-FDAFF15CDB88}"/>
    <dgm:cxn modelId="{88144282-0A13-4B0F-9CD5-4446450C8105}" type="presOf" srcId="{149F3174-B4A5-4F49-99B9-3DBBE8B7F325}" destId="{3438C44E-65D9-4046-BDA9-72CEE5074197}" srcOrd="0" destOrd="0" presId="urn:microsoft.com/office/officeart/2005/8/layout/radial2"/>
    <dgm:cxn modelId="{51D52795-67AC-40CB-9169-36256C3F09A7}" srcId="{DBAC21CC-FD37-4256-9098-A05B85F84197}" destId="{F991A658-CE36-496E-9F48-57BB81F8E5AE}" srcOrd="1" destOrd="0" parTransId="{2ADDF54D-C9D2-4EDF-B06E-03F5ABD95BEE}" sibTransId="{FD1FAA2E-3301-4E4C-986E-4972CDB3F13F}"/>
    <dgm:cxn modelId="{C25300B8-D9BC-46FD-ACA9-6DAA9B26AFA9}" type="presOf" srcId="{C863B4F1-D5F3-492F-95DC-51F21BA34CDB}" destId="{356C93D2-1A42-4A12-A685-BD863CEFEB02}" srcOrd="0" destOrd="0" presId="urn:microsoft.com/office/officeart/2005/8/layout/radial2"/>
    <dgm:cxn modelId="{18919BBE-9FEF-41F4-BFCC-B0596D780F32}" type="presOf" srcId="{F991A658-CE36-496E-9F48-57BB81F8E5AE}" destId="{356C93D2-1A42-4A12-A685-BD863CEFEB02}" srcOrd="0" destOrd="1" presId="urn:microsoft.com/office/officeart/2005/8/layout/radial2"/>
    <dgm:cxn modelId="{BB9907C2-8446-4C3E-8C1F-34489CFB1040}" type="presOf" srcId="{AF2B091B-E109-48D5-9387-9323EAF86BFC}" destId="{6211F5D3-D6EF-4D7D-B336-47996836CD29}" srcOrd="0" destOrd="0" presId="urn:microsoft.com/office/officeart/2005/8/layout/radial2"/>
    <dgm:cxn modelId="{7DBACCCF-5764-4A94-B10C-8AF7C6BC01A5}" type="presOf" srcId="{E451B1A2-B309-4EA4-896C-EC9DB83475EE}" destId="{AAC86234-4328-407B-BA8F-CE40EB5BBB87}" srcOrd="0" destOrd="0" presId="urn:microsoft.com/office/officeart/2005/8/layout/radial2"/>
    <dgm:cxn modelId="{0AF83AD0-7560-4225-87B9-B763E35281D5}" srcId="{149F3174-B4A5-4F49-99B9-3DBBE8B7F325}" destId="{AF2B091B-E109-48D5-9387-9323EAF86BFC}" srcOrd="0" destOrd="0" parTransId="{B29616AE-2019-4182-A0CD-F24E71DC615C}" sibTransId="{B369BE61-3795-4596-B310-43BBE276A016}"/>
    <dgm:cxn modelId="{06FCF9E2-A9E4-445C-8776-29D2D8EB7993}" type="presOf" srcId="{DBAC21CC-FD37-4256-9098-A05B85F84197}" destId="{7B5EBE9D-0C62-48A5-8E3C-2BDB527ADEDE}" srcOrd="0" destOrd="0" presId="urn:microsoft.com/office/officeart/2005/8/layout/radial2"/>
    <dgm:cxn modelId="{69636F60-EB8B-4ABE-851A-74464C316EE1}" type="presParOf" srcId="{F7272C14-0E49-41DE-A16D-594F33023FD6}" destId="{A1580A3D-D4D1-4D43-85F8-D88FBC7BED11}" srcOrd="0" destOrd="0" presId="urn:microsoft.com/office/officeart/2005/8/layout/radial2"/>
    <dgm:cxn modelId="{17D35821-B672-4FF4-A91C-17033FB83325}" type="presParOf" srcId="{A1580A3D-D4D1-4D43-85F8-D88FBC7BED11}" destId="{3AD44D6C-11B1-413D-AE49-E317774DD566}" srcOrd="0" destOrd="0" presId="urn:microsoft.com/office/officeart/2005/8/layout/radial2"/>
    <dgm:cxn modelId="{F418F764-5217-492D-9A72-F16A2FA7883D}" type="presParOf" srcId="{3AD44D6C-11B1-413D-AE49-E317774DD566}" destId="{976BEE95-B2D0-4198-83D0-C12C351FCA85}" srcOrd="0" destOrd="0" presId="urn:microsoft.com/office/officeart/2005/8/layout/radial2"/>
    <dgm:cxn modelId="{17CDCC1C-5BFF-47BD-94B5-E2E9F52D9302}" type="presParOf" srcId="{3AD44D6C-11B1-413D-AE49-E317774DD566}" destId="{C81AA07C-E263-4A15-960B-EFF68A229C07}" srcOrd="1" destOrd="0" presId="urn:microsoft.com/office/officeart/2005/8/layout/radial2"/>
    <dgm:cxn modelId="{0643FE5A-95F4-4FB5-861D-8FDE3564F284}" type="presParOf" srcId="{A1580A3D-D4D1-4D43-85F8-D88FBC7BED11}" destId="{AAC86234-4328-407B-BA8F-CE40EB5BBB87}" srcOrd="1" destOrd="0" presId="urn:microsoft.com/office/officeart/2005/8/layout/radial2"/>
    <dgm:cxn modelId="{5193EB54-57D2-4A3D-9F13-D4914B089029}" type="presParOf" srcId="{A1580A3D-D4D1-4D43-85F8-D88FBC7BED11}" destId="{3BC3EE22-025A-4A5E-9946-E6825B5D410D}" srcOrd="2" destOrd="0" presId="urn:microsoft.com/office/officeart/2005/8/layout/radial2"/>
    <dgm:cxn modelId="{331F52C3-B527-4365-8876-5C6A2DE1D743}" type="presParOf" srcId="{3BC3EE22-025A-4A5E-9946-E6825B5D410D}" destId="{7B5EBE9D-0C62-48A5-8E3C-2BDB527ADEDE}" srcOrd="0" destOrd="0" presId="urn:microsoft.com/office/officeart/2005/8/layout/radial2"/>
    <dgm:cxn modelId="{6C6BE5AC-37FF-4C57-A2B3-A0931E6696B8}" type="presParOf" srcId="{3BC3EE22-025A-4A5E-9946-E6825B5D410D}" destId="{356C93D2-1A42-4A12-A685-BD863CEFEB02}" srcOrd="1" destOrd="0" presId="urn:microsoft.com/office/officeart/2005/8/layout/radial2"/>
    <dgm:cxn modelId="{38183881-C286-4632-9811-1919E97298B7}" type="presParOf" srcId="{A1580A3D-D4D1-4D43-85F8-D88FBC7BED11}" destId="{76A95E64-6352-4D1F-947C-4D29CD4314BE}" srcOrd="3" destOrd="0" presId="urn:microsoft.com/office/officeart/2005/8/layout/radial2"/>
    <dgm:cxn modelId="{61F1E4E6-7262-46D0-9A9F-37A9C2C701FA}" type="presParOf" srcId="{A1580A3D-D4D1-4D43-85F8-D88FBC7BED11}" destId="{C5B57F69-E6FC-4C93-BD8B-EAF2D75FEAB8}" srcOrd="4" destOrd="0" presId="urn:microsoft.com/office/officeart/2005/8/layout/radial2"/>
    <dgm:cxn modelId="{104F7648-FE3E-4A7A-AC90-A6C4F5342FA7}" type="presParOf" srcId="{C5B57F69-E6FC-4C93-BD8B-EAF2D75FEAB8}" destId="{3438C44E-65D9-4046-BDA9-72CEE5074197}" srcOrd="0" destOrd="0" presId="urn:microsoft.com/office/officeart/2005/8/layout/radial2"/>
    <dgm:cxn modelId="{0C738A47-DF3B-427F-8110-D42E09C07E15}" type="presParOf" srcId="{C5B57F69-E6FC-4C93-BD8B-EAF2D75FEAB8}" destId="{6211F5D3-D6EF-4D7D-B336-47996836CD2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584319-DED9-421A-87A2-A7CB4DCD2C75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 dirty="0"/>
            <a:t>雙手肥皂清潔，搓洗</a:t>
          </a:r>
          <a:r>
            <a:rPr lang="en-US" sz="2800" kern="1200" dirty="0"/>
            <a:t>40~60</a:t>
          </a:r>
          <a:r>
            <a:rPr lang="zh-TW" sz="2800" kern="1200" dirty="0"/>
            <a:t>秒</a:t>
          </a:r>
        </a:p>
      </dsp:txBody>
      <dsp:txXfrm>
        <a:off x="1918" y="1810385"/>
        <a:ext cx="2011188" cy="1810385"/>
      </dsp:txXfrm>
    </dsp:sp>
    <dsp:sp modelId="{CA3ED84A-ED65-4A7D-8D0A-C307317534AE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923DD5-A4BA-428A-998C-0FD83621F977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800" kern="1200"/>
            <a:t>口罩要遮住口鼻、蓋住下巴  </a:t>
          </a:r>
        </a:p>
      </dsp:txBody>
      <dsp:txXfrm>
        <a:off x="2073443" y="1810385"/>
        <a:ext cx="2011188" cy="1810385"/>
      </dsp:txXfrm>
    </dsp:sp>
    <dsp:sp modelId="{FBC2BFAC-6748-482A-9ACC-CB3BD15ED23F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583FA3-9EBB-4751-8972-E89E16954525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噴</a:t>
          </a:r>
          <a:r>
            <a:rPr lang="en-US" sz="2800" kern="1200"/>
            <a:t>75%</a:t>
          </a:r>
          <a:r>
            <a:rPr lang="zh-TW" sz="2800" kern="1200"/>
            <a:t>酒精搓洗雙手</a:t>
          </a:r>
          <a:r>
            <a:rPr lang="en-US" sz="2800" kern="1200"/>
            <a:t>20-30</a:t>
          </a:r>
          <a:r>
            <a:rPr lang="zh-TW" sz="2800" kern="1200"/>
            <a:t>秒</a:t>
          </a:r>
        </a:p>
      </dsp:txBody>
      <dsp:txXfrm>
        <a:off x="4144967" y="1810385"/>
        <a:ext cx="2011188" cy="1810385"/>
      </dsp:txXfrm>
    </dsp:sp>
    <dsp:sp modelId="{5D42C3F5-0B30-42D2-82EC-2AE6A5B36DF5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3A0B2D-85F3-44EE-8B8D-17CA4F9E1C0E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800" kern="1200"/>
            <a:t>有發燒、呼吸道症狀速就醫</a:t>
          </a:r>
        </a:p>
      </dsp:txBody>
      <dsp:txXfrm>
        <a:off x="6216492" y="1810385"/>
        <a:ext cx="2011188" cy="1810385"/>
      </dsp:txXfrm>
    </dsp:sp>
    <dsp:sp modelId="{CE8D1EE5-F073-4ABA-A7D7-9E8E26372929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A0BC9A-B89E-4E5C-A40C-6005D0E60B04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430177-8779-4703-B5EF-AD3DC26075D4}">
      <dsp:nvSpPr>
        <dsp:cNvPr id="0" name=""/>
        <dsp:cNvSpPr/>
      </dsp:nvSpPr>
      <dsp:spPr>
        <a:xfrm>
          <a:off x="28429" y="1108733"/>
          <a:ext cx="3140556" cy="2660974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781EF954-D43D-4F5C-9957-683946551E0B}">
      <dsp:nvSpPr>
        <dsp:cNvPr id="0" name=""/>
        <dsp:cNvSpPr/>
      </dsp:nvSpPr>
      <dsp:spPr>
        <a:xfrm>
          <a:off x="3178690" y="604669"/>
          <a:ext cx="744870" cy="33137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700" kern="1200" dirty="0"/>
            <a:t>大約</a:t>
          </a:r>
          <a:r>
            <a:rPr lang="en-US" sz="3500" kern="1200" dirty="0"/>
            <a:t>3</a:t>
          </a:r>
          <a:r>
            <a:rPr lang="zh-TW" sz="2700" kern="1200" dirty="0"/>
            <a:t>個步伐</a:t>
          </a:r>
        </a:p>
      </dsp:txBody>
      <dsp:txXfrm>
        <a:off x="3200506" y="626485"/>
        <a:ext cx="701238" cy="3270109"/>
      </dsp:txXfrm>
    </dsp:sp>
    <dsp:sp modelId="{9F224EC9-277D-44B4-9906-FE394408B41B}">
      <dsp:nvSpPr>
        <dsp:cNvPr id="0" name=""/>
        <dsp:cNvSpPr/>
      </dsp:nvSpPr>
      <dsp:spPr>
        <a:xfrm>
          <a:off x="2551" y="608234"/>
          <a:ext cx="3140556" cy="458209"/>
        </a:xfrm>
        <a:prstGeom prst="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000" kern="1200"/>
            <a:t>室外至少</a:t>
          </a:r>
          <a:r>
            <a:rPr lang="en-US" sz="2000" kern="1200"/>
            <a:t>1</a:t>
          </a:r>
          <a:r>
            <a:rPr lang="zh-TW" sz="2000" kern="1200"/>
            <a:t>公尺</a:t>
          </a:r>
        </a:p>
      </dsp:txBody>
      <dsp:txXfrm>
        <a:off x="2551" y="608234"/>
        <a:ext cx="3140556" cy="458209"/>
      </dsp:txXfrm>
    </dsp:sp>
    <dsp:sp modelId="{7338003A-8061-4330-90D1-2078D35B2B01}">
      <dsp:nvSpPr>
        <dsp:cNvPr id="0" name=""/>
        <dsp:cNvSpPr/>
      </dsp:nvSpPr>
      <dsp:spPr>
        <a:xfrm>
          <a:off x="4422189" y="1115625"/>
          <a:ext cx="3140556" cy="2660974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57149FE3-D4AC-4877-BA04-33A042F582AD}">
      <dsp:nvSpPr>
        <dsp:cNvPr id="0" name=""/>
        <dsp:cNvSpPr/>
      </dsp:nvSpPr>
      <dsp:spPr>
        <a:xfrm flipH="1">
          <a:off x="7553779" y="532649"/>
          <a:ext cx="675816" cy="3552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700" kern="1200" dirty="0">
              <a:solidFill>
                <a:schemeClr val="tx1"/>
              </a:solidFill>
            </a:rPr>
            <a:t>大約手臂的兩倍長</a:t>
          </a:r>
        </a:p>
      </dsp:txBody>
      <dsp:txXfrm>
        <a:off x="7573573" y="552443"/>
        <a:ext cx="636228" cy="3512616"/>
      </dsp:txXfrm>
    </dsp:sp>
    <dsp:sp modelId="{A48CC1C0-C496-4425-9BFA-588B4BF7D305}">
      <dsp:nvSpPr>
        <dsp:cNvPr id="0" name=""/>
        <dsp:cNvSpPr/>
      </dsp:nvSpPr>
      <dsp:spPr>
        <a:xfrm>
          <a:off x="4422189" y="608234"/>
          <a:ext cx="3140556" cy="458209"/>
        </a:xfrm>
        <a:prstGeom prst="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000" kern="1200"/>
            <a:t>室內至少</a:t>
          </a:r>
          <a:r>
            <a:rPr lang="en-US" sz="2000" kern="1200"/>
            <a:t>1.5</a:t>
          </a:r>
          <a:r>
            <a:rPr lang="zh-TW" sz="2000" kern="1200"/>
            <a:t>公尺</a:t>
          </a:r>
        </a:p>
      </dsp:txBody>
      <dsp:txXfrm>
        <a:off x="4422189" y="608234"/>
        <a:ext cx="3140556" cy="4582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A95E64-6352-4D1F-947C-4D29CD4314BE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C86234-4328-407B-BA8F-CE40EB5BBB87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1AA07C-E263-4A15-960B-EFF68A229C07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B5EBE9D-0C62-48A5-8E3C-2BDB527ADEDE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2000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-2000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2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000" kern="1200" dirty="0"/>
            <a:t>衛</a:t>
          </a:r>
          <a:r>
            <a:rPr lang="zh-TW" sz="3000" kern="1200" dirty="0">
              <a:solidFill>
                <a:schemeClr val="bg1"/>
              </a:solidFill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福</a:t>
          </a:r>
          <a:r>
            <a:rPr lang="zh-TW" sz="3000" kern="1200" dirty="0"/>
            <a:t>部疾管署</a:t>
          </a:r>
        </a:p>
      </dsp:txBody>
      <dsp:txXfrm>
        <a:off x="3688317" y="249869"/>
        <a:ext cx="1205326" cy="1205326"/>
      </dsp:txXfrm>
    </dsp:sp>
    <dsp:sp modelId="{356C93D2-1A42-4A12-A685-BD863CEFEB02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掌握最新疫情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了解防疫議題</a:t>
          </a:r>
        </a:p>
      </dsp:txBody>
      <dsp:txXfrm>
        <a:off x="5313733" y="238"/>
        <a:ext cx="2556882" cy="1704588"/>
      </dsp:txXfrm>
    </dsp:sp>
    <dsp:sp modelId="{3438C44E-65D9-4046-BDA9-72CEE5074197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000" kern="1200"/>
            <a:t>防疫小測驗</a:t>
          </a:r>
        </a:p>
      </dsp:txBody>
      <dsp:txXfrm>
        <a:off x="3688317" y="3070767"/>
        <a:ext cx="1205326" cy="1205326"/>
      </dsp:txXfrm>
    </dsp:sp>
    <dsp:sp modelId="{6211F5D3-D6EF-4D7D-B336-47996836CD29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你的防疫觀念正確嗎？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擊敗新冠病毒，健康久久！</a:t>
          </a:r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67438D65-E284-49EC-AC7B-644C6B0247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2564904"/>
            <a:ext cx="4752528" cy="3494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5" name="內容版面配置區 4">
            <a:extLst>
              <a:ext uri="{FF2B5EF4-FFF2-40B4-BE49-F238E27FC236}">
                <a16:creationId xmlns:a16="http://schemas.microsoft.com/office/drawing/2014/main" id="{E87C2146-E7C4-4123-853B-0879636AB0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020574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A9181B53-30D4-468D-8752-178CF2C1A3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191954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112F63A8-761C-4604-8F9A-AAE3909860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63543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1345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user</cp:lastModifiedBy>
  <cp:revision>53</cp:revision>
  <dcterms:created xsi:type="dcterms:W3CDTF">2014-02-08T16:25:00Z</dcterms:created>
  <dcterms:modified xsi:type="dcterms:W3CDTF">2024-11-18T03:03:16Z</dcterms:modified>
</cp:coreProperties>
</file>