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3B2A4-A74A-43A1-A21A-9C6F60B8CEE2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55DE94A-95BB-423A-BD4B-6523876E4173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2C7CBE6D-725E-45B2-89C3-7D2E35ED4D1F}" type="parTrans" cxnId="{8F9903BD-32FE-4675-9AFD-B3E3C22D6725}">
      <dgm:prSet/>
      <dgm:spPr/>
      <dgm:t>
        <a:bodyPr/>
        <a:lstStyle/>
        <a:p>
          <a:endParaRPr lang="zh-TW" altLang="en-US"/>
        </a:p>
      </dgm:t>
    </dgm:pt>
    <dgm:pt modelId="{99D3BDD8-7A6B-4F3A-AE75-4B6605634F3C}" type="sibTrans" cxnId="{8F9903BD-32FE-4675-9AFD-B3E3C22D6725}">
      <dgm:prSet/>
      <dgm:spPr/>
      <dgm:t>
        <a:bodyPr/>
        <a:lstStyle/>
        <a:p>
          <a:endParaRPr lang="zh-TW" altLang="en-US"/>
        </a:p>
      </dgm:t>
    </dgm:pt>
    <dgm:pt modelId="{56237647-6A32-40A0-AB30-5C38FF2A77DD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598AEB22-50A6-43E3-8EFA-66FC27EB252C}" type="parTrans" cxnId="{F5F3AD42-59CE-448A-9FC3-5D2C42493641}">
      <dgm:prSet/>
      <dgm:spPr/>
      <dgm:t>
        <a:bodyPr/>
        <a:lstStyle/>
        <a:p>
          <a:endParaRPr lang="zh-TW" altLang="en-US"/>
        </a:p>
      </dgm:t>
    </dgm:pt>
    <dgm:pt modelId="{508FB03F-5F8A-4CA5-BD20-31A5F42E4EB6}" type="sibTrans" cxnId="{F5F3AD42-59CE-448A-9FC3-5D2C42493641}">
      <dgm:prSet/>
      <dgm:spPr/>
      <dgm:t>
        <a:bodyPr/>
        <a:lstStyle/>
        <a:p>
          <a:endParaRPr lang="zh-TW" altLang="en-US"/>
        </a:p>
      </dgm:t>
    </dgm:pt>
    <dgm:pt modelId="{C845A9DA-EDAF-4208-B1F1-3B3E5012F5AF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EA314F40-D0B8-4261-8C25-E5C02A24D12A}" type="parTrans" cxnId="{55238648-5A4C-4C25-A760-7128F83C88FF}">
      <dgm:prSet/>
      <dgm:spPr/>
      <dgm:t>
        <a:bodyPr/>
        <a:lstStyle/>
        <a:p>
          <a:endParaRPr lang="zh-TW" altLang="en-US"/>
        </a:p>
      </dgm:t>
    </dgm:pt>
    <dgm:pt modelId="{F2399A21-2E69-4136-B7D5-54FA18822C21}" type="sibTrans" cxnId="{55238648-5A4C-4C25-A760-7128F83C88FF}">
      <dgm:prSet/>
      <dgm:spPr/>
      <dgm:t>
        <a:bodyPr/>
        <a:lstStyle/>
        <a:p>
          <a:endParaRPr lang="zh-TW" altLang="en-US"/>
        </a:p>
      </dgm:t>
    </dgm:pt>
    <dgm:pt modelId="{160BB0E1-AE31-4FF3-83AF-804CA7D9DF48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4D4BBCAA-C534-487A-A3EF-4BD466539314}" type="parTrans" cxnId="{68DC7CE3-39EF-411D-BAD3-018C1A8FE95B}">
      <dgm:prSet/>
      <dgm:spPr/>
      <dgm:t>
        <a:bodyPr/>
        <a:lstStyle/>
        <a:p>
          <a:endParaRPr lang="zh-TW" altLang="en-US"/>
        </a:p>
      </dgm:t>
    </dgm:pt>
    <dgm:pt modelId="{97477A0B-EA1D-426D-8A42-F5EA95236E0A}" type="sibTrans" cxnId="{68DC7CE3-39EF-411D-BAD3-018C1A8FE95B}">
      <dgm:prSet/>
      <dgm:spPr/>
      <dgm:t>
        <a:bodyPr/>
        <a:lstStyle/>
        <a:p>
          <a:endParaRPr lang="zh-TW" altLang="en-US"/>
        </a:p>
      </dgm:t>
    </dgm:pt>
    <dgm:pt modelId="{610C08B1-281B-4C39-BB77-64C223AC9FFF}" type="pres">
      <dgm:prSet presAssocID="{C143B2A4-A74A-43A1-A21A-9C6F60B8CEE2}" presName="Name0" presStyleCnt="0">
        <dgm:presLayoutVars>
          <dgm:dir/>
          <dgm:resizeHandles val="exact"/>
        </dgm:presLayoutVars>
      </dgm:prSet>
      <dgm:spPr/>
    </dgm:pt>
    <dgm:pt modelId="{B4AD90B5-1ABC-43AF-B5C5-C4C010FBCA46}" type="pres">
      <dgm:prSet presAssocID="{C143B2A4-A74A-43A1-A21A-9C6F60B8CEE2}" presName="fgShape" presStyleLbl="fgShp" presStyleIdx="0" presStyleCnt="1"/>
      <dgm:spPr/>
    </dgm:pt>
    <dgm:pt modelId="{95DAF8AB-C003-4955-B98D-302B9FA1648F}" type="pres">
      <dgm:prSet presAssocID="{C143B2A4-A74A-43A1-A21A-9C6F60B8CEE2}" presName="linComp" presStyleCnt="0"/>
      <dgm:spPr/>
    </dgm:pt>
    <dgm:pt modelId="{C7C01C72-C0F8-4DD8-A8C2-0C02304884C0}" type="pres">
      <dgm:prSet presAssocID="{E55DE94A-95BB-423A-BD4B-6523876E4173}" presName="compNode" presStyleCnt="0"/>
      <dgm:spPr/>
    </dgm:pt>
    <dgm:pt modelId="{1DDD87FA-AD60-4746-93E1-27459CB91DCD}" type="pres">
      <dgm:prSet presAssocID="{E55DE94A-95BB-423A-BD4B-6523876E4173}" presName="bkgdShape" presStyleLbl="node1" presStyleIdx="0" presStyleCnt="4"/>
      <dgm:spPr/>
    </dgm:pt>
    <dgm:pt modelId="{988021BF-8029-444B-8A4C-6031CAFBB14D}" type="pres">
      <dgm:prSet presAssocID="{E55DE94A-95BB-423A-BD4B-6523876E4173}" presName="nodeTx" presStyleLbl="node1" presStyleIdx="0" presStyleCnt="4">
        <dgm:presLayoutVars>
          <dgm:bulletEnabled val="1"/>
        </dgm:presLayoutVars>
      </dgm:prSet>
      <dgm:spPr/>
    </dgm:pt>
    <dgm:pt modelId="{6112FE35-18E8-408D-BF18-62DD3142971E}" type="pres">
      <dgm:prSet presAssocID="{E55DE94A-95BB-423A-BD4B-6523876E4173}" presName="invisiNode" presStyleLbl="node1" presStyleIdx="0" presStyleCnt="4"/>
      <dgm:spPr/>
    </dgm:pt>
    <dgm:pt modelId="{CCC45A90-F97D-4AA7-B0DA-37D15BAEE520}" type="pres">
      <dgm:prSet presAssocID="{E55DE94A-95BB-423A-BD4B-6523876E4173}" presName="imagNode" presStyleLbl="fgImgPlace1" presStyleIdx="0" presStyleCnt="4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D386D3A0-5240-4945-A084-4E0E9D8F14FA}" type="pres">
      <dgm:prSet presAssocID="{99D3BDD8-7A6B-4F3A-AE75-4B6605634F3C}" presName="sibTrans" presStyleLbl="sibTrans2D1" presStyleIdx="0" presStyleCnt="0"/>
      <dgm:spPr/>
    </dgm:pt>
    <dgm:pt modelId="{03CC7A10-FEDE-4A19-B43B-592525AA7418}" type="pres">
      <dgm:prSet presAssocID="{56237647-6A32-40A0-AB30-5C38FF2A77DD}" presName="compNode" presStyleCnt="0"/>
      <dgm:spPr/>
    </dgm:pt>
    <dgm:pt modelId="{942DD405-63EB-4F8B-B539-F2696518C63B}" type="pres">
      <dgm:prSet presAssocID="{56237647-6A32-40A0-AB30-5C38FF2A77DD}" presName="bkgdShape" presStyleLbl="node1" presStyleIdx="1" presStyleCnt="4" custLinFactNeighborX="91" custLinFactNeighborY="632"/>
      <dgm:spPr/>
    </dgm:pt>
    <dgm:pt modelId="{EE86BF5F-4FB1-4924-A63D-AECCA3BC64D4}" type="pres">
      <dgm:prSet presAssocID="{56237647-6A32-40A0-AB30-5C38FF2A77DD}" presName="nodeTx" presStyleLbl="node1" presStyleIdx="1" presStyleCnt="4">
        <dgm:presLayoutVars>
          <dgm:bulletEnabled val="1"/>
        </dgm:presLayoutVars>
      </dgm:prSet>
      <dgm:spPr/>
    </dgm:pt>
    <dgm:pt modelId="{D625C5DA-D3BC-4DEA-9BD3-2DD70023AD23}" type="pres">
      <dgm:prSet presAssocID="{56237647-6A32-40A0-AB30-5C38FF2A77DD}" presName="invisiNode" presStyleLbl="node1" presStyleIdx="1" presStyleCnt="4"/>
      <dgm:spPr/>
    </dgm:pt>
    <dgm:pt modelId="{837BAE45-CE56-4A0E-8B13-1AA1063506D7}" type="pres">
      <dgm:prSet presAssocID="{56237647-6A32-40A0-AB30-5C38FF2A77DD}" presName="imagNode" presStyleLbl="fgImgPlace1" presStyleIdx="1" presStyleCnt="4" custLinFactNeighborX="-5499" custLinFactNeighborY="3324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23D1528F-03FC-4592-8115-4264121658C8}" type="pres">
      <dgm:prSet presAssocID="{508FB03F-5F8A-4CA5-BD20-31A5F42E4EB6}" presName="sibTrans" presStyleLbl="sibTrans2D1" presStyleIdx="0" presStyleCnt="0"/>
      <dgm:spPr/>
    </dgm:pt>
    <dgm:pt modelId="{2F686F94-739C-4B71-BDF6-2751DD93473C}" type="pres">
      <dgm:prSet presAssocID="{C845A9DA-EDAF-4208-B1F1-3B3E5012F5AF}" presName="compNode" presStyleCnt="0"/>
      <dgm:spPr/>
    </dgm:pt>
    <dgm:pt modelId="{11C31B48-D218-4F04-8662-2584E95AEF19}" type="pres">
      <dgm:prSet presAssocID="{C845A9DA-EDAF-4208-B1F1-3B3E5012F5AF}" presName="bkgdShape" presStyleLbl="node1" presStyleIdx="2" presStyleCnt="4"/>
      <dgm:spPr/>
    </dgm:pt>
    <dgm:pt modelId="{00C3D07E-5D97-45C3-981E-B6DA78EB8844}" type="pres">
      <dgm:prSet presAssocID="{C845A9DA-EDAF-4208-B1F1-3B3E5012F5AF}" presName="nodeTx" presStyleLbl="node1" presStyleIdx="2" presStyleCnt="4">
        <dgm:presLayoutVars>
          <dgm:bulletEnabled val="1"/>
        </dgm:presLayoutVars>
      </dgm:prSet>
      <dgm:spPr/>
    </dgm:pt>
    <dgm:pt modelId="{3A76D780-C8DF-49C2-B062-4325ACDEBBB4}" type="pres">
      <dgm:prSet presAssocID="{C845A9DA-EDAF-4208-B1F1-3B3E5012F5AF}" presName="invisiNode" presStyleLbl="node1" presStyleIdx="2" presStyleCnt="4"/>
      <dgm:spPr/>
    </dgm:pt>
    <dgm:pt modelId="{C9651170-11C1-49DA-AF63-2EB591C6A87C}" type="pres">
      <dgm:prSet presAssocID="{C845A9DA-EDAF-4208-B1F1-3B3E5012F5AF}" presName="imagNode" presStyleLbl="fgImgPlace1" presStyleIdx="2" presStyleCnt="4" custLinFactNeighborX="-4390" custLinFactNeighborY="3324"/>
      <dgm:spPr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  <dgm:pt modelId="{90EA3C1B-B18E-4FA4-8523-32D9141149C4}" type="pres">
      <dgm:prSet presAssocID="{F2399A21-2E69-4136-B7D5-54FA18822C21}" presName="sibTrans" presStyleLbl="sibTrans2D1" presStyleIdx="0" presStyleCnt="0"/>
      <dgm:spPr/>
    </dgm:pt>
    <dgm:pt modelId="{C115543C-91F3-4474-BEB6-BD898F9BE342}" type="pres">
      <dgm:prSet presAssocID="{160BB0E1-AE31-4FF3-83AF-804CA7D9DF48}" presName="compNode" presStyleCnt="0"/>
      <dgm:spPr/>
    </dgm:pt>
    <dgm:pt modelId="{3CF7A643-3DEA-41CA-8571-0BC91A244E8F}" type="pres">
      <dgm:prSet presAssocID="{160BB0E1-AE31-4FF3-83AF-804CA7D9DF48}" presName="bkgdShape" presStyleLbl="node1" presStyleIdx="3" presStyleCnt="4"/>
      <dgm:spPr/>
    </dgm:pt>
    <dgm:pt modelId="{2E1EFC16-3F66-4355-AE5C-9620C440DCEF}" type="pres">
      <dgm:prSet presAssocID="{160BB0E1-AE31-4FF3-83AF-804CA7D9DF48}" presName="nodeTx" presStyleLbl="node1" presStyleIdx="3" presStyleCnt="4">
        <dgm:presLayoutVars>
          <dgm:bulletEnabled val="1"/>
        </dgm:presLayoutVars>
      </dgm:prSet>
      <dgm:spPr/>
    </dgm:pt>
    <dgm:pt modelId="{01DC7C06-4E36-4E22-AAA7-41A5040D4CF8}" type="pres">
      <dgm:prSet presAssocID="{160BB0E1-AE31-4FF3-83AF-804CA7D9DF48}" presName="invisiNode" presStyleLbl="node1" presStyleIdx="3" presStyleCnt="4"/>
      <dgm:spPr/>
    </dgm:pt>
    <dgm:pt modelId="{29062F96-83D5-434E-A286-426FDEAFEC83}" type="pres">
      <dgm:prSet presAssocID="{160BB0E1-AE31-4FF3-83AF-804CA7D9DF48}" presName="imagNode" presStyleLbl="fgImgPlace1" presStyleIdx="3" presStyleCnt="4" custLinFactNeighborX="1496" custLinFactNeighborY="3324"/>
      <dgm:spPr>
        <a:blipFill>
          <a:blip xmlns:r="http://schemas.openxmlformats.org/officeDocument/2006/relationships" r:embed="rId4"/>
          <a:srcRect/>
          <a:stretch>
            <a:fillRect/>
          </a:stretch>
        </a:blipFill>
      </dgm:spPr>
    </dgm:pt>
  </dgm:ptLst>
  <dgm:cxnLst>
    <dgm:cxn modelId="{94F72A04-5E9C-43A8-A35C-3E0E84B514E3}" type="presOf" srcId="{56237647-6A32-40A0-AB30-5C38FF2A77DD}" destId="{EE86BF5F-4FB1-4924-A63D-AECCA3BC64D4}" srcOrd="1" destOrd="0" presId="urn:microsoft.com/office/officeart/2005/8/layout/hList7"/>
    <dgm:cxn modelId="{0AFBA40D-8B74-43D5-9A92-4439EC406208}" type="presOf" srcId="{E55DE94A-95BB-423A-BD4B-6523876E4173}" destId="{988021BF-8029-444B-8A4C-6031CAFBB14D}" srcOrd="1" destOrd="0" presId="urn:microsoft.com/office/officeart/2005/8/layout/hList7"/>
    <dgm:cxn modelId="{ED0CF70F-8B8A-4318-9870-6946A4C4508A}" type="presOf" srcId="{E55DE94A-95BB-423A-BD4B-6523876E4173}" destId="{1DDD87FA-AD60-4746-93E1-27459CB91DCD}" srcOrd="0" destOrd="0" presId="urn:microsoft.com/office/officeart/2005/8/layout/hList7"/>
    <dgm:cxn modelId="{38EA2A3C-8C5D-4A6A-8725-E237AEA6A70D}" type="presOf" srcId="{508FB03F-5F8A-4CA5-BD20-31A5F42E4EB6}" destId="{23D1528F-03FC-4592-8115-4264121658C8}" srcOrd="0" destOrd="0" presId="urn:microsoft.com/office/officeart/2005/8/layout/hList7"/>
    <dgm:cxn modelId="{F5F3AD42-59CE-448A-9FC3-5D2C42493641}" srcId="{C143B2A4-A74A-43A1-A21A-9C6F60B8CEE2}" destId="{56237647-6A32-40A0-AB30-5C38FF2A77DD}" srcOrd="1" destOrd="0" parTransId="{598AEB22-50A6-43E3-8EFA-66FC27EB252C}" sibTransId="{508FB03F-5F8A-4CA5-BD20-31A5F42E4EB6}"/>
    <dgm:cxn modelId="{55238648-5A4C-4C25-A760-7128F83C88FF}" srcId="{C143B2A4-A74A-43A1-A21A-9C6F60B8CEE2}" destId="{C845A9DA-EDAF-4208-B1F1-3B3E5012F5AF}" srcOrd="2" destOrd="0" parTransId="{EA314F40-D0B8-4261-8C25-E5C02A24D12A}" sibTransId="{F2399A21-2E69-4136-B7D5-54FA18822C21}"/>
    <dgm:cxn modelId="{E8AC7B4A-7B05-4D1C-879B-E60C73EB4CBE}" type="presOf" srcId="{56237647-6A32-40A0-AB30-5C38FF2A77DD}" destId="{942DD405-63EB-4F8B-B539-F2696518C63B}" srcOrd="0" destOrd="0" presId="urn:microsoft.com/office/officeart/2005/8/layout/hList7"/>
    <dgm:cxn modelId="{46A16570-BFBF-42BE-A61D-DA4AB191B151}" type="presOf" srcId="{160BB0E1-AE31-4FF3-83AF-804CA7D9DF48}" destId="{2E1EFC16-3F66-4355-AE5C-9620C440DCEF}" srcOrd="1" destOrd="0" presId="urn:microsoft.com/office/officeart/2005/8/layout/hList7"/>
    <dgm:cxn modelId="{AA0CE674-249C-40C9-BB0B-421CAEBF4338}" type="presOf" srcId="{160BB0E1-AE31-4FF3-83AF-804CA7D9DF48}" destId="{3CF7A643-3DEA-41CA-8571-0BC91A244E8F}" srcOrd="0" destOrd="0" presId="urn:microsoft.com/office/officeart/2005/8/layout/hList7"/>
    <dgm:cxn modelId="{E072715A-B1FC-45D5-8088-6C801F8FA704}" type="presOf" srcId="{C143B2A4-A74A-43A1-A21A-9C6F60B8CEE2}" destId="{610C08B1-281B-4C39-BB77-64C223AC9FFF}" srcOrd="0" destOrd="0" presId="urn:microsoft.com/office/officeart/2005/8/layout/hList7"/>
    <dgm:cxn modelId="{9A4CCE96-B01D-4A8F-B8ED-F7C75DD6AE90}" type="presOf" srcId="{C845A9DA-EDAF-4208-B1F1-3B3E5012F5AF}" destId="{00C3D07E-5D97-45C3-981E-B6DA78EB8844}" srcOrd="1" destOrd="0" presId="urn:microsoft.com/office/officeart/2005/8/layout/hList7"/>
    <dgm:cxn modelId="{513DDE97-1AFC-42EF-A458-1938BEDF1EC2}" type="presOf" srcId="{99D3BDD8-7A6B-4F3A-AE75-4B6605634F3C}" destId="{D386D3A0-5240-4945-A084-4E0E9D8F14FA}" srcOrd="0" destOrd="0" presId="urn:microsoft.com/office/officeart/2005/8/layout/hList7"/>
    <dgm:cxn modelId="{8F9903BD-32FE-4675-9AFD-B3E3C22D6725}" srcId="{C143B2A4-A74A-43A1-A21A-9C6F60B8CEE2}" destId="{E55DE94A-95BB-423A-BD4B-6523876E4173}" srcOrd="0" destOrd="0" parTransId="{2C7CBE6D-725E-45B2-89C3-7D2E35ED4D1F}" sibTransId="{99D3BDD8-7A6B-4F3A-AE75-4B6605634F3C}"/>
    <dgm:cxn modelId="{E76F1AD8-21ED-4B3B-95BF-914CA797CFCE}" type="presOf" srcId="{C845A9DA-EDAF-4208-B1F1-3B3E5012F5AF}" destId="{11C31B48-D218-4F04-8662-2584E95AEF19}" srcOrd="0" destOrd="0" presId="urn:microsoft.com/office/officeart/2005/8/layout/hList7"/>
    <dgm:cxn modelId="{409BD5DA-2BB9-4A5A-8230-AFF50F0B061F}" type="presOf" srcId="{F2399A21-2E69-4136-B7D5-54FA18822C21}" destId="{90EA3C1B-B18E-4FA4-8523-32D9141149C4}" srcOrd="0" destOrd="0" presId="urn:microsoft.com/office/officeart/2005/8/layout/hList7"/>
    <dgm:cxn modelId="{68DC7CE3-39EF-411D-BAD3-018C1A8FE95B}" srcId="{C143B2A4-A74A-43A1-A21A-9C6F60B8CEE2}" destId="{160BB0E1-AE31-4FF3-83AF-804CA7D9DF48}" srcOrd="3" destOrd="0" parTransId="{4D4BBCAA-C534-487A-A3EF-4BD466539314}" sibTransId="{97477A0B-EA1D-426D-8A42-F5EA95236E0A}"/>
    <dgm:cxn modelId="{E7E5E663-BB20-46C8-9705-D72AF0B94B39}" type="presParOf" srcId="{610C08B1-281B-4C39-BB77-64C223AC9FFF}" destId="{B4AD90B5-1ABC-43AF-B5C5-C4C010FBCA46}" srcOrd="0" destOrd="0" presId="urn:microsoft.com/office/officeart/2005/8/layout/hList7"/>
    <dgm:cxn modelId="{39825433-9725-4DF0-BC11-5CDB54208566}" type="presParOf" srcId="{610C08B1-281B-4C39-BB77-64C223AC9FFF}" destId="{95DAF8AB-C003-4955-B98D-302B9FA1648F}" srcOrd="1" destOrd="0" presId="urn:microsoft.com/office/officeart/2005/8/layout/hList7"/>
    <dgm:cxn modelId="{347AB6E1-550C-4A5C-8749-921428CED260}" type="presParOf" srcId="{95DAF8AB-C003-4955-B98D-302B9FA1648F}" destId="{C7C01C72-C0F8-4DD8-A8C2-0C02304884C0}" srcOrd="0" destOrd="0" presId="urn:microsoft.com/office/officeart/2005/8/layout/hList7"/>
    <dgm:cxn modelId="{362439DC-2E4D-47C6-8DF3-24FB9E6AABFA}" type="presParOf" srcId="{C7C01C72-C0F8-4DD8-A8C2-0C02304884C0}" destId="{1DDD87FA-AD60-4746-93E1-27459CB91DCD}" srcOrd="0" destOrd="0" presId="urn:microsoft.com/office/officeart/2005/8/layout/hList7"/>
    <dgm:cxn modelId="{7E013304-C1D6-466D-A19F-F01E71E83838}" type="presParOf" srcId="{C7C01C72-C0F8-4DD8-A8C2-0C02304884C0}" destId="{988021BF-8029-444B-8A4C-6031CAFBB14D}" srcOrd="1" destOrd="0" presId="urn:microsoft.com/office/officeart/2005/8/layout/hList7"/>
    <dgm:cxn modelId="{11E2C648-F354-4030-AEC6-F6062ACD882F}" type="presParOf" srcId="{C7C01C72-C0F8-4DD8-A8C2-0C02304884C0}" destId="{6112FE35-18E8-408D-BF18-62DD3142971E}" srcOrd="2" destOrd="0" presId="urn:microsoft.com/office/officeart/2005/8/layout/hList7"/>
    <dgm:cxn modelId="{0E24A201-BF0F-45C7-8AB4-6195B108FC54}" type="presParOf" srcId="{C7C01C72-C0F8-4DD8-A8C2-0C02304884C0}" destId="{CCC45A90-F97D-4AA7-B0DA-37D15BAEE520}" srcOrd="3" destOrd="0" presId="urn:microsoft.com/office/officeart/2005/8/layout/hList7"/>
    <dgm:cxn modelId="{3AD7E240-93FD-415F-91CC-6AA8CBE92E22}" type="presParOf" srcId="{95DAF8AB-C003-4955-B98D-302B9FA1648F}" destId="{D386D3A0-5240-4945-A084-4E0E9D8F14FA}" srcOrd="1" destOrd="0" presId="urn:microsoft.com/office/officeart/2005/8/layout/hList7"/>
    <dgm:cxn modelId="{58942453-8321-4071-8A82-ED44D7326293}" type="presParOf" srcId="{95DAF8AB-C003-4955-B98D-302B9FA1648F}" destId="{03CC7A10-FEDE-4A19-B43B-592525AA7418}" srcOrd="2" destOrd="0" presId="urn:microsoft.com/office/officeart/2005/8/layout/hList7"/>
    <dgm:cxn modelId="{A54A1B7B-7808-4C72-8893-8D283F21A122}" type="presParOf" srcId="{03CC7A10-FEDE-4A19-B43B-592525AA7418}" destId="{942DD405-63EB-4F8B-B539-F2696518C63B}" srcOrd="0" destOrd="0" presId="urn:microsoft.com/office/officeart/2005/8/layout/hList7"/>
    <dgm:cxn modelId="{14F28CC2-7583-4705-B2AB-79BBE25249BE}" type="presParOf" srcId="{03CC7A10-FEDE-4A19-B43B-592525AA7418}" destId="{EE86BF5F-4FB1-4924-A63D-AECCA3BC64D4}" srcOrd="1" destOrd="0" presId="urn:microsoft.com/office/officeart/2005/8/layout/hList7"/>
    <dgm:cxn modelId="{8B55829D-CED5-4BD0-9E41-846604E65E7C}" type="presParOf" srcId="{03CC7A10-FEDE-4A19-B43B-592525AA7418}" destId="{D625C5DA-D3BC-4DEA-9BD3-2DD70023AD23}" srcOrd="2" destOrd="0" presId="urn:microsoft.com/office/officeart/2005/8/layout/hList7"/>
    <dgm:cxn modelId="{1A1C7D39-89CA-463E-BED2-6053FDE1E8D2}" type="presParOf" srcId="{03CC7A10-FEDE-4A19-B43B-592525AA7418}" destId="{837BAE45-CE56-4A0E-8B13-1AA1063506D7}" srcOrd="3" destOrd="0" presId="urn:microsoft.com/office/officeart/2005/8/layout/hList7"/>
    <dgm:cxn modelId="{7A62530A-0D39-47F0-85BB-6BFA8AEB6EEE}" type="presParOf" srcId="{95DAF8AB-C003-4955-B98D-302B9FA1648F}" destId="{23D1528F-03FC-4592-8115-4264121658C8}" srcOrd="3" destOrd="0" presId="urn:microsoft.com/office/officeart/2005/8/layout/hList7"/>
    <dgm:cxn modelId="{161DA16B-40D5-4A05-A670-40EA664E6A74}" type="presParOf" srcId="{95DAF8AB-C003-4955-B98D-302B9FA1648F}" destId="{2F686F94-739C-4B71-BDF6-2751DD93473C}" srcOrd="4" destOrd="0" presId="urn:microsoft.com/office/officeart/2005/8/layout/hList7"/>
    <dgm:cxn modelId="{65C59984-7C07-47F1-A481-81E4A30FDFFC}" type="presParOf" srcId="{2F686F94-739C-4B71-BDF6-2751DD93473C}" destId="{11C31B48-D218-4F04-8662-2584E95AEF19}" srcOrd="0" destOrd="0" presId="urn:microsoft.com/office/officeart/2005/8/layout/hList7"/>
    <dgm:cxn modelId="{06CEFB76-F1A1-426A-9EFC-CF609A8DA968}" type="presParOf" srcId="{2F686F94-739C-4B71-BDF6-2751DD93473C}" destId="{00C3D07E-5D97-45C3-981E-B6DA78EB8844}" srcOrd="1" destOrd="0" presId="urn:microsoft.com/office/officeart/2005/8/layout/hList7"/>
    <dgm:cxn modelId="{A03DAD42-3C73-4F4C-92E5-61A3883DF79A}" type="presParOf" srcId="{2F686F94-739C-4B71-BDF6-2751DD93473C}" destId="{3A76D780-C8DF-49C2-B062-4325ACDEBBB4}" srcOrd="2" destOrd="0" presId="urn:microsoft.com/office/officeart/2005/8/layout/hList7"/>
    <dgm:cxn modelId="{9DB18ADA-7523-456C-AD42-0DDA550D8F6F}" type="presParOf" srcId="{2F686F94-739C-4B71-BDF6-2751DD93473C}" destId="{C9651170-11C1-49DA-AF63-2EB591C6A87C}" srcOrd="3" destOrd="0" presId="urn:microsoft.com/office/officeart/2005/8/layout/hList7"/>
    <dgm:cxn modelId="{D22B12F7-C420-4D0B-9598-A129927D6FBA}" type="presParOf" srcId="{95DAF8AB-C003-4955-B98D-302B9FA1648F}" destId="{90EA3C1B-B18E-4FA4-8523-32D9141149C4}" srcOrd="5" destOrd="0" presId="urn:microsoft.com/office/officeart/2005/8/layout/hList7"/>
    <dgm:cxn modelId="{EB92BEE0-C11C-4705-9B63-DE490335FBA2}" type="presParOf" srcId="{95DAF8AB-C003-4955-B98D-302B9FA1648F}" destId="{C115543C-91F3-4474-BEB6-BD898F9BE342}" srcOrd="6" destOrd="0" presId="urn:microsoft.com/office/officeart/2005/8/layout/hList7"/>
    <dgm:cxn modelId="{8FC94599-2322-462E-A805-F034EFDD2DE4}" type="presParOf" srcId="{C115543C-91F3-4474-BEB6-BD898F9BE342}" destId="{3CF7A643-3DEA-41CA-8571-0BC91A244E8F}" srcOrd="0" destOrd="0" presId="urn:microsoft.com/office/officeart/2005/8/layout/hList7"/>
    <dgm:cxn modelId="{6B5A049B-B8F8-47F6-9F90-2AA88DC4EF01}" type="presParOf" srcId="{C115543C-91F3-4474-BEB6-BD898F9BE342}" destId="{2E1EFC16-3F66-4355-AE5C-9620C440DCEF}" srcOrd="1" destOrd="0" presId="urn:microsoft.com/office/officeart/2005/8/layout/hList7"/>
    <dgm:cxn modelId="{2FD7B311-F0A2-4B53-B0DC-BA9206B38491}" type="presParOf" srcId="{C115543C-91F3-4474-BEB6-BD898F9BE342}" destId="{01DC7C06-4E36-4E22-AAA7-41A5040D4CF8}" srcOrd="2" destOrd="0" presId="urn:microsoft.com/office/officeart/2005/8/layout/hList7"/>
    <dgm:cxn modelId="{333B6E6F-A07D-4850-8B14-ABDD09C5DE10}" type="presParOf" srcId="{C115543C-91F3-4474-BEB6-BD898F9BE342}" destId="{29062F96-83D5-434E-A286-426FDEAFEC8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273AA0-EAFE-4435-AA5F-429E0FE8FBDA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310DB91-1329-4EB5-8840-344CD8CCE099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CFC76528-F018-459D-ABEC-851C87828C38}" type="parTrans" cxnId="{88874204-0D5E-4702-8237-2DA9DC54DACB}">
      <dgm:prSet/>
      <dgm:spPr/>
      <dgm:t>
        <a:bodyPr/>
        <a:lstStyle/>
        <a:p>
          <a:endParaRPr lang="zh-TW" altLang="en-US"/>
        </a:p>
      </dgm:t>
    </dgm:pt>
    <dgm:pt modelId="{F8AFC170-2787-41D9-ABB8-2E155E036501}" type="sibTrans" cxnId="{88874204-0D5E-4702-8237-2DA9DC54DACB}">
      <dgm:prSet/>
      <dgm:spPr/>
      <dgm:t>
        <a:bodyPr/>
        <a:lstStyle/>
        <a:p>
          <a:endParaRPr lang="zh-TW" altLang="en-US"/>
        </a:p>
      </dgm:t>
    </dgm:pt>
    <dgm:pt modelId="{D7E09754-6102-4BA6-BB09-DE071C37AF92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A11F3F3A-9404-4E82-9BE3-A1337F1805AF}" type="parTrans" cxnId="{CE5C6777-183F-4BC3-B938-402F3E92200A}">
      <dgm:prSet/>
      <dgm:spPr/>
      <dgm:t>
        <a:bodyPr/>
        <a:lstStyle/>
        <a:p>
          <a:endParaRPr lang="zh-TW" altLang="en-US"/>
        </a:p>
      </dgm:t>
    </dgm:pt>
    <dgm:pt modelId="{C61F31F4-AB6F-4AD7-B2EF-059466CDE740}" type="sibTrans" cxnId="{CE5C6777-183F-4BC3-B938-402F3E92200A}">
      <dgm:prSet/>
      <dgm:spPr/>
      <dgm:t>
        <a:bodyPr/>
        <a:lstStyle/>
        <a:p>
          <a:endParaRPr lang="zh-TW" altLang="en-US"/>
        </a:p>
      </dgm:t>
    </dgm:pt>
    <dgm:pt modelId="{1074E799-4F6D-4530-BD22-75ABD26E3A52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3B6EA279-B8CF-43B3-9B6F-EFDB8DF880CE}" type="parTrans" cxnId="{EB66EE34-BC69-480B-B329-A288EA46F6E8}">
      <dgm:prSet/>
      <dgm:spPr/>
      <dgm:t>
        <a:bodyPr/>
        <a:lstStyle/>
        <a:p>
          <a:endParaRPr lang="zh-TW" altLang="en-US"/>
        </a:p>
      </dgm:t>
    </dgm:pt>
    <dgm:pt modelId="{0369E6FF-8930-40BA-8558-B043BF837D3E}" type="sibTrans" cxnId="{EB66EE34-BC69-480B-B329-A288EA46F6E8}">
      <dgm:prSet/>
      <dgm:spPr/>
      <dgm:t>
        <a:bodyPr/>
        <a:lstStyle/>
        <a:p>
          <a:endParaRPr lang="zh-TW" altLang="en-US"/>
        </a:p>
      </dgm:t>
    </dgm:pt>
    <dgm:pt modelId="{DB73B9CB-6738-4012-9F71-6CC1646023A5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77E0EDA9-6B84-4F2B-90F0-CBA7DD8746DB}" type="parTrans" cxnId="{784CB04B-7D43-4D2B-BD3D-DDF5013ECD84}">
      <dgm:prSet/>
      <dgm:spPr/>
      <dgm:t>
        <a:bodyPr/>
        <a:lstStyle/>
        <a:p>
          <a:endParaRPr lang="zh-TW" altLang="en-US"/>
        </a:p>
      </dgm:t>
    </dgm:pt>
    <dgm:pt modelId="{2E65101F-CFBE-437B-A510-8F937F464235}" type="sibTrans" cxnId="{784CB04B-7D43-4D2B-BD3D-DDF5013ECD84}">
      <dgm:prSet/>
      <dgm:spPr/>
      <dgm:t>
        <a:bodyPr/>
        <a:lstStyle/>
        <a:p>
          <a:endParaRPr lang="zh-TW" altLang="en-US"/>
        </a:p>
      </dgm:t>
    </dgm:pt>
    <dgm:pt modelId="{52522F3D-5C30-4259-B109-5F8290253D71}" type="pres">
      <dgm:prSet presAssocID="{8D273AA0-EAFE-4435-AA5F-429E0FE8FBDA}" presName="rootNode" presStyleCnt="0">
        <dgm:presLayoutVars>
          <dgm:chMax/>
          <dgm:chPref/>
          <dgm:dir/>
          <dgm:animLvl val="lvl"/>
        </dgm:presLayoutVars>
      </dgm:prSet>
      <dgm:spPr/>
    </dgm:pt>
    <dgm:pt modelId="{7BE352FC-10ED-4320-9A5F-5FB25EE77ACC}" type="pres">
      <dgm:prSet presAssocID="{3310DB91-1329-4EB5-8840-344CD8CCE099}" presName="composite" presStyleCnt="0"/>
      <dgm:spPr/>
    </dgm:pt>
    <dgm:pt modelId="{89A79502-7256-43D8-B507-33964CD0BC10}" type="pres">
      <dgm:prSet presAssocID="{3310DB91-1329-4EB5-8840-344CD8CCE09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B0F8A2F-1615-4B23-9DCD-F267F5DEDF34}" type="pres">
      <dgm:prSet presAssocID="{3310DB91-1329-4EB5-8840-344CD8CCE099}" presName="Image" presStyleLbl="bgImgPlace1" presStyleIdx="0" presStyleCnt="2" custLinFactNeighborX="-7103" custLinFactNeighborY="269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307F98-F4F6-43DC-BB99-8E275A961B3A}" type="pres">
      <dgm:prSet presAssocID="{3310DB91-1329-4EB5-8840-344CD8CCE099}" presName="ChildText" presStyleLbl="fgAcc1" presStyleIdx="0" presStyleCnt="2" custScaleX="74198" custLinFactNeighborX="19448" custLinFactNeighborY="1489">
        <dgm:presLayoutVars>
          <dgm:chMax val="0"/>
          <dgm:chPref val="0"/>
          <dgm:bulletEnabled val="1"/>
        </dgm:presLayoutVars>
      </dgm:prSet>
      <dgm:spPr/>
    </dgm:pt>
    <dgm:pt modelId="{AD5B47D8-B128-4607-BC40-FBDDD56923B7}" type="pres">
      <dgm:prSet presAssocID="{F8AFC170-2787-41D9-ABB8-2E155E036501}" presName="sibTrans" presStyleCnt="0"/>
      <dgm:spPr/>
    </dgm:pt>
    <dgm:pt modelId="{D90E4B11-2AC2-4FAD-A326-CBA2A370455B}" type="pres">
      <dgm:prSet presAssocID="{1074E799-4F6D-4530-BD22-75ABD26E3A52}" presName="composite" presStyleCnt="0"/>
      <dgm:spPr/>
    </dgm:pt>
    <dgm:pt modelId="{F647D85C-7F85-4C08-8CE9-D829C2BF882B}" type="pres">
      <dgm:prSet presAssocID="{1074E799-4F6D-4530-BD22-75ABD26E3A52}" presName="ParentText" presStyleLbl="node1" presStyleIdx="1" presStyleCnt="2" custLinFactNeighborX="-9857" custLinFactNeighborY="-8285">
        <dgm:presLayoutVars>
          <dgm:chMax val="1"/>
          <dgm:chPref val="1"/>
          <dgm:bulletEnabled val="1"/>
        </dgm:presLayoutVars>
      </dgm:prSet>
      <dgm:spPr/>
    </dgm:pt>
    <dgm:pt modelId="{48CF977B-65BE-4D47-B4D1-2A67F7BE07E2}" type="pres">
      <dgm:prSet presAssocID="{1074E799-4F6D-4530-BD22-75ABD26E3A52}" presName="Image" presStyleLbl="bgImgPlace1" presStyleIdx="1" presStyleCnt="2" custLinFactNeighborX="-9857" custLinFactNeighborY="-310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28256D-1B3C-4C43-9308-F9497831ADBE}" type="pres">
      <dgm:prSet presAssocID="{1074E799-4F6D-4530-BD22-75ABD26E3A52}" presName="ChildText" presStyleLbl="fgAcc1" presStyleIdx="1" presStyleCnt="2" custScaleX="74061" custLinFactNeighborX="-1652" custLinFactNeighborY="-4466">
        <dgm:presLayoutVars>
          <dgm:chMax val="0"/>
          <dgm:chPref val="0"/>
          <dgm:bulletEnabled val="1"/>
        </dgm:presLayoutVars>
      </dgm:prSet>
      <dgm:spPr/>
    </dgm:pt>
  </dgm:ptLst>
  <dgm:cxnLst>
    <dgm:cxn modelId="{88874204-0D5E-4702-8237-2DA9DC54DACB}" srcId="{8D273AA0-EAFE-4435-AA5F-429E0FE8FBDA}" destId="{3310DB91-1329-4EB5-8840-344CD8CCE099}" srcOrd="0" destOrd="0" parTransId="{CFC76528-F018-459D-ABEC-851C87828C38}" sibTransId="{F8AFC170-2787-41D9-ABB8-2E155E036501}"/>
    <dgm:cxn modelId="{02CFF204-C6FF-4EF8-8BC5-5FCF1B1ECAD4}" type="presOf" srcId="{D7E09754-6102-4BA6-BB09-DE071C37AF92}" destId="{75307F98-F4F6-43DC-BB99-8E275A961B3A}" srcOrd="0" destOrd="0" presId="urn:microsoft.com/office/officeart/2008/layout/TitledPictureBlocks"/>
    <dgm:cxn modelId="{EB66EE34-BC69-480B-B329-A288EA46F6E8}" srcId="{8D273AA0-EAFE-4435-AA5F-429E0FE8FBDA}" destId="{1074E799-4F6D-4530-BD22-75ABD26E3A52}" srcOrd="1" destOrd="0" parTransId="{3B6EA279-B8CF-43B3-9B6F-EFDB8DF880CE}" sibTransId="{0369E6FF-8930-40BA-8558-B043BF837D3E}"/>
    <dgm:cxn modelId="{784CB04B-7D43-4D2B-BD3D-DDF5013ECD84}" srcId="{1074E799-4F6D-4530-BD22-75ABD26E3A52}" destId="{DB73B9CB-6738-4012-9F71-6CC1646023A5}" srcOrd="0" destOrd="0" parTransId="{77E0EDA9-6B84-4F2B-90F0-CBA7DD8746DB}" sibTransId="{2E65101F-CFBE-437B-A510-8F937F464235}"/>
    <dgm:cxn modelId="{CE5C6777-183F-4BC3-B938-402F3E92200A}" srcId="{3310DB91-1329-4EB5-8840-344CD8CCE099}" destId="{D7E09754-6102-4BA6-BB09-DE071C37AF92}" srcOrd="0" destOrd="0" parTransId="{A11F3F3A-9404-4E82-9BE3-A1337F1805AF}" sibTransId="{C61F31F4-AB6F-4AD7-B2EF-059466CDE740}"/>
    <dgm:cxn modelId="{3109E981-0D9A-4AB5-AC51-6EA458E6AE05}" type="presOf" srcId="{1074E799-4F6D-4530-BD22-75ABD26E3A52}" destId="{F647D85C-7F85-4C08-8CE9-D829C2BF882B}" srcOrd="0" destOrd="0" presId="urn:microsoft.com/office/officeart/2008/layout/TitledPictureBlocks"/>
    <dgm:cxn modelId="{5FEEAE97-4933-48C8-9F4F-5E7C21F27247}" type="presOf" srcId="{DB73B9CB-6738-4012-9F71-6CC1646023A5}" destId="{5E28256D-1B3C-4C43-9308-F9497831ADBE}" srcOrd="0" destOrd="0" presId="urn:microsoft.com/office/officeart/2008/layout/TitledPictureBlocks"/>
    <dgm:cxn modelId="{6D9243E2-9C9F-4AC4-A13B-5948358CA6F8}" type="presOf" srcId="{8D273AA0-EAFE-4435-AA5F-429E0FE8FBDA}" destId="{52522F3D-5C30-4259-B109-5F8290253D71}" srcOrd="0" destOrd="0" presId="urn:microsoft.com/office/officeart/2008/layout/TitledPictureBlocks"/>
    <dgm:cxn modelId="{3B269CF6-6E32-48B7-8B0D-EC339F877704}" type="presOf" srcId="{3310DB91-1329-4EB5-8840-344CD8CCE099}" destId="{89A79502-7256-43D8-B507-33964CD0BC10}" srcOrd="0" destOrd="0" presId="urn:microsoft.com/office/officeart/2008/layout/TitledPictureBlocks"/>
    <dgm:cxn modelId="{F4162A0D-013A-4FCC-B3E7-3AC886C57EF4}" type="presParOf" srcId="{52522F3D-5C30-4259-B109-5F8290253D71}" destId="{7BE352FC-10ED-4320-9A5F-5FB25EE77ACC}" srcOrd="0" destOrd="0" presId="urn:microsoft.com/office/officeart/2008/layout/TitledPictureBlocks"/>
    <dgm:cxn modelId="{4240AC44-4439-440C-BB84-09AA1599DF1C}" type="presParOf" srcId="{7BE352FC-10ED-4320-9A5F-5FB25EE77ACC}" destId="{89A79502-7256-43D8-B507-33964CD0BC10}" srcOrd="0" destOrd="0" presId="urn:microsoft.com/office/officeart/2008/layout/TitledPictureBlocks"/>
    <dgm:cxn modelId="{56E7FB47-B1F2-4EFD-9250-B918AD24FD6D}" type="presParOf" srcId="{7BE352FC-10ED-4320-9A5F-5FB25EE77ACC}" destId="{9B0F8A2F-1615-4B23-9DCD-F267F5DEDF34}" srcOrd="1" destOrd="0" presId="urn:microsoft.com/office/officeart/2008/layout/TitledPictureBlocks"/>
    <dgm:cxn modelId="{89C86307-CE04-4D4F-987F-D9EBD438D882}" type="presParOf" srcId="{7BE352FC-10ED-4320-9A5F-5FB25EE77ACC}" destId="{75307F98-F4F6-43DC-BB99-8E275A961B3A}" srcOrd="2" destOrd="0" presId="urn:microsoft.com/office/officeart/2008/layout/TitledPictureBlocks"/>
    <dgm:cxn modelId="{53769CFF-CD78-4775-954C-5F39F7100211}" type="presParOf" srcId="{52522F3D-5C30-4259-B109-5F8290253D71}" destId="{AD5B47D8-B128-4607-BC40-FBDDD56923B7}" srcOrd="1" destOrd="0" presId="urn:microsoft.com/office/officeart/2008/layout/TitledPictureBlocks"/>
    <dgm:cxn modelId="{F66C00DB-B1CE-404C-BE43-CA1BA158CC0E}" type="presParOf" srcId="{52522F3D-5C30-4259-B109-5F8290253D71}" destId="{D90E4B11-2AC2-4FAD-A326-CBA2A370455B}" srcOrd="2" destOrd="0" presId="urn:microsoft.com/office/officeart/2008/layout/TitledPictureBlocks"/>
    <dgm:cxn modelId="{5229DD9A-9F03-481F-8547-EE8A26AB8A72}" type="presParOf" srcId="{D90E4B11-2AC2-4FAD-A326-CBA2A370455B}" destId="{F647D85C-7F85-4C08-8CE9-D829C2BF882B}" srcOrd="0" destOrd="0" presId="urn:microsoft.com/office/officeart/2008/layout/TitledPictureBlocks"/>
    <dgm:cxn modelId="{C09F285F-BAF2-4EA0-BB03-42591DF9E0BB}" type="presParOf" srcId="{D90E4B11-2AC2-4FAD-A326-CBA2A370455B}" destId="{48CF977B-65BE-4D47-B4D1-2A67F7BE07E2}" srcOrd="1" destOrd="0" presId="urn:microsoft.com/office/officeart/2008/layout/TitledPictureBlocks"/>
    <dgm:cxn modelId="{E960F7FB-F9C1-4DA9-A8D0-A35E7BBBA084}" type="presParOf" srcId="{D90E4B11-2AC2-4FAD-A326-CBA2A370455B}" destId="{5E28256D-1B3C-4C43-9308-F9497831ADB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7D6BB6-87A2-4E12-BC3E-EE9385652C1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4D5456A-1599-43AC-AF5C-7B3B34D1EB8A}">
      <dgm:prSet/>
      <dgm:spPr/>
      <dgm:t>
        <a:bodyPr/>
        <a:lstStyle/>
        <a:p>
          <a:r>
            <a:rPr lang="zh-TW" dirty="0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4C19DEBD-5FB8-486C-80B8-D0D4125E3E83}" type="parTrans" cxnId="{D343D0B1-17AB-41A2-994C-B18AC3636B7F}">
      <dgm:prSet/>
      <dgm:spPr/>
      <dgm:t>
        <a:bodyPr/>
        <a:lstStyle/>
        <a:p>
          <a:endParaRPr lang="zh-TW" altLang="en-US"/>
        </a:p>
      </dgm:t>
    </dgm:pt>
    <dgm:pt modelId="{2659C147-B5AC-4C0B-9B45-4916CACFD8D7}" type="sibTrans" cxnId="{D343D0B1-17AB-41A2-994C-B18AC3636B7F}">
      <dgm:prSet/>
      <dgm:spPr/>
      <dgm:t>
        <a:bodyPr/>
        <a:lstStyle/>
        <a:p>
          <a:endParaRPr lang="zh-TW" altLang="en-US"/>
        </a:p>
      </dgm:t>
    </dgm:pt>
    <dgm:pt modelId="{F4D88491-E408-4D3C-897F-8E67936F4443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499585D8-FFCD-4A7F-878C-F7DA5EE81D3F}" type="parTrans" cxnId="{77971DCC-AAB2-4174-8561-31E401265870}">
      <dgm:prSet/>
      <dgm:spPr/>
      <dgm:t>
        <a:bodyPr/>
        <a:lstStyle/>
        <a:p>
          <a:endParaRPr lang="zh-TW" altLang="en-US"/>
        </a:p>
      </dgm:t>
    </dgm:pt>
    <dgm:pt modelId="{D4E29A5E-3AC9-4197-9BBD-B56037820CD8}" type="sibTrans" cxnId="{77971DCC-AAB2-4174-8561-31E401265870}">
      <dgm:prSet/>
      <dgm:spPr/>
      <dgm:t>
        <a:bodyPr/>
        <a:lstStyle/>
        <a:p>
          <a:endParaRPr lang="zh-TW" altLang="en-US"/>
        </a:p>
      </dgm:t>
    </dgm:pt>
    <dgm:pt modelId="{682060EB-EE5D-4181-9D62-48CE2AC9CA43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6972CE56-1DA7-4024-8379-63FF8B5DBB3D}" type="parTrans" cxnId="{AB5FF80E-D330-459D-A9D4-EAC29C55823A}">
      <dgm:prSet/>
      <dgm:spPr/>
      <dgm:t>
        <a:bodyPr/>
        <a:lstStyle/>
        <a:p>
          <a:endParaRPr lang="zh-TW" altLang="en-US"/>
        </a:p>
      </dgm:t>
    </dgm:pt>
    <dgm:pt modelId="{F46F5417-9943-4776-B037-E2CB0A25B15F}" type="sibTrans" cxnId="{AB5FF80E-D330-459D-A9D4-EAC29C55823A}">
      <dgm:prSet/>
      <dgm:spPr/>
      <dgm:t>
        <a:bodyPr/>
        <a:lstStyle/>
        <a:p>
          <a:endParaRPr lang="zh-TW" altLang="en-US"/>
        </a:p>
      </dgm:t>
    </dgm:pt>
    <dgm:pt modelId="{D0288A2E-2FD4-46DE-B992-B0CD77E0E58F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896C2B16-AE92-45FB-8BC7-ADE42FDC0AE8}" type="parTrans" cxnId="{34C8DE26-ED39-4FFE-BFC9-35463A761718}">
      <dgm:prSet/>
      <dgm:spPr/>
      <dgm:t>
        <a:bodyPr/>
        <a:lstStyle/>
        <a:p>
          <a:endParaRPr lang="zh-TW" altLang="en-US"/>
        </a:p>
      </dgm:t>
    </dgm:pt>
    <dgm:pt modelId="{08525936-2221-48CC-AF9C-FBB90CACC0D0}" type="sibTrans" cxnId="{34C8DE26-ED39-4FFE-BFC9-35463A761718}">
      <dgm:prSet/>
      <dgm:spPr/>
      <dgm:t>
        <a:bodyPr/>
        <a:lstStyle/>
        <a:p>
          <a:endParaRPr lang="zh-TW" altLang="en-US"/>
        </a:p>
      </dgm:t>
    </dgm:pt>
    <dgm:pt modelId="{30D35C8E-8267-4D1E-A25A-0D9D4B998EF4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2D6CACA5-6CBD-4FA0-BB34-D45B97A7AEA9}" type="parTrans" cxnId="{6696FAD7-4BCD-4005-89C1-E57BA8F82F05}">
      <dgm:prSet/>
      <dgm:spPr/>
      <dgm:t>
        <a:bodyPr/>
        <a:lstStyle/>
        <a:p>
          <a:endParaRPr lang="zh-TW" altLang="en-US"/>
        </a:p>
      </dgm:t>
    </dgm:pt>
    <dgm:pt modelId="{7FE4DE8B-A39B-4102-BFAA-71052AAAD7BC}" type="sibTrans" cxnId="{6696FAD7-4BCD-4005-89C1-E57BA8F82F05}">
      <dgm:prSet/>
      <dgm:spPr/>
      <dgm:t>
        <a:bodyPr/>
        <a:lstStyle/>
        <a:p>
          <a:endParaRPr lang="zh-TW" altLang="en-US"/>
        </a:p>
      </dgm:t>
    </dgm:pt>
    <dgm:pt modelId="{E144AC05-83A7-48AB-A8D8-91784D1CAE1C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C5D1242F-1D6D-44B3-B864-2F096C84B45B}" type="parTrans" cxnId="{16005586-2A00-4FB2-8B5B-D51E26BA7FB6}">
      <dgm:prSet/>
      <dgm:spPr/>
      <dgm:t>
        <a:bodyPr/>
        <a:lstStyle/>
        <a:p>
          <a:endParaRPr lang="zh-TW" altLang="en-US"/>
        </a:p>
      </dgm:t>
    </dgm:pt>
    <dgm:pt modelId="{668B517F-836F-4483-8015-E7B3CBDEEED2}" type="sibTrans" cxnId="{16005586-2A00-4FB2-8B5B-D51E26BA7FB6}">
      <dgm:prSet/>
      <dgm:spPr/>
      <dgm:t>
        <a:bodyPr/>
        <a:lstStyle/>
        <a:p>
          <a:endParaRPr lang="zh-TW" altLang="en-US"/>
        </a:p>
      </dgm:t>
    </dgm:pt>
    <dgm:pt modelId="{7DEC295E-70E8-4319-A77D-60C69A0107DD}" type="pres">
      <dgm:prSet presAssocID="{0E7D6BB6-87A2-4E12-BC3E-EE9385652C1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848FA70-D690-411C-9A2F-20897F7D386B}" type="pres">
      <dgm:prSet presAssocID="{0E7D6BB6-87A2-4E12-BC3E-EE9385652C1E}" presName="cycle" presStyleCnt="0"/>
      <dgm:spPr/>
    </dgm:pt>
    <dgm:pt modelId="{830E473E-612F-4477-A17A-652ED9485EC3}" type="pres">
      <dgm:prSet presAssocID="{0E7D6BB6-87A2-4E12-BC3E-EE9385652C1E}" presName="centerShape" presStyleCnt="0"/>
      <dgm:spPr/>
    </dgm:pt>
    <dgm:pt modelId="{36A6CB87-8E4C-4289-B6EB-B16B862E65A3}" type="pres">
      <dgm:prSet presAssocID="{0E7D6BB6-87A2-4E12-BC3E-EE9385652C1E}" presName="connSite" presStyleLbl="node1" presStyleIdx="0" presStyleCnt="3"/>
      <dgm:spPr/>
    </dgm:pt>
    <dgm:pt modelId="{172E5696-BD9D-4FA0-A2B4-A4D380479D5F}" type="pres">
      <dgm:prSet presAssocID="{0E7D6BB6-87A2-4E12-BC3E-EE9385652C1E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A40177-109D-4E65-87FA-73FCED753428}" type="pres">
      <dgm:prSet presAssocID="{4C19DEBD-5FB8-486C-80B8-D0D4125E3E83}" presName="Name25" presStyleLbl="parChTrans1D1" presStyleIdx="0" presStyleCnt="2"/>
      <dgm:spPr/>
    </dgm:pt>
    <dgm:pt modelId="{858B3439-102C-4D2C-9824-ECEB51BF1BD3}" type="pres">
      <dgm:prSet presAssocID="{34D5456A-1599-43AC-AF5C-7B3B34D1EB8A}" presName="node" presStyleCnt="0"/>
      <dgm:spPr/>
    </dgm:pt>
    <dgm:pt modelId="{CFD32237-5E16-423E-B74D-B9A58BCA8F54}" type="pres">
      <dgm:prSet presAssocID="{34D5456A-1599-43AC-AF5C-7B3B34D1EB8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7A7E713-2A68-4CA7-A146-FCD39921DAA2}" type="pres">
      <dgm:prSet presAssocID="{34D5456A-1599-43AC-AF5C-7B3B34D1EB8A}" presName="childNode" presStyleLbl="revTx" presStyleIdx="0" presStyleCnt="2">
        <dgm:presLayoutVars>
          <dgm:bulletEnabled val="1"/>
        </dgm:presLayoutVars>
      </dgm:prSet>
      <dgm:spPr/>
    </dgm:pt>
    <dgm:pt modelId="{07C7D3E5-3A7C-4AEC-8B77-A4771D89C197}" type="pres">
      <dgm:prSet presAssocID="{896C2B16-AE92-45FB-8BC7-ADE42FDC0AE8}" presName="Name25" presStyleLbl="parChTrans1D1" presStyleIdx="1" presStyleCnt="2"/>
      <dgm:spPr/>
    </dgm:pt>
    <dgm:pt modelId="{0A403263-5F0B-4F46-8CED-5AE0654F5835}" type="pres">
      <dgm:prSet presAssocID="{D0288A2E-2FD4-46DE-B992-B0CD77E0E58F}" presName="node" presStyleCnt="0"/>
      <dgm:spPr/>
    </dgm:pt>
    <dgm:pt modelId="{A536F64B-8771-492B-99BF-206F385E6940}" type="pres">
      <dgm:prSet presAssocID="{D0288A2E-2FD4-46DE-B992-B0CD77E0E58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7B5F1E4-6B85-4718-87FB-7AF725C81BEA}" type="pres">
      <dgm:prSet presAssocID="{D0288A2E-2FD4-46DE-B992-B0CD77E0E58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B5FF80E-D330-459D-A9D4-EAC29C55823A}" srcId="{34D5456A-1599-43AC-AF5C-7B3B34D1EB8A}" destId="{682060EB-EE5D-4181-9D62-48CE2AC9CA43}" srcOrd="1" destOrd="0" parTransId="{6972CE56-1DA7-4024-8379-63FF8B5DBB3D}" sibTransId="{F46F5417-9943-4776-B037-E2CB0A25B15F}"/>
    <dgm:cxn modelId="{D827951E-7F71-4818-A632-8158D9D59A7F}" type="presOf" srcId="{896C2B16-AE92-45FB-8BC7-ADE42FDC0AE8}" destId="{07C7D3E5-3A7C-4AEC-8B77-A4771D89C197}" srcOrd="0" destOrd="0" presId="urn:microsoft.com/office/officeart/2005/8/layout/radial2"/>
    <dgm:cxn modelId="{34C8DE26-ED39-4FFE-BFC9-35463A761718}" srcId="{0E7D6BB6-87A2-4E12-BC3E-EE9385652C1E}" destId="{D0288A2E-2FD4-46DE-B992-B0CD77E0E58F}" srcOrd="1" destOrd="0" parTransId="{896C2B16-AE92-45FB-8BC7-ADE42FDC0AE8}" sibTransId="{08525936-2221-48CC-AF9C-FBB90CACC0D0}"/>
    <dgm:cxn modelId="{CD6FD856-71E7-4533-9BA0-E06229CCFC4B}" type="presOf" srcId="{30D35C8E-8267-4D1E-A25A-0D9D4B998EF4}" destId="{27B5F1E4-6B85-4718-87FB-7AF725C81BEA}" srcOrd="0" destOrd="0" presId="urn:microsoft.com/office/officeart/2005/8/layout/radial2"/>
    <dgm:cxn modelId="{16005586-2A00-4FB2-8B5B-D51E26BA7FB6}" srcId="{D0288A2E-2FD4-46DE-B992-B0CD77E0E58F}" destId="{E144AC05-83A7-48AB-A8D8-91784D1CAE1C}" srcOrd="1" destOrd="0" parTransId="{C5D1242F-1D6D-44B3-B864-2F096C84B45B}" sibTransId="{668B517F-836F-4483-8015-E7B3CBDEEED2}"/>
    <dgm:cxn modelId="{0FBC188F-5B09-4857-AAC3-2DF3BDF539B4}" type="presOf" srcId="{34D5456A-1599-43AC-AF5C-7B3B34D1EB8A}" destId="{CFD32237-5E16-423E-B74D-B9A58BCA8F54}" srcOrd="0" destOrd="0" presId="urn:microsoft.com/office/officeart/2005/8/layout/radial2"/>
    <dgm:cxn modelId="{D83C259A-A5F8-4C79-B160-4EDCF553ADBF}" type="presOf" srcId="{D0288A2E-2FD4-46DE-B992-B0CD77E0E58F}" destId="{A536F64B-8771-492B-99BF-206F385E6940}" srcOrd="0" destOrd="0" presId="urn:microsoft.com/office/officeart/2005/8/layout/radial2"/>
    <dgm:cxn modelId="{B6693CB0-8552-4DD7-84E0-4206CD73B7B6}" type="presOf" srcId="{4C19DEBD-5FB8-486C-80B8-D0D4125E3E83}" destId="{07A40177-109D-4E65-87FA-73FCED753428}" srcOrd="0" destOrd="0" presId="urn:microsoft.com/office/officeart/2005/8/layout/radial2"/>
    <dgm:cxn modelId="{D343D0B1-17AB-41A2-994C-B18AC3636B7F}" srcId="{0E7D6BB6-87A2-4E12-BC3E-EE9385652C1E}" destId="{34D5456A-1599-43AC-AF5C-7B3B34D1EB8A}" srcOrd="0" destOrd="0" parTransId="{4C19DEBD-5FB8-486C-80B8-D0D4125E3E83}" sibTransId="{2659C147-B5AC-4C0B-9B45-4916CACFD8D7}"/>
    <dgm:cxn modelId="{ADA055C1-6E71-483F-9D4F-3DB31AC730C3}" type="presOf" srcId="{682060EB-EE5D-4181-9D62-48CE2AC9CA43}" destId="{47A7E713-2A68-4CA7-A146-FCD39921DAA2}" srcOrd="0" destOrd="1" presId="urn:microsoft.com/office/officeart/2005/8/layout/radial2"/>
    <dgm:cxn modelId="{3835D5C9-6B41-43E2-9460-08C8F30FB4D8}" type="presOf" srcId="{F4D88491-E408-4D3C-897F-8E67936F4443}" destId="{47A7E713-2A68-4CA7-A146-FCD39921DAA2}" srcOrd="0" destOrd="0" presId="urn:microsoft.com/office/officeart/2005/8/layout/radial2"/>
    <dgm:cxn modelId="{77971DCC-AAB2-4174-8561-31E401265870}" srcId="{34D5456A-1599-43AC-AF5C-7B3B34D1EB8A}" destId="{F4D88491-E408-4D3C-897F-8E67936F4443}" srcOrd="0" destOrd="0" parTransId="{499585D8-FFCD-4A7F-878C-F7DA5EE81D3F}" sibTransId="{D4E29A5E-3AC9-4197-9BBD-B56037820CD8}"/>
    <dgm:cxn modelId="{C5B5CCCE-3E1F-4472-8606-3BF43D21323A}" type="presOf" srcId="{E144AC05-83A7-48AB-A8D8-91784D1CAE1C}" destId="{27B5F1E4-6B85-4718-87FB-7AF725C81BEA}" srcOrd="0" destOrd="1" presId="urn:microsoft.com/office/officeart/2005/8/layout/radial2"/>
    <dgm:cxn modelId="{6696FAD7-4BCD-4005-89C1-E57BA8F82F05}" srcId="{D0288A2E-2FD4-46DE-B992-B0CD77E0E58F}" destId="{30D35C8E-8267-4D1E-A25A-0D9D4B998EF4}" srcOrd="0" destOrd="0" parTransId="{2D6CACA5-6CBD-4FA0-BB34-D45B97A7AEA9}" sibTransId="{7FE4DE8B-A39B-4102-BFAA-71052AAAD7BC}"/>
    <dgm:cxn modelId="{950385DB-5749-4924-8DD1-D89A3C93160E}" type="presOf" srcId="{0E7D6BB6-87A2-4E12-BC3E-EE9385652C1E}" destId="{7DEC295E-70E8-4319-A77D-60C69A0107DD}" srcOrd="0" destOrd="0" presId="urn:microsoft.com/office/officeart/2005/8/layout/radial2"/>
    <dgm:cxn modelId="{146E4982-BD98-4C2C-9D26-FCD44580E149}" type="presParOf" srcId="{7DEC295E-70E8-4319-A77D-60C69A0107DD}" destId="{B848FA70-D690-411C-9A2F-20897F7D386B}" srcOrd="0" destOrd="0" presId="urn:microsoft.com/office/officeart/2005/8/layout/radial2"/>
    <dgm:cxn modelId="{9F0E6DE9-AAD3-495E-9B8B-EA8942DC9DA3}" type="presParOf" srcId="{B848FA70-D690-411C-9A2F-20897F7D386B}" destId="{830E473E-612F-4477-A17A-652ED9485EC3}" srcOrd="0" destOrd="0" presId="urn:microsoft.com/office/officeart/2005/8/layout/radial2"/>
    <dgm:cxn modelId="{6C194598-60DD-462A-BABC-62DEF9C233B6}" type="presParOf" srcId="{830E473E-612F-4477-A17A-652ED9485EC3}" destId="{36A6CB87-8E4C-4289-B6EB-B16B862E65A3}" srcOrd="0" destOrd="0" presId="urn:microsoft.com/office/officeart/2005/8/layout/radial2"/>
    <dgm:cxn modelId="{885E9AEE-B814-4686-BF14-F1998A4F00A4}" type="presParOf" srcId="{830E473E-612F-4477-A17A-652ED9485EC3}" destId="{172E5696-BD9D-4FA0-A2B4-A4D380479D5F}" srcOrd="1" destOrd="0" presId="urn:microsoft.com/office/officeart/2005/8/layout/radial2"/>
    <dgm:cxn modelId="{7A05E7F8-7844-4C89-9F12-8A20BD093071}" type="presParOf" srcId="{B848FA70-D690-411C-9A2F-20897F7D386B}" destId="{07A40177-109D-4E65-87FA-73FCED753428}" srcOrd="1" destOrd="0" presId="urn:microsoft.com/office/officeart/2005/8/layout/radial2"/>
    <dgm:cxn modelId="{69011A17-F3D5-4598-9013-6C3958721976}" type="presParOf" srcId="{B848FA70-D690-411C-9A2F-20897F7D386B}" destId="{858B3439-102C-4D2C-9824-ECEB51BF1BD3}" srcOrd="2" destOrd="0" presId="urn:microsoft.com/office/officeart/2005/8/layout/radial2"/>
    <dgm:cxn modelId="{45A21EBD-9B73-4F80-8040-64EEB4C16C7F}" type="presParOf" srcId="{858B3439-102C-4D2C-9824-ECEB51BF1BD3}" destId="{CFD32237-5E16-423E-B74D-B9A58BCA8F54}" srcOrd="0" destOrd="0" presId="urn:microsoft.com/office/officeart/2005/8/layout/radial2"/>
    <dgm:cxn modelId="{B6C8ED7C-24A5-41EF-8B52-1A0235366A85}" type="presParOf" srcId="{858B3439-102C-4D2C-9824-ECEB51BF1BD3}" destId="{47A7E713-2A68-4CA7-A146-FCD39921DAA2}" srcOrd="1" destOrd="0" presId="urn:microsoft.com/office/officeart/2005/8/layout/radial2"/>
    <dgm:cxn modelId="{7A3A0424-6FBD-4BCF-AA96-29C01DAC3328}" type="presParOf" srcId="{B848FA70-D690-411C-9A2F-20897F7D386B}" destId="{07C7D3E5-3A7C-4AEC-8B77-A4771D89C197}" srcOrd="3" destOrd="0" presId="urn:microsoft.com/office/officeart/2005/8/layout/radial2"/>
    <dgm:cxn modelId="{4EEC9DBD-0C82-42E1-A0AB-59CE5344E56A}" type="presParOf" srcId="{B848FA70-D690-411C-9A2F-20897F7D386B}" destId="{0A403263-5F0B-4F46-8CED-5AE0654F5835}" srcOrd="4" destOrd="0" presId="urn:microsoft.com/office/officeart/2005/8/layout/radial2"/>
    <dgm:cxn modelId="{CBA32934-0629-4C75-B451-397AD3099DAA}" type="presParOf" srcId="{0A403263-5F0B-4F46-8CED-5AE0654F5835}" destId="{A536F64B-8771-492B-99BF-206F385E6940}" srcOrd="0" destOrd="0" presId="urn:microsoft.com/office/officeart/2005/8/layout/radial2"/>
    <dgm:cxn modelId="{6794F1A7-66BA-4A0D-9BEF-2AFC2BDC0829}" type="presParOf" srcId="{0A403263-5F0B-4F46-8CED-5AE0654F5835}" destId="{27B5F1E4-6B85-4718-87FB-7AF725C81BE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D87FA-AD60-4746-93E1-27459CB91DC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810385"/>
        <a:ext cx="2011188" cy="1810385"/>
      </dsp:txXfrm>
    </dsp:sp>
    <dsp:sp modelId="{CCC45A90-F97D-4AA7-B0DA-37D15BAEE52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DD405-63EB-4F8B-B539-F2696518C63B}">
      <dsp:nvSpPr>
        <dsp:cNvPr id="0" name=""/>
        <dsp:cNvSpPr/>
      </dsp:nvSpPr>
      <dsp:spPr>
        <a:xfrm>
          <a:off x="207527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5273" y="1810385"/>
        <a:ext cx="2011188" cy="1810385"/>
      </dsp:txXfrm>
    </dsp:sp>
    <dsp:sp modelId="{837BAE45-CE56-4A0E-8B13-1AA1063506D7}">
      <dsp:nvSpPr>
        <dsp:cNvPr id="0" name=""/>
        <dsp:cNvSpPr/>
      </dsp:nvSpPr>
      <dsp:spPr>
        <a:xfrm>
          <a:off x="2242586" y="321655"/>
          <a:ext cx="1507145" cy="1507145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31B48-D218-4F04-8662-2584E95AEF1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C9651170-11C1-49DA-AF63-2EB591C6A87C}">
      <dsp:nvSpPr>
        <dsp:cNvPr id="0" name=""/>
        <dsp:cNvSpPr/>
      </dsp:nvSpPr>
      <dsp:spPr>
        <a:xfrm>
          <a:off x="4330825" y="321655"/>
          <a:ext cx="1507145" cy="1507145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F7A643-3DEA-41CA-8571-0BC91A244E8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29062F96-83D5-434E-A286-426FDEAFEC83}">
      <dsp:nvSpPr>
        <dsp:cNvPr id="0" name=""/>
        <dsp:cNvSpPr/>
      </dsp:nvSpPr>
      <dsp:spPr>
        <a:xfrm>
          <a:off x="6491060" y="321655"/>
          <a:ext cx="1507145" cy="1507145"/>
        </a:xfrm>
        <a:prstGeom prst="ellipse">
          <a:avLst/>
        </a:prstGeom>
        <a:blipFill>
          <a:blip xmlns:r="http://schemas.openxmlformats.org/officeDocument/2006/relationships" r:embed="rId4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D90B5-1ABC-43AF-B5C5-C4C010FBCA4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0F8A2F-1615-4B23-9DCD-F267F5DEDF34}">
      <dsp:nvSpPr>
        <dsp:cNvPr id="0" name=""/>
        <dsp:cNvSpPr/>
      </dsp:nvSpPr>
      <dsp:spPr>
        <a:xfrm>
          <a:off x="0" y="1303866"/>
          <a:ext cx="2997012" cy="253935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307F98-F4F6-43DC-BB99-8E275A961B3A}">
      <dsp:nvSpPr>
        <dsp:cNvPr id="0" name=""/>
        <dsp:cNvSpPr/>
      </dsp:nvSpPr>
      <dsp:spPr>
        <a:xfrm>
          <a:off x="3060347" y="1612781"/>
          <a:ext cx="1054457" cy="147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 dirty="0"/>
            <a:t>大約</a:t>
          </a:r>
          <a:r>
            <a:rPr lang="en-US" sz="2100" kern="1200" dirty="0"/>
            <a:t>3</a:t>
          </a:r>
          <a:r>
            <a:rPr lang="zh-TW" sz="2100" kern="1200" dirty="0"/>
            <a:t>個步伐</a:t>
          </a:r>
        </a:p>
      </dsp:txBody>
      <dsp:txXfrm>
        <a:off x="3091231" y="1643665"/>
        <a:ext cx="992689" cy="1417357"/>
      </dsp:txXfrm>
    </dsp:sp>
    <dsp:sp modelId="{89A79502-7256-43D8-B507-33964CD0BC10}">
      <dsp:nvSpPr>
        <dsp:cNvPr id="0" name=""/>
        <dsp:cNvSpPr/>
      </dsp:nvSpPr>
      <dsp:spPr>
        <a:xfrm>
          <a:off x="2703" y="751206"/>
          <a:ext cx="2997012" cy="4372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室外至少</a:t>
          </a:r>
          <a:r>
            <a:rPr lang="en-US" sz="1900" kern="1200"/>
            <a:t>1</a:t>
          </a:r>
          <a:r>
            <a:rPr lang="zh-TW" sz="1900" kern="1200"/>
            <a:t>公尺</a:t>
          </a:r>
        </a:p>
      </dsp:txBody>
      <dsp:txXfrm>
        <a:off x="2703" y="751206"/>
        <a:ext cx="2997012" cy="437266"/>
      </dsp:txXfrm>
    </dsp:sp>
    <dsp:sp modelId="{48CF977B-65BE-4D47-B4D1-2A67F7BE07E2}">
      <dsp:nvSpPr>
        <dsp:cNvPr id="0" name=""/>
        <dsp:cNvSpPr/>
      </dsp:nvSpPr>
      <dsp:spPr>
        <a:xfrm>
          <a:off x="4096736" y="1156635"/>
          <a:ext cx="2997012" cy="253935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8256D-1B3C-4C43-9308-F9497831ADBE}">
      <dsp:nvSpPr>
        <dsp:cNvPr id="0" name=""/>
        <dsp:cNvSpPr/>
      </dsp:nvSpPr>
      <dsp:spPr>
        <a:xfrm>
          <a:off x="7150909" y="1524699"/>
          <a:ext cx="1052510" cy="1479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 dirty="0"/>
            <a:t>大約手臂的兩倍長</a:t>
          </a:r>
        </a:p>
      </dsp:txBody>
      <dsp:txXfrm>
        <a:off x="7181736" y="1555526"/>
        <a:ext cx="990856" cy="1417471"/>
      </dsp:txXfrm>
    </dsp:sp>
    <dsp:sp modelId="{F647D85C-7F85-4C08-8CE9-D829C2BF882B}">
      <dsp:nvSpPr>
        <dsp:cNvPr id="0" name=""/>
        <dsp:cNvSpPr/>
      </dsp:nvSpPr>
      <dsp:spPr>
        <a:xfrm>
          <a:off x="4096736" y="714978"/>
          <a:ext cx="2997012" cy="43726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096736" y="714978"/>
        <a:ext cx="2997012" cy="437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C7D3E5-3A7C-4AEC-8B77-A4771D89C19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40177-109D-4E65-87FA-73FCED75342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E5696-BD9D-4FA0-A2B4-A4D380479D5F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32237-5E16-423E-B74D-B9A58BCA8F54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衛福部疾管署</a:t>
          </a:r>
        </a:p>
      </dsp:txBody>
      <dsp:txXfrm>
        <a:off x="3688317" y="249869"/>
        <a:ext cx="1205326" cy="1205326"/>
      </dsp:txXfrm>
    </dsp:sp>
    <dsp:sp modelId="{47A7E713-2A68-4CA7-A146-FCD39921DAA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A536F64B-8771-492B-99BF-206F385E694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27B5F1E4-6B85-4718-87FB-7AF725C81BE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rgbClr val="00B0C8"/>
            </a:gs>
            <a:gs pos="96000">
              <a:srgbClr val="7030A0"/>
            </a:gs>
            <a:gs pos="84000">
              <a:srgbClr val="0070C0"/>
            </a:gs>
            <a:gs pos="50000">
              <a:srgbClr val="00B050"/>
            </a:gs>
            <a:gs pos="32000">
              <a:srgbClr val="FFFF00"/>
            </a:gs>
            <a:gs pos="16000">
              <a:srgbClr val="FFC000"/>
            </a:gs>
            <a:gs pos="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00B0C8"/>
            </a:gs>
            <a:gs pos="94000">
              <a:srgbClr val="7030A0"/>
            </a:gs>
            <a:gs pos="80000">
              <a:srgbClr val="0070C0"/>
            </a:gs>
            <a:gs pos="48000">
              <a:srgbClr val="00B050"/>
            </a:gs>
            <a:gs pos="32000">
              <a:srgbClr val="FFFF00"/>
            </a:gs>
            <a:gs pos="16000">
              <a:srgbClr val="FFC000"/>
            </a:gs>
            <a:gs pos="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8E761AE-39DC-42AB-95C4-CCE57497B3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548" y="2256732"/>
            <a:ext cx="6000575" cy="44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5B543113-79EE-4299-845F-AC8F519DB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3233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CC8BBB3-8449-4206-BCE2-54C368AFF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6443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8D189B5-1866-4010-993C-91E215D02A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4743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2024-11-18T03:01:26Z</dcterms:modified>
</cp:coreProperties>
</file>