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6FF07-295B-4134-B759-420F03CDE2D8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670AD70-00F4-4BB8-93D1-7B14A190229B}">
      <dgm:prSet/>
      <dgm:spPr/>
      <dgm:t>
        <a:bodyPr/>
        <a:lstStyle/>
        <a:p>
          <a:r>
            <a:rPr lang="zh-TW" dirty="0">
              <a:solidFill>
                <a:srgbClr val="FF0000"/>
              </a:solidFill>
            </a:rPr>
            <a:t>雙手肥皂清潔，搓洗</a:t>
          </a:r>
          <a:r>
            <a:rPr lang="en-US" dirty="0">
              <a:solidFill>
                <a:srgbClr val="FF0000"/>
              </a:solidFill>
            </a:rPr>
            <a:t>40~60</a:t>
          </a:r>
          <a:r>
            <a:rPr lang="zh-TW" dirty="0">
              <a:solidFill>
                <a:srgbClr val="FF0000"/>
              </a:solidFill>
            </a:rPr>
            <a:t>秒</a:t>
          </a:r>
        </a:p>
      </dgm:t>
    </dgm:pt>
    <dgm:pt modelId="{DD2EC327-E2C1-4E58-9DA5-E4456C36412A}" type="parTrans" cxnId="{F0EBF223-4B71-4F68-8271-226DC8BC59BB}">
      <dgm:prSet/>
      <dgm:spPr/>
      <dgm:t>
        <a:bodyPr/>
        <a:lstStyle/>
        <a:p>
          <a:endParaRPr lang="zh-TW" altLang="en-US"/>
        </a:p>
      </dgm:t>
    </dgm:pt>
    <dgm:pt modelId="{1414B391-596B-4B74-9402-7F5BB8DD8020}" type="sibTrans" cxnId="{F0EBF223-4B71-4F68-8271-226DC8BC59BB}">
      <dgm:prSet/>
      <dgm:spPr/>
      <dgm:t>
        <a:bodyPr/>
        <a:lstStyle/>
        <a:p>
          <a:endParaRPr lang="zh-TW" altLang="en-US"/>
        </a:p>
      </dgm:t>
    </dgm:pt>
    <dgm:pt modelId="{203DE2B1-C76E-4B43-BFD7-3913090391CD}">
      <dgm:prSet/>
      <dgm:spPr/>
      <dgm:t>
        <a:bodyPr/>
        <a:lstStyle/>
        <a:p>
          <a:r>
            <a:rPr lang="zh-TW" dirty="0"/>
            <a:t>口罩要遮住口鼻、</a:t>
          </a:r>
          <a:r>
            <a:rPr lang="zh-TW" dirty="0">
              <a:solidFill>
                <a:srgbClr val="FF0000"/>
              </a:solidFill>
            </a:rPr>
            <a:t>蓋住下巴  </a:t>
          </a:r>
        </a:p>
      </dgm:t>
    </dgm:pt>
    <dgm:pt modelId="{D77B662E-D718-42B3-8877-1D4E2EF0936B}" type="parTrans" cxnId="{BE940709-4DD5-47F8-AE57-59D435A5C5ED}">
      <dgm:prSet/>
      <dgm:spPr/>
      <dgm:t>
        <a:bodyPr/>
        <a:lstStyle/>
        <a:p>
          <a:endParaRPr lang="zh-TW" altLang="en-US"/>
        </a:p>
      </dgm:t>
    </dgm:pt>
    <dgm:pt modelId="{52DDC9CD-3594-4C73-B83B-649885B3EAD6}" type="sibTrans" cxnId="{BE940709-4DD5-47F8-AE57-59D435A5C5ED}">
      <dgm:prSet/>
      <dgm:spPr/>
      <dgm:t>
        <a:bodyPr/>
        <a:lstStyle/>
        <a:p>
          <a:endParaRPr lang="zh-TW" altLang="en-US"/>
        </a:p>
      </dgm:t>
    </dgm:pt>
    <dgm:pt modelId="{90953252-9126-4B63-ACA1-7615F0C651B8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C189C929-63B8-441B-9F5A-094B3232CA9C}" type="parTrans" cxnId="{E65901EC-3749-4F63-917B-CA207F5804A3}">
      <dgm:prSet/>
      <dgm:spPr/>
      <dgm:t>
        <a:bodyPr/>
        <a:lstStyle/>
        <a:p>
          <a:endParaRPr lang="zh-TW" altLang="en-US"/>
        </a:p>
      </dgm:t>
    </dgm:pt>
    <dgm:pt modelId="{5947438F-1C11-4B5B-9A72-4074F2041047}" type="sibTrans" cxnId="{E65901EC-3749-4F63-917B-CA207F5804A3}">
      <dgm:prSet/>
      <dgm:spPr/>
      <dgm:t>
        <a:bodyPr/>
        <a:lstStyle/>
        <a:p>
          <a:endParaRPr lang="zh-TW" altLang="en-US"/>
        </a:p>
      </dgm:t>
    </dgm:pt>
    <dgm:pt modelId="{E90D75F8-73C6-445A-95B6-C4541FCE955B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649FE608-469E-48CF-AFB7-82152B85962F}" type="parTrans" cxnId="{AF1B0380-C02E-4FF9-9E30-4FA46C64E901}">
      <dgm:prSet/>
      <dgm:spPr/>
      <dgm:t>
        <a:bodyPr/>
        <a:lstStyle/>
        <a:p>
          <a:endParaRPr lang="zh-TW" altLang="en-US"/>
        </a:p>
      </dgm:t>
    </dgm:pt>
    <dgm:pt modelId="{97C23DCA-B7ED-4AE6-B882-D7D853E769B9}" type="sibTrans" cxnId="{AF1B0380-C02E-4FF9-9E30-4FA46C64E901}">
      <dgm:prSet/>
      <dgm:spPr/>
      <dgm:t>
        <a:bodyPr/>
        <a:lstStyle/>
        <a:p>
          <a:endParaRPr lang="zh-TW" altLang="en-US"/>
        </a:p>
      </dgm:t>
    </dgm:pt>
    <dgm:pt modelId="{AA22A2A9-4390-4F28-B5DF-8A05598C2830}" type="pres">
      <dgm:prSet presAssocID="{7E46FF07-295B-4134-B759-420F03CDE2D8}" presName="Name0" presStyleCnt="0">
        <dgm:presLayoutVars>
          <dgm:dir/>
          <dgm:resizeHandles val="exact"/>
        </dgm:presLayoutVars>
      </dgm:prSet>
      <dgm:spPr/>
    </dgm:pt>
    <dgm:pt modelId="{196F1B00-EA82-4FDD-8A2D-6D449E912686}" type="pres">
      <dgm:prSet presAssocID="{7E46FF07-295B-4134-B759-420F03CDE2D8}" presName="fgShape" presStyleLbl="fgShp" presStyleIdx="0" presStyleCnt="1"/>
      <dgm:spPr/>
    </dgm:pt>
    <dgm:pt modelId="{E81C29DE-7BA2-4CB8-A720-29364FD30650}" type="pres">
      <dgm:prSet presAssocID="{7E46FF07-295B-4134-B759-420F03CDE2D8}" presName="linComp" presStyleCnt="0"/>
      <dgm:spPr/>
    </dgm:pt>
    <dgm:pt modelId="{F0B6FABA-3FE1-4A19-AADE-C2DEA7F95ECD}" type="pres">
      <dgm:prSet presAssocID="{D670AD70-00F4-4BB8-93D1-7B14A190229B}" presName="compNode" presStyleCnt="0"/>
      <dgm:spPr/>
    </dgm:pt>
    <dgm:pt modelId="{E04DE8E9-953F-4323-A2A5-D9BCC2F81F21}" type="pres">
      <dgm:prSet presAssocID="{D670AD70-00F4-4BB8-93D1-7B14A190229B}" presName="bkgdShape" presStyleLbl="node1" presStyleIdx="0" presStyleCnt="4"/>
      <dgm:spPr/>
    </dgm:pt>
    <dgm:pt modelId="{696B37AF-AA69-4181-8012-4770EE623888}" type="pres">
      <dgm:prSet presAssocID="{D670AD70-00F4-4BB8-93D1-7B14A190229B}" presName="nodeTx" presStyleLbl="node1" presStyleIdx="0" presStyleCnt="4">
        <dgm:presLayoutVars>
          <dgm:bulletEnabled val="1"/>
        </dgm:presLayoutVars>
      </dgm:prSet>
      <dgm:spPr/>
    </dgm:pt>
    <dgm:pt modelId="{277DE050-B6D2-4973-BE8D-B71BDD8194CB}" type="pres">
      <dgm:prSet presAssocID="{D670AD70-00F4-4BB8-93D1-7B14A190229B}" presName="invisiNode" presStyleLbl="node1" presStyleIdx="0" presStyleCnt="4"/>
      <dgm:spPr/>
    </dgm:pt>
    <dgm:pt modelId="{4FF00B89-E4E2-442A-BFA0-24DB40253A3E}" type="pres">
      <dgm:prSet presAssocID="{D670AD70-00F4-4BB8-93D1-7B14A190229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135570-2C1F-4211-B67E-E60C007A4551}" type="pres">
      <dgm:prSet presAssocID="{1414B391-596B-4B74-9402-7F5BB8DD8020}" presName="sibTrans" presStyleLbl="sibTrans2D1" presStyleIdx="0" presStyleCnt="0"/>
      <dgm:spPr/>
    </dgm:pt>
    <dgm:pt modelId="{4F4B37D0-2C5C-44A4-AA7E-7F3948D56EDF}" type="pres">
      <dgm:prSet presAssocID="{203DE2B1-C76E-4B43-BFD7-3913090391CD}" presName="compNode" presStyleCnt="0"/>
      <dgm:spPr/>
    </dgm:pt>
    <dgm:pt modelId="{716C47D3-E038-4B9C-84E9-096950266309}" type="pres">
      <dgm:prSet presAssocID="{203DE2B1-C76E-4B43-BFD7-3913090391CD}" presName="bkgdShape" presStyleLbl="node1" presStyleIdx="1" presStyleCnt="4"/>
      <dgm:spPr/>
    </dgm:pt>
    <dgm:pt modelId="{75D932BE-7466-4ED1-8360-D0D95528775C}" type="pres">
      <dgm:prSet presAssocID="{203DE2B1-C76E-4B43-BFD7-3913090391CD}" presName="nodeTx" presStyleLbl="node1" presStyleIdx="1" presStyleCnt="4">
        <dgm:presLayoutVars>
          <dgm:bulletEnabled val="1"/>
        </dgm:presLayoutVars>
      </dgm:prSet>
      <dgm:spPr/>
    </dgm:pt>
    <dgm:pt modelId="{2442E02D-FF2F-4C59-942D-D1228BEB66E5}" type="pres">
      <dgm:prSet presAssocID="{203DE2B1-C76E-4B43-BFD7-3913090391CD}" presName="invisiNode" presStyleLbl="node1" presStyleIdx="1" presStyleCnt="4"/>
      <dgm:spPr/>
    </dgm:pt>
    <dgm:pt modelId="{3932BCB3-1853-4E55-9EC8-E8340210C98F}" type="pres">
      <dgm:prSet presAssocID="{203DE2B1-C76E-4B43-BFD7-3913090391C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D4353B-F783-47AF-A703-62ECDFC15B1E}" type="pres">
      <dgm:prSet presAssocID="{52DDC9CD-3594-4C73-B83B-649885B3EAD6}" presName="sibTrans" presStyleLbl="sibTrans2D1" presStyleIdx="0" presStyleCnt="0"/>
      <dgm:spPr/>
    </dgm:pt>
    <dgm:pt modelId="{63403588-0403-4820-A51D-C9BBB46AA1E7}" type="pres">
      <dgm:prSet presAssocID="{90953252-9126-4B63-ACA1-7615F0C651B8}" presName="compNode" presStyleCnt="0"/>
      <dgm:spPr/>
    </dgm:pt>
    <dgm:pt modelId="{BC7C3FE1-74E7-4DBC-8137-2C2BD6F901DF}" type="pres">
      <dgm:prSet presAssocID="{90953252-9126-4B63-ACA1-7615F0C651B8}" presName="bkgdShape" presStyleLbl="node1" presStyleIdx="2" presStyleCnt="4"/>
      <dgm:spPr/>
    </dgm:pt>
    <dgm:pt modelId="{247B5DAF-F13F-46BB-AB5D-F329324E65B6}" type="pres">
      <dgm:prSet presAssocID="{90953252-9126-4B63-ACA1-7615F0C651B8}" presName="nodeTx" presStyleLbl="node1" presStyleIdx="2" presStyleCnt="4">
        <dgm:presLayoutVars>
          <dgm:bulletEnabled val="1"/>
        </dgm:presLayoutVars>
      </dgm:prSet>
      <dgm:spPr/>
    </dgm:pt>
    <dgm:pt modelId="{DB79E822-94C4-4B78-8721-C8B0D5B147EE}" type="pres">
      <dgm:prSet presAssocID="{90953252-9126-4B63-ACA1-7615F0C651B8}" presName="invisiNode" presStyleLbl="node1" presStyleIdx="2" presStyleCnt="4"/>
      <dgm:spPr/>
    </dgm:pt>
    <dgm:pt modelId="{124B72F8-F8B4-40CA-A339-E5D41F7C4061}" type="pres">
      <dgm:prSet presAssocID="{90953252-9126-4B63-ACA1-7615F0C651B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B41215-91D7-44E3-9A19-EB40B4E1DE5B}" type="pres">
      <dgm:prSet presAssocID="{5947438F-1C11-4B5B-9A72-4074F2041047}" presName="sibTrans" presStyleLbl="sibTrans2D1" presStyleIdx="0" presStyleCnt="0"/>
      <dgm:spPr/>
    </dgm:pt>
    <dgm:pt modelId="{40D8AF35-3057-44E0-A82F-B107D4C6216F}" type="pres">
      <dgm:prSet presAssocID="{E90D75F8-73C6-445A-95B6-C4541FCE955B}" presName="compNode" presStyleCnt="0"/>
      <dgm:spPr/>
    </dgm:pt>
    <dgm:pt modelId="{E2B7498B-A43B-48D2-AFD6-8B90D7D220F9}" type="pres">
      <dgm:prSet presAssocID="{E90D75F8-73C6-445A-95B6-C4541FCE955B}" presName="bkgdShape" presStyleLbl="node1" presStyleIdx="3" presStyleCnt="4"/>
      <dgm:spPr/>
    </dgm:pt>
    <dgm:pt modelId="{D2F6D83A-B8BF-469E-9DB5-A85406D357B1}" type="pres">
      <dgm:prSet presAssocID="{E90D75F8-73C6-445A-95B6-C4541FCE955B}" presName="nodeTx" presStyleLbl="node1" presStyleIdx="3" presStyleCnt="4">
        <dgm:presLayoutVars>
          <dgm:bulletEnabled val="1"/>
        </dgm:presLayoutVars>
      </dgm:prSet>
      <dgm:spPr/>
    </dgm:pt>
    <dgm:pt modelId="{7B573F4E-0E3B-40E3-A55C-87A247273D1C}" type="pres">
      <dgm:prSet presAssocID="{E90D75F8-73C6-445A-95B6-C4541FCE955B}" presName="invisiNode" presStyleLbl="node1" presStyleIdx="3" presStyleCnt="4"/>
      <dgm:spPr/>
    </dgm:pt>
    <dgm:pt modelId="{AFF2C44C-9AED-44BF-945D-0A0BD06139B5}" type="pres">
      <dgm:prSet presAssocID="{E90D75F8-73C6-445A-95B6-C4541FCE955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E940709-4DD5-47F8-AE57-59D435A5C5ED}" srcId="{7E46FF07-295B-4134-B759-420F03CDE2D8}" destId="{203DE2B1-C76E-4B43-BFD7-3913090391CD}" srcOrd="1" destOrd="0" parTransId="{D77B662E-D718-42B3-8877-1D4E2EF0936B}" sibTransId="{52DDC9CD-3594-4C73-B83B-649885B3EAD6}"/>
    <dgm:cxn modelId="{9109561D-55D1-46EF-B60F-FEF7151070B9}" type="presOf" srcId="{90953252-9126-4B63-ACA1-7615F0C651B8}" destId="{BC7C3FE1-74E7-4DBC-8137-2C2BD6F901DF}" srcOrd="0" destOrd="0" presId="urn:microsoft.com/office/officeart/2005/8/layout/hList7"/>
    <dgm:cxn modelId="{F0EBF223-4B71-4F68-8271-226DC8BC59BB}" srcId="{7E46FF07-295B-4134-B759-420F03CDE2D8}" destId="{D670AD70-00F4-4BB8-93D1-7B14A190229B}" srcOrd="0" destOrd="0" parTransId="{DD2EC327-E2C1-4E58-9DA5-E4456C36412A}" sibTransId="{1414B391-596B-4B74-9402-7F5BB8DD8020}"/>
    <dgm:cxn modelId="{256D5B24-26C2-4D2C-9E85-54DFB4CDDAFE}" type="presOf" srcId="{203DE2B1-C76E-4B43-BFD7-3913090391CD}" destId="{716C47D3-E038-4B9C-84E9-096950266309}" srcOrd="0" destOrd="0" presId="urn:microsoft.com/office/officeart/2005/8/layout/hList7"/>
    <dgm:cxn modelId="{5BB08B32-BFCD-4F37-B552-3B6C87473758}" type="presOf" srcId="{203DE2B1-C76E-4B43-BFD7-3913090391CD}" destId="{75D932BE-7466-4ED1-8360-D0D95528775C}" srcOrd="1" destOrd="0" presId="urn:microsoft.com/office/officeart/2005/8/layout/hList7"/>
    <dgm:cxn modelId="{5052E463-4E4E-4D09-AAB3-053042BE0C6A}" type="presOf" srcId="{D670AD70-00F4-4BB8-93D1-7B14A190229B}" destId="{E04DE8E9-953F-4323-A2A5-D9BCC2F81F21}" srcOrd="0" destOrd="0" presId="urn:microsoft.com/office/officeart/2005/8/layout/hList7"/>
    <dgm:cxn modelId="{1EC14666-EA20-4DB1-AD32-08D34DF62D8E}" type="presOf" srcId="{1414B391-596B-4B74-9402-7F5BB8DD8020}" destId="{35135570-2C1F-4211-B67E-E60C007A4551}" srcOrd="0" destOrd="0" presId="urn:microsoft.com/office/officeart/2005/8/layout/hList7"/>
    <dgm:cxn modelId="{A31C9268-0EFF-4099-AF4E-276587991DF7}" type="presOf" srcId="{5947438F-1C11-4B5B-9A72-4074F2041047}" destId="{C6B41215-91D7-44E3-9A19-EB40B4E1DE5B}" srcOrd="0" destOrd="0" presId="urn:microsoft.com/office/officeart/2005/8/layout/hList7"/>
    <dgm:cxn modelId="{AF1B0380-C02E-4FF9-9E30-4FA46C64E901}" srcId="{7E46FF07-295B-4134-B759-420F03CDE2D8}" destId="{E90D75F8-73C6-445A-95B6-C4541FCE955B}" srcOrd="3" destOrd="0" parTransId="{649FE608-469E-48CF-AFB7-82152B85962F}" sibTransId="{97C23DCA-B7ED-4AE6-B882-D7D853E769B9}"/>
    <dgm:cxn modelId="{58831A89-7AB0-4370-91EA-D002950B5076}" type="presOf" srcId="{E90D75F8-73C6-445A-95B6-C4541FCE955B}" destId="{E2B7498B-A43B-48D2-AFD6-8B90D7D220F9}" srcOrd="0" destOrd="0" presId="urn:microsoft.com/office/officeart/2005/8/layout/hList7"/>
    <dgm:cxn modelId="{2915FFA9-0769-4837-9D01-F3227F580428}" type="presOf" srcId="{E90D75F8-73C6-445A-95B6-C4541FCE955B}" destId="{D2F6D83A-B8BF-469E-9DB5-A85406D357B1}" srcOrd="1" destOrd="0" presId="urn:microsoft.com/office/officeart/2005/8/layout/hList7"/>
    <dgm:cxn modelId="{71B083BB-269B-41AE-AEC6-28E0D8729D38}" type="presOf" srcId="{90953252-9126-4B63-ACA1-7615F0C651B8}" destId="{247B5DAF-F13F-46BB-AB5D-F329324E65B6}" srcOrd="1" destOrd="0" presId="urn:microsoft.com/office/officeart/2005/8/layout/hList7"/>
    <dgm:cxn modelId="{D6032CC2-5BC5-494C-9D60-6D105DA9D958}" type="presOf" srcId="{D670AD70-00F4-4BB8-93D1-7B14A190229B}" destId="{696B37AF-AA69-4181-8012-4770EE623888}" srcOrd="1" destOrd="0" presId="urn:microsoft.com/office/officeart/2005/8/layout/hList7"/>
    <dgm:cxn modelId="{5D094AE3-B727-49BB-9126-33E82FA2EF28}" type="presOf" srcId="{7E46FF07-295B-4134-B759-420F03CDE2D8}" destId="{AA22A2A9-4390-4F28-B5DF-8A05598C2830}" srcOrd="0" destOrd="0" presId="urn:microsoft.com/office/officeart/2005/8/layout/hList7"/>
    <dgm:cxn modelId="{E65901EC-3749-4F63-917B-CA207F5804A3}" srcId="{7E46FF07-295B-4134-B759-420F03CDE2D8}" destId="{90953252-9126-4B63-ACA1-7615F0C651B8}" srcOrd="2" destOrd="0" parTransId="{C189C929-63B8-441B-9F5A-094B3232CA9C}" sibTransId="{5947438F-1C11-4B5B-9A72-4074F2041047}"/>
    <dgm:cxn modelId="{9185A8F5-2EB2-4E4B-8585-B590C0FA045E}" type="presOf" srcId="{52DDC9CD-3594-4C73-B83B-649885B3EAD6}" destId="{32D4353B-F783-47AF-A703-62ECDFC15B1E}" srcOrd="0" destOrd="0" presId="urn:microsoft.com/office/officeart/2005/8/layout/hList7"/>
    <dgm:cxn modelId="{E4E903A1-CFA0-4A43-BF79-11DC5AF4EA1A}" type="presParOf" srcId="{AA22A2A9-4390-4F28-B5DF-8A05598C2830}" destId="{196F1B00-EA82-4FDD-8A2D-6D449E912686}" srcOrd="0" destOrd="0" presId="urn:microsoft.com/office/officeart/2005/8/layout/hList7"/>
    <dgm:cxn modelId="{D0146279-084E-4ACC-BD00-610C180E94B7}" type="presParOf" srcId="{AA22A2A9-4390-4F28-B5DF-8A05598C2830}" destId="{E81C29DE-7BA2-4CB8-A720-29364FD30650}" srcOrd="1" destOrd="0" presId="urn:microsoft.com/office/officeart/2005/8/layout/hList7"/>
    <dgm:cxn modelId="{B0EDFB0F-0288-41CF-8ADD-28B429D3226D}" type="presParOf" srcId="{E81C29DE-7BA2-4CB8-A720-29364FD30650}" destId="{F0B6FABA-3FE1-4A19-AADE-C2DEA7F95ECD}" srcOrd="0" destOrd="0" presId="urn:microsoft.com/office/officeart/2005/8/layout/hList7"/>
    <dgm:cxn modelId="{23DBF432-3EA6-4BAD-B7B4-4071741B6B9E}" type="presParOf" srcId="{F0B6FABA-3FE1-4A19-AADE-C2DEA7F95ECD}" destId="{E04DE8E9-953F-4323-A2A5-D9BCC2F81F21}" srcOrd="0" destOrd="0" presId="urn:microsoft.com/office/officeart/2005/8/layout/hList7"/>
    <dgm:cxn modelId="{B54FDAEE-3F95-40D2-8A61-6FF01A89C2A2}" type="presParOf" srcId="{F0B6FABA-3FE1-4A19-AADE-C2DEA7F95ECD}" destId="{696B37AF-AA69-4181-8012-4770EE623888}" srcOrd="1" destOrd="0" presId="urn:microsoft.com/office/officeart/2005/8/layout/hList7"/>
    <dgm:cxn modelId="{A395B74C-443A-44EF-8A14-4601FA0EE4F7}" type="presParOf" srcId="{F0B6FABA-3FE1-4A19-AADE-C2DEA7F95ECD}" destId="{277DE050-B6D2-4973-BE8D-B71BDD8194CB}" srcOrd="2" destOrd="0" presId="urn:microsoft.com/office/officeart/2005/8/layout/hList7"/>
    <dgm:cxn modelId="{E3F0E9F2-E24F-4A7C-9668-D6518113EEA7}" type="presParOf" srcId="{F0B6FABA-3FE1-4A19-AADE-C2DEA7F95ECD}" destId="{4FF00B89-E4E2-442A-BFA0-24DB40253A3E}" srcOrd="3" destOrd="0" presId="urn:microsoft.com/office/officeart/2005/8/layout/hList7"/>
    <dgm:cxn modelId="{E703A19E-4791-4AA3-9A02-B5B4EF5FB4B2}" type="presParOf" srcId="{E81C29DE-7BA2-4CB8-A720-29364FD30650}" destId="{35135570-2C1F-4211-B67E-E60C007A4551}" srcOrd="1" destOrd="0" presId="urn:microsoft.com/office/officeart/2005/8/layout/hList7"/>
    <dgm:cxn modelId="{8AB3896F-40F7-4AA8-BDB2-91CA5568FDF2}" type="presParOf" srcId="{E81C29DE-7BA2-4CB8-A720-29364FD30650}" destId="{4F4B37D0-2C5C-44A4-AA7E-7F3948D56EDF}" srcOrd="2" destOrd="0" presId="urn:microsoft.com/office/officeart/2005/8/layout/hList7"/>
    <dgm:cxn modelId="{B231014F-7725-4AE7-A42A-C00456D4EA17}" type="presParOf" srcId="{4F4B37D0-2C5C-44A4-AA7E-7F3948D56EDF}" destId="{716C47D3-E038-4B9C-84E9-096950266309}" srcOrd="0" destOrd="0" presId="urn:microsoft.com/office/officeart/2005/8/layout/hList7"/>
    <dgm:cxn modelId="{D036E6C8-D1C3-4ACE-BC13-C176D5BBAD2E}" type="presParOf" srcId="{4F4B37D0-2C5C-44A4-AA7E-7F3948D56EDF}" destId="{75D932BE-7466-4ED1-8360-D0D95528775C}" srcOrd="1" destOrd="0" presId="urn:microsoft.com/office/officeart/2005/8/layout/hList7"/>
    <dgm:cxn modelId="{5D19CDBA-314B-4D5B-B496-DCEACC418368}" type="presParOf" srcId="{4F4B37D0-2C5C-44A4-AA7E-7F3948D56EDF}" destId="{2442E02D-FF2F-4C59-942D-D1228BEB66E5}" srcOrd="2" destOrd="0" presId="urn:microsoft.com/office/officeart/2005/8/layout/hList7"/>
    <dgm:cxn modelId="{91DB9DCB-5B8E-4CFA-8994-82F957779CD8}" type="presParOf" srcId="{4F4B37D0-2C5C-44A4-AA7E-7F3948D56EDF}" destId="{3932BCB3-1853-4E55-9EC8-E8340210C98F}" srcOrd="3" destOrd="0" presId="urn:microsoft.com/office/officeart/2005/8/layout/hList7"/>
    <dgm:cxn modelId="{EB4884DC-AF50-4993-9451-6EE49691C8B7}" type="presParOf" srcId="{E81C29DE-7BA2-4CB8-A720-29364FD30650}" destId="{32D4353B-F783-47AF-A703-62ECDFC15B1E}" srcOrd="3" destOrd="0" presId="urn:microsoft.com/office/officeart/2005/8/layout/hList7"/>
    <dgm:cxn modelId="{4AD633A6-D422-46A8-BB15-A42BA0C4D397}" type="presParOf" srcId="{E81C29DE-7BA2-4CB8-A720-29364FD30650}" destId="{63403588-0403-4820-A51D-C9BBB46AA1E7}" srcOrd="4" destOrd="0" presId="urn:microsoft.com/office/officeart/2005/8/layout/hList7"/>
    <dgm:cxn modelId="{E49936FC-4029-44BE-8917-9DE25A137903}" type="presParOf" srcId="{63403588-0403-4820-A51D-C9BBB46AA1E7}" destId="{BC7C3FE1-74E7-4DBC-8137-2C2BD6F901DF}" srcOrd="0" destOrd="0" presId="urn:microsoft.com/office/officeart/2005/8/layout/hList7"/>
    <dgm:cxn modelId="{68A372B0-8F02-414E-AEBD-B3EA0079277F}" type="presParOf" srcId="{63403588-0403-4820-A51D-C9BBB46AA1E7}" destId="{247B5DAF-F13F-46BB-AB5D-F329324E65B6}" srcOrd="1" destOrd="0" presId="urn:microsoft.com/office/officeart/2005/8/layout/hList7"/>
    <dgm:cxn modelId="{4F6A8338-71E3-4CB4-8D20-F737503CF4A9}" type="presParOf" srcId="{63403588-0403-4820-A51D-C9BBB46AA1E7}" destId="{DB79E822-94C4-4B78-8721-C8B0D5B147EE}" srcOrd="2" destOrd="0" presId="urn:microsoft.com/office/officeart/2005/8/layout/hList7"/>
    <dgm:cxn modelId="{F79BAFBB-47DB-443A-8A70-B12D05165845}" type="presParOf" srcId="{63403588-0403-4820-A51D-C9BBB46AA1E7}" destId="{124B72F8-F8B4-40CA-A339-E5D41F7C4061}" srcOrd="3" destOrd="0" presId="urn:microsoft.com/office/officeart/2005/8/layout/hList7"/>
    <dgm:cxn modelId="{FEABB981-E9B1-4FEA-9487-EDA3982F0790}" type="presParOf" srcId="{E81C29DE-7BA2-4CB8-A720-29364FD30650}" destId="{C6B41215-91D7-44E3-9A19-EB40B4E1DE5B}" srcOrd="5" destOrd="0" presId="urn:microsoft.com/office/officeart/2005/8/layout/hList7"/>
    <dgm:cxn modelId="{8A467DDF-D215-429A-9272-E95A33403713}" type="presParOf" srcId="{E81C29DE-7BA2-4CB8-A720-29364FD30650}" destId="{40D8AF35-3057-44E0-A82F-B107D4C6216F}" srcOrd="6" destOrd="0" presId="urn:microsoft.com/office/officeart/2005/8/layout/hList7"/>
    <dgm:cxn modelId="{CA268A9E-02AE-48E8-9A04-905C404E8857}" type="presParOf" srcId="{40D8AF35-3057-44E0-A82F-B107D4C6216F}" destId="{E2B7498B-A43B-48D2-AFD6-8B90D7D220F9}" srcOrd="0" destOrd="0" presId="urn:microsoft.com/office/officeart/2005/8/layout/hList7"/>
    <dgm:cxn modelId="{BAF438D0-252C-47AF-B755-82F299576471}" type="presParOf" srcId="{40D8AF35-3057-44E0-A82F-B107D4C6216F}" destId="{D2F6D83A-B8BF-469E-9DB5-A85406D357B1}" srcOrd="1" destOrd="0" presId="urn:microsoft.com/office/officeart/2005/8/layout/hList7"/>
    <dgm:cxn modelId="{FD01F15B-9A93-4996-940E-A7586F25B194}" type="presParOf" srcId="{40D8AF35-3057-44E0-A82F-B107D4C6216F}" destId="{7B573F4E-0E3B-40E3-A55C-87A247273D1C}" srcOrd="2" destOrd="0" presId="urn:microsoft.com/office/officeart/2005/8/layout/hList7"/>
    <dgm:cxn modelId="{2DC99B46-8234-4012-8CF9-3FA7E42922C3}" type="presParOf" srcId="{40D8AF35-3057-44E0-A82F-B107D4C6216F}" destId="{AFF2C44C-9AED-44BF-945D-0A0BD06139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61370-E235-4A71-B430-B1A14812AF10}" type="doc">
      <dgm:prSet loTypeId="urn:microsoft.com/office/officeart/2008/layout/TitledPictureBlocks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65A000F-4C00-4B73-9192-EB05E936CF90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AFAC9FA2-5377-4E30-8E46-5141C470AE62}" type="parTrans" cxnId="{E03C1251-80BA-4B9E-9ED7-F9DE9E35A5A2}">
      <dgm:prSet/>
      <dgm:spPr/>
      <dgm:t>
        <a:bodyPr/>
        <a:lstStyle/>
        <a:p>
          <a:endParaRPr lang="zh-TW" altLang="en-US"/>
        </a:p>
      </dgm:t>
    </dgm:pt>
    <dgm:pt modelId="{3F91612E-737E-4EFA-948F-E4D90125E36F}" type="sibTrans" cxnId="{E03C1251-80BA-4B9E-9ED7-F9DE9E35A5A2}">
      <dgm:prSet/>
      <dgm:spPr/>
      <dgm:t>
        <a:bodyPr/>
        <a:lstStyle/>
        <a:p>
          <a:endParaRPr lang="zh-TW" altLang="en-US"/>
        </a:p>
      </dgm:t>
    </dgm:pt>
    <dgm:pt modelId="{5AC0DE8A-5A35-4F89-9E67-79D1ED5778E0}">
      <dgm:prSet/>
      <dgm:spPr/>
      <dgm:t>
        <a:bodyPr/>
        <a:lstStyle/>
        <a:p>
          <a:r>
            <a:rPr lang="zh-TW" dirty="0"/>
            <a:t>大約</a:t>
          </a:r>
          <a:r>
            <a:rPr lang="en-US" dirty="0"/>
            <a:t>3</a:t>
          </a:r>
          <a:r>
            <a:rPr lang="zh-TW" dirty="0"/>
            <a:t>個步伐</a:t>
          </a:r>
        </a:p>
      </dgm:t>
    </dgm:pt>
    <dgm:pt modelId="{71670012-D7D2-4A95-9565-02F8CD213D2F}" type="parTrans" cxnId="{0BDB2034-6D23-4424-A2C3-9C2CEA513D20}">
      <dgm:prSet/>
      <dgm:spPr/>
      <dgm:t>
        <a:bodyPr/>
        <a:lstStyle/>
        <a:p>
          <a:endParaRPr lang="zh-TW" altLang="en-US"/>
        </a:p>
      </dgm:t>
    </dgm:pt>
    <dgm:pt modelId="{51518A03-C056-4115-9B1F-79A36DE49E24}" type="sibTrans" cxnId="{0BDB2034-6D23-4424-A2C3-9C2CEA513D20}">
      <dgm:prSet/>
      <dgm:spPr/>
      <dgm:t>
        <a:bodyPr/>
        <a:lstStyle/>
        <a:p>
          <a:endParaRPr lang="zh-TW" altLang="en-US"/>
        </a:p>
      </dgm:t>
    </dgm:pt>
    <dgm:pt modelId="{F1A81156-6850-404A-B23A-843737E25F7A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79323FCB-D9BA-45C8-A057-7244DD86FD03}" type="parTrans" cxnId="{CCD1F19A-B230-4FE4-835F-27BBB7728659}">
      <dgm:prSet/>
      <dgm:spPr/>
      <dgm:t>
        <a:bodyPr/>
        <a:lstStyle/>
        <a:p>
          <a:endParaRPr lang="zh-TW" altLang="en-US"/>
        </a:p>
      </dgm:t>
    </dgm:pt>
    <dgm:pt modelId="{EA167DED-28B3-4DE4-9F52-576EEB03F99C}" type="sibTrans" cxnId="{CCD1F19A-B230-4FE4-835F-27BBB7728659}">
      <dgm:prSet/>
      <dgm:spPr/>
      <dgm:t>
        <a:bodyPr/>
        <a:lstStyle/>
        <a:p>
          <a:endParaRPr lang="zh-TW" altLang="en-US"/>
        </a:p>
      </dgm:t>
    </dgm:pt>
    <dgm:pt modelId="{278040E1-9A07-4F8F-8B2D-6AC342558389}">
      <dgm:prSet/>
      <dgm:spPr/>
      <dgm:t>
        <a:bodyPr/>
        <a:lstStyle/>
        <a:p>
          <a:r>
            <a:rPr lang="zh-TW" dirty="0"/>
            <a:t>大約手臂的兩倍長</a:t>
          </a:r>
        </a:p>
      </dgm:t>
    </dgm:pt>
    <dgm:pt modelId="{87A45437-B503-4593-8A71-EC24FB6F73E9}" type="parTrans" cxnId="{8DC52C8A-59AF-4A68-BEE4-4003C0F501A0}">
      <dgm:prSet/>
      <dgm:spPr/>
      <dgm:t>
        <a:bodyPr/>
        <a:lstStyle/>
        <a:p>
          <a:endParaRPr lang="zh-TW" altLang="en-US"/>
        </a:p>
      </dgm:t>
    </dgm:pt>
    <dgm:pt modelId="{11F1D46F-900A-4ADC-AFE0-BAD875D12D1D}" type="sibTrans" cxnId="{8DC52C8A-59AF-4A68-BEE4-4003C0F501A0}">
      <dgm:prSet/>
      <dgm:spPr/>
      <dgm:t>
        <a:bodyPr/>
        <a:lstStyle/>
        <a:p>
          <a:endParaRPr lang="zh-TW" altLang="en-US"/>
        </a:p>
      </dgm:t>
    </dgm:pt>
    <dgm:pt modelId="{876B45B2-6C48-403B-9D7B-75B57B5A720C}" type="pres">
      <dgm:prSet presAssocID="{ABA61370-E235-4A71-B430-B1A14812AF10}" presName="rootNode" presStyleCnt="0">
        <dgm:presLayoutVars>
          <dgm:chMax/>
          <dgm:chPref/>
          <dgm:dir/>
          <dgm:animLvl val="lvl"/>
        </dgm:presLayoutVars>
      </dgm:prSet>
      <dgm:spPr/>
    </dgm:pt>
    <dgm:pt modelId="{C88F2ACF-9BD8-4C68-AD59-A7D022EED20D}" type="pres">
      <dgm:prSet presAssocID="{E65A000F-4C00-4B73-9192-EB05E936CF90}" presName="composite" presStyleCnt="0"/>
      <dgm:spPr/>
    </dgm:pt>
    <dgm:pt modelId="{29DB5BC7-B321-4501-814A-45C8CD3D7553}" type="pres">
      <dgm:prSet presAssocID="{E65A000F-4C00-4B73-9192-EB05E936CF90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483C41FB-7620-4C25-AF63-7725D3D7A58E}" type="pres">
      <dgm:prSet presAssocID="{E65A000F-4C00-4B73-9192-EB05E936CF90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1A69D8-5561-4E45-B57B-50A5C18CC9C5}" type="pres">
      <dgm:prSet presAssocID="{E65A000F-4C00-4B73-9192-EB05E936CF90}" presName="ChildText" presStyleLbl="fgAcc1" presStyleIdx="0" presStyleCnt="2" custScaleX="55362" custScaleY="213739" custLinFactNeighborX="1773" custLinFactNeighborY="-2971">
        <dgm:presLayoutVars>
          <dgm:chMax val="0"/>
          <dgm:chPref val="0"/>
          <dgm:bulletEnabled val="1"/>
        </dgm:presLayoutVars>
      </dgm:prSet>
      <dgm:spPr/>
    </dgm:pt>
    <dgm:pt modelId="{7E1D96EC-9394-4E04-BF36-95B34454850C}" type="pres">
      <dgm:prSet presAssocID="{3F91612E-737E-4EFA-948F-E4D90125E36F}" presName="sibTrans" presStyleCnt="0"/>
      <dgm:spPr/>
    </dgm:pt>
    <dgm:pt modelId="{84B08BBF-E487-43ED-8429-0E140C8CED7E}" type="pres">
      <dgm:prSet presAssocID="{F1A81156-6850-404A-B23A-843737E25F7A}" presName="composite" presStyleCnt="0"/>
      <dgm:spPr/>
    </dgm:pt>
    <dgm:pt modelId="{1E230887-02AE-4D97-84BB-3C984892F206}" type="pres">
      <dgm:prSet presAssocID="{F1A81156-6850-404A-B23A-843737E25F7A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F80E08F-91BA-4ED3-9A26-4590FA07EA86}" type="pres">
      <dgm:prSet presAssocID="{F1A81156-6850-404A-B23A-843737E25F7A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51DF27-3494-4AFB-B8A0-464AEA860262}" type="pres">
      <dgm:prSet presAssocID="{F1A81156-6850-404A-B23A-843737E25F7A}" presName="ChildText" presStyleLbl="fgAcc1" presStyleIdx="1" presStyleCnt="2" custScaleX="48558" custScaleY="209247" custLinFactNeighborX="819" custLinFactNeighborY="-4843">
        <dgm:presLayoutVars>
          <dgm:chMax val="0"/>
          <dgm:chPref val="0"/>
          <dgm:bulletEnabled val="1"/>
        </dgm:presLayoutVars>
      </dgm:prSet>
      <dgm:spPr/>
    </dgm:pt>
  </dgm:ptLst>
  <dgm:cxnLst>
    <dgm:cxn modelId="{23D0401C-A426-45FF-AF51-B2163E417F64}" type="presOf" srcId="{5AC0DE8A-5A35-4F89-9E67-79D1ED5778E0}" destId="{D01A69D8-5561-4E45-B57B-50A5C18CC9C5}" srcOrd="0" destOrd="0" presId="urn:microsoft.com/office/officeart/2008/layout/TitledPictureBlocks"/>
    <dgm:cxn modelId="{0BDB2034-6D23-4424-A2C3-9C2CEA513D20}" srcId="{E65A000F-4C00-4B73-9192-EB05E936CF90}" destId="{5AC0DE8A-5A35-4F89-9E67-79D1ED5778E0}" srcOrd="0" destOrd="0" parTransId="{71670012-D7D2-4A95-9565-02F8CD213D2F}" sibTransId="{51518A03-C056-4115-9B1F-79A36DE49E24}"/>
    <dgm:cxn modelId="{B9B3E063-E998-4F57-8536-6C894E266767}" type="presOf" srcId="{E65A000F-4C00-4B73-9192-EB05E936CF90}" destId="{29DB5BC7-B321-4501-814A-45C8CD3D7553}" srcOrd="0" destOrd="0" presId="urn:microsoft.com/office/officeart/2008/layout/TitledPictureBlocks"/>
    <dgm:cxn modelId="{E03C1251-80BA-4B9E-9ED7-F9DE9E35A5A2}" srcId="{ABA61370-E235-4A71-B430-B1A14812AF10}" destId="{E65A000F-4C00-4B73-9192-EB05E936CF90}" srcOrd="0" destOrd="0" parTransId="{AFAC9FA2-5377-4E30-8E46-5141C470AE62}" sibTransId="{3F91612E-737E-4EFA-948F-E4D90125E36F}"/>
    <dgm:cxn modelId="{BB09F673-4D4D-4A05-B02B-525ED608737B}" type="presOf" srcId="{F1A81156-6850-404A-B23A-843737E25F7A}" destId="{1E230887-02AE-4D97-84BB-3C984892F206}" srcOrd="0" destOrd="0" presId="urn:microsoft.com/office/officeart/2008/layout/TitledPictureBlocks"/>
    <dgm:cxn modelId="{8DC52C8A-59AF-4A68-BEE4-4003C0F501A0}" srcId="{F1A81156-6850-404A-B23A-843737E25F7A}" destId="{278040E1-9A07-4F8F-8B2D-6AC342558389}" srcOrd="0" destOrd="0" parTransId="{87A45437-B503-4593-8A71-EC24FB6F73E9}" sibTransId="{11F1D46F-900A-4ADC-AFE0-BAD875D12D1D}"/>
    <dgm:cxn modelId="{A2761B8D-D34E-4CD4-9A73-4B9A9D225EE8}" type="presOf" srcId="{ABA61370-E235-4A71-B430-B1A14812AF10}" destId="{876B45B2-6C48-403B-9D7B-75B57B5A720C}" srcOrd="0" destOrd="0" presId="urn:microsoft.com/office/officeart/2008/layout/TitledPictureBlocks"/>
    <dgm:cxn modelId="{CCD1F19A-B230-4FE4-835F-27BBB7728659}" srcId="{ABA61370-E235-4A71-B430-B1A14812AF10}" destId="{F1A81156-6850-404A-B23A-843737E25F7A}" srcOrd="1" destOrd="0" parTransId="{79323FCB-D9BA-45C8-A057-7244DD86FD03}" sibTransId="{EA167DED-28B3-4DE4-9F52-576EEB03F99C}"/>
    <dgm:cxn modelId="{AF6E87C7-AA45-4A00-84DF-9C7C5F6FDA11}" type="presOf" srcId="{278040E1-9A07-4F8F-8B2D-6AC342558389}" destId="{1851DF27-3494-4AFB-B8A0-464AEA860262}" srcOrd="0" destOrd="0" presId="urn:microsoft.com/office/officeart/2008/layout/TitledPictureBlocks"/>
    <dgm:cxn modelId="{ED8571EB-10AD-4E8C-A39D-3BD7168C988C}" type="presParOf" srcId="{876B45B2-6C48-403B-9D7B-75B57B5A720C}" destId="{C88F2ACF-9BD8-4C68-AD59-A7D022EED20D}" srcOrd="0" destOrd="0" presId="urn:microsoft.com/office/officeart/2008/layout/TitledPictureBlocks"/>
    <dgm:cxn modelId="{3C3C9E43-C832-4D3F-AC2B-DD1390BAB6D8}" type="presParOf" srcId="{C88F2ACF-9BD8-4C68-AD59-A7D022EED20D}" destId="{29DB5BC7-B321-4501-814A-45C8CD3D7553}" srcOrd="0" destOrd="0" presId="urn:microsoft.com/office/officeart/2008/layout/TitledPictureBlocks"/>
    <dgm:cxn modelId="{9F2F9D86-66E8-455F-A5FE-A27F8FE5A9A0}" type="presParOf" srcId="{C88F2ACF-9BD8-4C68-AD59-A7D022EED20D}" destId="{483C41FB-7620-4C25-AF63-7725D3D7A58E}" srcOrd="1" destOrd="0" presId="urn:microsoft.com/office/officeart/2008/layout/TitledPictureBlocks"/>
    <dgm:cxn modelId="{F6923732-E329-4CFF-9F8B-1BEED3E9C73F}" type="presParOf" srcId="{C88F2ACF-9BD8-4C68-AD59-A7D022EED20D}" destId="{D01A69D8-5561-4E45-B57B-50A5C18CC9C5}" srcOrd="2" destOrd="0" presId="urn:microsoft.com/office/officeart/2008/layout/TitledPictureBlocks"/>
    <dgm:cxn modelId="{9A22DC2E-FDBB-4110-9CE9-7C6B337A01DC}" type="presParOf" srcId="{876B45B2-6C48-403B-9D7B-75B57B5A720C}" destId="{7E1D96EC-9394-4E04-BF36-95B34454850C}" srcOrd="1" destOrd="0" presId="urn:microsoft.com/office/officeart/2008/layout/TitledPictureBlocks"/>
    <dgm:cxn modelId="{26925E6C-C004-48FF-AC7C-FAE0442E0A3D}" type="presParOf" srcId="{876B45B2-6C48-403B-9D7B-75B57B5A720C}" destId="{84B08BBF-E487-43ED-8429-0E140C8CED7E}" srcOrd="2" destOrd="0" presId="urn:microsoft.com/office/officeart/2008/layout/TitledPictureBlocks"/>
    <dgm:cxn modelId="{EDE16990-8669-412A-8B9B-E475253EA3C3}" type="presParOf" srcId="{84B08BBF-E487-43ED-8429-0E140C8CED7E}" destId="{1E230887-02AE-4D97-84BB-3C984892F206}" srcOrd="0" destOrd="0" presId="urn:microsoft.com/office/officeart/2008/layout/TitledPictureBlocks"/>
    <dgm:cxn modelId="{EC2B6322-C68D-47DA-95C4-6E8940E0363D}" type="presParOf" srcId="{84B08BBF-E487-43ED-8429-0E140C8CED7E}" destId="{9F80E08F-91BA-4ED3-9A26-4590FA07EA86}" srcOrd="1" destOrd="0" presId="urn:microsoft.com/office/officeart/2008/layout/TitledPictureBlocks"/>
    <dgm:cxn modelId="{3DE2BAF3-D99E-4C6C-9C9A-96039AF3CFD5}" type="presParOf" srcId="{84B08BBF-E487-43ED-8429-0E140C8CED7E}" destId="{1851DF27-3494-4AFB-B8A0-464AEA86026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A1DF0-BEEA-4146-93D2-E9D514EF69C9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24FE24A-F9D9-4272-9CF1-8B7B1F85A581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63068E3B-C4C9-4256-91C3-24FEBB5378D8}" type="parTrans" cxnId="{0A8F6E82-D3DF-478C-AA29-0458199DA4E5}">
      <dgm:prSet/>
      <dgm:spPr/>
      <dgm:t>
        <a:bodyPr/>
        <a:lstStyle/>
        <a:p>
          <a:endParaRPr lang="zh-TW" altLang="en-US"/>
        </a:p>
      </dgm:t>
    </dgm:pt>
    <dgm:pt modelId="{A9736DDA-C617-4AA8-A58F-0BA67AA2D4F0}" type="sibTrans" cxnId="{0A8F6E82-D3DF-478C-AA29-0458199DA4E5}">
      <dgm:prSet/>
      <dgm:spPr/>
      <dgm:t>
        <a:bodyPr/>
        <a:lstStyle/>
        <a:p>
          <a:endParaRPr lang="zh-TW" altLang="en-US"/>
        </a:p>
      </dgm:t>
    </dgm:pt>
    <dgm:pt modelId="{E08DB3AA-9E68-406E-ABEC-BB1994585B25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4F3D8EC0-A76D-418A-8BB1-B3D3B79045F1}" type="parTrans" cxnId="{E66AB1A7-FB3D-4D1E-B811-8F3E4C69C162}">
      <dgm:prSet/>
      <dgm:spPr/>
      <dgm:t>
        <a:bodyPr/>
        <a:lstStyle/>
        <a:p>
          <a:endParaRPr lang="zh-TW" altLang="en-US"/>
        </a:p>
      </dgm:t>
    </dgm:pt>
    <dgm:pt modelId="{B705B5E5-A96E-41A7-90E6-AB477B9E9524}" type="sibTrans" cxnId="{E66AB1A7-FB3D-4D1E-B811-8F3E4C69C162}">
      <dgm:prSet/>
      <dgm:spPr/>
      <dgm:t>
        <a:bodyPr/>
        <a:lstStyle/>
        <a:p>
          <a:endParaRPr lang="zh-TW" altLang="en-US"/>
        </a:p>
      </dgm:t>
    </dgm:pt>
    <dgm:pt modelId="{B995C00B-ADDA-4223-A63C-8112036753C3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D1335474-74FD-407B-BD1E-0D610D2F31F9}" type="parTrans" cxnId="{AE7F59D2-1559-4E47-B97C-AF05CC455508}">
      <dgm:prSet/>
      <dgm:spPr/>
      <dgm:t>
        <a:bodyPr/>
        <a:lstStyle/>
        <a:p>
          <a:endParaRPr lang="zh-TW" altLang="en-US"/>
        </a:p>
      </dgm:t>
    </dgm:pt>
    <dgm:pt modelId="{43EAF047-7962-46DB-92DF-BDF8889F43B8}" type="sibTrans" cxnId="{AE7F59D2-1559-4E47-B97C-AF05CC455508}">
      <dgm:prSet/>
      <dgm:spPr/>
      <dgm:t>
        <a:bodyPr/>
        <a:lstStyle/>
        <a:p>
          <a:endParaRPr lang="zh-TW" altLang="en-US"/>
        </a:p>
      </dgm:t>
    </dgm:pt>
    <dgm:pt modelId="{6E6DFAFC-E042-4228-AE7A-4B9B2A1E7A16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95153A31-1E09-4B82-B0CF-123222494630}" type="parTrans" cxnId="{9F20DDE4-6909-45BF-859E-FDEFADC5CE7F}">
      <dgm:prSet/>
      <dgm:spPr/>
      <dgm:t>
        <a:bodyPr/>
        <a:lstStyle/>
        <a:p>
          <a:endParaRPr lang="zh-TW" altLang="en-US"/>
        </a:p>
      </dgm:t>
    </dgm:pt>
    <dgm:pt modelId="{F70543F2-0DCD-49ED-8FA4-9712972A18BC}" type="sibTrans" cxnId="{9F20DDE4-6909-45BF-859E-FDEFADC5CE7F}">
      <dgm:prSet/>
      <dgm:spPr/>
      <dgm:t>
        <a:bodyPr/>
        <a:lstStyle/>
        <a:p>
          <a:endParaRPr lang="zh-TW" altLang="en-US"/>
        </a:p>
      </dgm:t>
    </dgm:pt>
    <dgm:pt modelId="{599F126E-0F6C-4C3E-9CC8-C08C85F822A6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2C11BE19-3D88-4516-95D6-3B02C5968579}" type="parTrans" cxnId="{E60D8964-F005-4FF3-9F3F-C9CE5E82A156}">
      <dgm:prSet/>
      <dgm:spPr/>
      <dgm:t>
        <a:bodyPr/>
        <a:lstStyle/>
        <a:p>
          <a:endParaRPr lang="zh-TW" altLang="en-US"/>
        </a:p>
      </dgm:t>
    </dgm:pt>
    <dgm:pt modelId="{658A5B23-F77B-4EA8-87B5-0CF60A895F26}" type="sibTrans" cxnId="{E60D8964-F005-4FF3-9F3F-C9CE5E82A156}">
      <dgm:prSet/>
      <dgm:spPr/>
      <dgm:t>
        <a:bodyPr/>
        <a:lstStyle/>
        <a:p>
          <a:endParaRPr lang="zh-TW" altLang="en-US"/>
        </a:p>
      </dgm:t>
    </dgm:pt>
    <dgm:pt modelId="{F7D10D9D-4852-4570-9825-218E7FAD335A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AB1E1005-F599-41FD-83BA-BD3976AAD0E9}" type="parTrans" cxnId="{A6825944-8A22-4863-ACBA-FE394902B79C}">
      <dgm:prSet/>
      <dgm:spPr/>
      <dgm:t>
        <a:bodyPr/>
        <a:lstStyle/>
        <a:p>
          <a:endParaRPr lang="zh-TW" altLang="en-US"/>
        </a:p>
      </dgm:t>
    </dgm:pt>
    <dgm:pt modelId="{6283AA10-1406-4CC1-8604-C97242BD099D}" type="sibTrans" cxnId="{A6825944-8A22-4863-ACBA-FE394902B79C}">
      <dgm:prSet/>
      <dgm:spPr/>
      <dgm:t>
        <a:bodyPr/>
        <a:lstStyle/>
        <a:p>
          <a:endParaRPr lang="zh-TW" altLang="en-US"/>
        </a:p>
      </dgm:t>
    </dgm:pt>
    <dgm:pt modelId="{CF0374DE-CC9C-405E-91A4-DB1FA0EC2DB0}" type="pres">
      <dgm:prSet presAssocID="{F18A1DF0-BEEA-4146-93D2-E9D514EF69C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855FDC7-101F-476C-9A21-A97C05B15251}" type="pres">
      <dgm:prSet presAssocID="{F18A1DF0-BEEA-4146-93D2-E9D514EF69C9}" presName="cycle" presStyleCnt="0"/>
      <dgm:spPr/>
    </dgm:pt>
    <dgm:pt modelId="{37D1F5BE-770C-4C36-AAC5-2531F8D2E253}" type="pres">
      <dgm:prSet presAssocID="{F18A1DF0-BEEA-4146-93D2-E9D514EF69C9}" presName="centerShape" presStyleCnt="0"/>
      <dgm:spPr/>
    </dgm:pt>
    <dgm:pt modelId="{99F8799F-F70A-46CB-8315-01CBC07DF664}" type="pres">
      <dgm:prSet presAssocID="{F18A1DF0-BEEA-4146-93D2-E9D514EF69C9}" presName="connSite" presStyleLbl="node1" presStyleIdx="0" presStyleCnt="3"/>
      <dgm:spPr/>
    </dgm:pt>
    <dgm:pt modelId="{3CEDF21D-76B8-44D8-9661-CF453AA51C38}" type="pres">
      <dgm:prSet presAssocID="{F18A1DF0-BEEA-4146-93D2-E9D514EF69C9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444612-68A0-4285-82D5-FF1E6626EB07}" type="pres">
      <dgm:prSet presAssocID="{63068E3B-C4C9-4256-91C3-24FEBB5378D8}" presName="Name25" presStyleLbl="parChTrans1D1" presStyleIdx="0" presStyleCnt="2"/>
      <dgm:spPr/>
    </dgm:pt>
    <dgm:pt modelId="{845F0F25-13A7-44D8-A4A7-B39CD192D1A2}" type="pres">
      <dgm:prSet presAssocID="{224FE24A-F9D9-4272-9CF1-8B7B1F85A581}" presName="node" presStyleCnt="0"/>
      <dgm:spPr/>
    </dgm:pt>
    <dgm:pt modelId="{B836482F-D90B-497B-BE03-6CD30BDD9DA0}" type="pres">
      <dgm:prSet presAssocID="{224FE24A-F9D9-4272-9CF1-8B7B1F85A581}" presName="parentNode" presStyleLbl="node1" presStyleIdx="1" presStyleCnt="3" custLinFactNeighborX="808" custLinFactNeighborY="633">
        <dgm:presLayoutVars>
          <dgm:chMax val="1"/>
          <dgm:bulletEnabled val="1"/>
        </dgm:presLayoutVars>
      </dgm:prSet>
      <dgm:spPr/>
    </dgm:pt>
    <dgm:pt modelId="{2164E0F0-C9E8-430B-BFE3-204D45E89015}" type="pres">
      <dgm:prSet presAssocID="{224FE24A-F9D9-4272-9CF1-8B7B1F85A581}" presName="childNode" presStyleLbl="revTx" presStyleIdx="0" presStyleCnt="2">
        <dgm:presLayoutVars>
          <dgm:bulletEnabled val="1"/>
        </dgm:presLayoutVars>
      </dgm:prSet>
      <dgm:spPr/>
    </dgm:pt>
    <dgm:pt modelId="{D678C55F-3A69-4061-800E-FB558D303968}" type="pres">
      <dgm:prSet presAssocID="{95153A31-1E09-4B82-B0CF-123222494630}" presName="Name25" presStyleLbl="parChTrans1D1" presStyleIdx="1" presStyleCnt="2"/>
      <dgm:spPr/>
    </dgm:pt>
    <dgm:pt modelId="{CD132457-D075-4295-B310-D957737BC7C2}" type="pres">
      <dgm:prSet presAssocID="{6E6DFAFC-E042-4228-AE7A-4B9B2A1E7A16}" presName="node" presStyleCnt="0"/>
      <dgm:spPr/>
    </dgm:pt>
    <dgm:pt modelId="{1F5FE857-9D21-4460-AAA5-8482C8350113}" type="pres">
      <dgm:prSet presAssocID="{6E6DFAFC-E042-4228-AE7A-4B9B2A1E7A16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7C22FB18-B399-4949-A12D-C7A5964D3ADA}" type="pres">
      <dgm:prSet presAssocID="{6E6DFAFC-E042-4228-AE7A-4B9B2A1E7A1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4F077B31-9708-4E9D-AF8F-7408057F0A57}" type="presOf" srcId="{95153A31-1E09-4B82-B0CF-123222494630}" destId="{D678C55F-3A69-4061-800E-FB558D303968}" srcOrd="0" destOrd="0" presId="urn:microsoft.com/office/officeart/2005/8/layout/radial2"/>
    <dgm:cxn modelId="{86F00262-21F0-482B-A58F-A0B7278691DE}" type="presOf" srcId="{F7D10D9D-4852-4570-9825-218E7FAD335A}" destId="{7C22FB18-B399-4949-A12D-C7A5964D3ADA}" srcOrd="0" destOrd="1" presId="urn:microsoft.com/office/officeart/2005/8/layout/radial2"/>
    <dgm:cxn modelId="{A6825944-8A22-4863-ACBA-FE394902B79C}" srcId="{6E6DFAFC-E042-4228-AE7A-4B9B2A1E7A16}" destId="{F7D10D9D-4852-4570-9825-218E7FAD335A}" srcOrd="1" destOrd="0" parTransId="{AB1E1005-F599-41FD-83BA-BD3976AAD0E9}" sibTransId="{6283AA10-1406-4CC1-8604-C97242BD099D}"/>
    <dgm:cxn modelId="{E60D8964-F005-4FF3-9F3F-C9CE5E82A156}" srcId="{6E6DFAFC-E042-4228-AE7A-4B9B2A1E7A16}" destId="{599F126E-0F6C-4C3E-9CC8-C08C85F822A6}" srcOrd="0" destOrd="0" parTransId="{2C11BE19-3D88-4516-95D6-3B02C5968579}" sibTransId="{658A5B23-F77B-4EA8-87B5-0CF60A895F26}"/>
    <dgm:cxn modelId="{A3A92882-48A9-4C51-8E6F-79C3AA4F52D3}" type="presOf" srcId="{63068E3B-C4C9-4256-91C3-24FEBB5378D8}" destId="{0C444612-68A0-4285-82D5-FF1E6626EB07}" srcOrd="0" destOrd="0" presId="urn:microsoft.com/office/officeart/2005/8/layout/radial2"/>
    <dgm:cxn modelId="{0A8F6E82-D3DF-478C-AA29-0458199DA4E5}" srcId="{F18A1DF0-BEEA-4146-93D2-E9D514EF69C9}" destId="{224FE24A-F9D9-4272-9CF1-8B7B1F85A581}" srcOrd="0" destOrd="0" parTransId="{63068E3B-C4C9-4256-91C3-24FEBB5378D8}" sibTransId="{A9736DDA-C617-4AA8-A58F-0BA67AA2D4F0}"/>
    <dgm:cxn modelId="{E3450683-BEFB-4E21-9B2C-3B44994F289C}" type="presOf" srcId="{6E6DFAFC-E042-4228-AE7A-4B9B2A1E7A16}" destId="{1F5FE857-9D21-4460-AAA5-8482C8350113}" srcOrd="0" destOrd="0" presId="urn:microsoft.com/office/officeart/2005/8/layout/radial2"/>
    <dgm:cxn modelId="{8E14B09D-642E-4314-9DC9-4485CC51031A}" type="presOf" srcId="{F18A1DF0-BEEA-4146-93D2-E9D514EF69C9}" destId="{CF0374DE-CC9C-405E-91A4-DB1FA0EC2DB0}" srcOrd="0" destOrd="0" presId="urn:microsoft.com/office/officeart/2005/8/layout/radial2"/>
    <dgm:cxn modelId="{E66AB1A7-FB3D-4D1E-B811-8F3E4C69C162}" srcId="{224FE24A-F9D9-4272-9CF1-8B7B1F85A581}" destId="{E08DB3AA-9E68-406E-ABEC-BB1994585B25}" srcOrd="0" destOrd="0" parTransId="{4F3D8EC0-A76D-418A-8BB1-B3D3B79045F1}" sibTransId="{B705B5E5-A96E-41A7-90E6-AB477B9E9524}"/>
    <dgm:cxn modelId="{24D2FEA8-DEB5-4BF7-BD07-CAD8EB76FE6C}" type="presOf" srcId="{E08DB3AA-9E68-406E-ABEC-BB1994585B25}" destId="{2164E0F0-C9E8-430B-BFE3-204D45E89015}" srcOrd="0" destOrd="0" presId="urn:microsoft.com/office/officeart/2005/8/layout/radial2"/>
    <dgm:cxn modelId="{F61C1ACF-4411-4098-A2C2-C22C98790696}" type="presOf" srcId="{599F126E-0F6C-4C3E-9CC8-C08C85F822A6}" destId="{7C22FB18-B399-4949-A12D-C7A5964D3ADA}" srcOrd="0" destOrd="0" presId="urn:microsoft.com/office/officeart/2005/8/layout/radial2"/>
    <dgm:cxn modelId="{7FFDADD0-AF0B-4CB8-BF7B-3FC15816C47B}" type="presOf" srcId="{224FE24A-F9D9-4272-9CF1-8B7B1F85A581}" destId="{B836482F-D90B-497B-BE03-6CD30BDD9DA0}" srcOrd="0" destOrd="0" presId="urn:microsoft.com/office/officeart/2005/8/layout/radial2"/>
    <dgm:cxn modelId="{34CB44D2-80AA-4E28-81F9-618BBD48D469}" type="presOf" srcId="{B995C00B-ADDA-4223-A63C-8112036753C3}" destId="{2164E0F0-C9E8-430B-BFE3-204D45E89015}" srcOrd="0" destOrd="1" presId="urn:microsoft.com/office/officeart/2005/8/layout/radial2"/>
    <dgm:cxn modelId="{AE7F59D2-1559-4E47-B97C-AF05CC455508}" srcId="{224FE24A-F9D9-4272-9CF1-8B7B1F85A581}" destId="{B995C00B-ADDA-4223-A63C-8112036753C3}" srcOrd="1" destOrd="0" parTransId="{D1335474-74FD-407B-BD1E-0D610D2F31F9}" sibTransId="{43EAF047-7962-46DB-92DF-BDF8889F43B8}"/>
    <dgm:cxn modelId="{9F20DDE4-6909-45BF-859E-FDEFADC5CE7F}" srcId="{F18A1DF0-BEEA-4146-93D2-E9D514EF69C9}" destId="{6E6DFAFC-E042-4228-AE7A-4B9B2A1E7A16}" srcOrd="1" destOrd="0" parTransId="{95153A31-1E09-4B82-B0CF-123222494630}" sibTransId="{F70543F2-0DCD-49ED-8FA4-9712972A18BC}"/>
    <dgm:cxn modelId="{39327E7F-6D71-45DC-B5B0-7C6DB96ACEBE}" type="presParOf" srcId="{CF0374DE-CC9C-405E-91A4-DB1FA0EC2DB0}" destId="{5855FDC7-101F-476C-9A21-A97C05B15251}" srcOrd="0" destOrd="0" presId="urn:microsoft.com/office/officeart/2005/8/layout/radial2"/>
    <dgm:cxn modelId="{B3DE4A60-A09F-42C1-89AF-94D543F76540}" type="presParOf" srcId="{5855FDC7-101F-476C-9A21-A97C05B15251}" destId="{37D1F5BE-770C-4C36-AAC5-2531F8D2E253}" srcOrd="0" destOrd="0" presId="urn:microsoft.com/office/officeart/2005/8/layout/radial2"/>
    <dgm:cxn modelId="{34C62A7E-C8F5-40C1-9FE5-49F52DC7C374}" type="presParOf" srcId="{37D1F5BE-770C-4C36-AAC5-2531F8D2E253}" destId="{99F8799F-F70A-46CB-8315-01CBC07DF664}" srcOrd="0" destOrd="0" presId="urn:microsoft.com/office/officeart/2005/8/layout/radial2"/>
    <dgm:cxn modelId="{6E999C81-1B93-4AFE-9F5B-8C9AE90D0EDA}" type="presParOf" srcId="{37D1F5BE-770C-4C36-AAC5-2531F8D2E253}" destId="{3CEDF21D-76B8-44D8-9661-CF453AA51C38}" srcOrd="1" destOrd="0" presId="urn:microsoft.com/office/officeart/2005/8/layout/radial2"/>
    <dgm:cxn modelId="{ACBA1518-3869-4111-AB10-0F5AF18F92DB}" type="presParOf" srcId="{5855FDC7-101F-476C-9A21-A97C05B15251}" destId="{0C444612-68A0-4285-82D5-FF1E6626EB07}" srcOrd="1" destOrd="0" presId="urn:microsoft.com/office/officeart/2005/8/layout/radial2"/>
    <dgm:cxn modelId="{3CD864F2-EAFD-47D3-AD14-887F2F53D9A5}" type="presParOf" srcId="{5855FDC7-101F-476C-9A21-A97C05B15251}" destId="{845F0F25-13A7-44D8-A4A7-B39CD192D1A2}" srcOrd="2" destOrd="0" presId="urn:microsoft.com/office/officeart/2005/8/layout/radial2"/>
    <dgm:cxn modelId="{CEF7DDFF-90C0-4B9D-B897-DBA7D8FBF227}" type="presParOf" srcId="{845F0F25-13A7-44D8-A4A7-B39CD192D1A2}" destId="{B836482F-D90B-497B-BE03-6CD30BDD9DA0}" srcOrd="0" destOrd="0" presId="urn:microsoft.com/office/officeart/2005/8/layout/radial2"/>
    <dgm:cxn modelId="{DF759E8E-0D5D-467C-9E78-B2FC9F3A1A1B}" type="presParOf" srcId="{845F0F25-13A7-44D8-A4A7-B39CD192D1A2}" destId="{2164E0F0-C9E8-430B-BFE3-204D45E89015}" srcOrd="1" destOrd="0" presId="urn:microsoft.com/office/officeart/2005/8/layout/radial2"/>
    <dgm:cxn modelId="{3C356C13-E97C-4A50-9F35-3F5050043AB0}" type="presParOf" srcId="{5855FDC7-101F-476C-9A21-A97C05B15251}" destId="{D678C55F-3A69-4061-800E-FB558D303968}" srcOrd="3" destOrd="0" presId="urn:microsoft.com/office/officeart/2005/8/layout/radial2"/>
    <dgm:cxn modelId="{2281A8CF-291D-4D05-95D5-BC87892711A2}" type="presParOf" srcId="{5855FDC7-101F-476C-9A21-A97C05B15251}" destId="{CD132457-D075-4295-B310-D957737BC7C2}" srcOrd="4" destOrd="0" presId="urn:microsoft.com/office/officeart/2005/8/layout/radial2"/>
    <dgm:cxn modelId="{02383BE6-C132-40EB-A388-C8D63267059B}" type="presParOf" srcId="{CD132457-D075-4295-B310-D957737BC7C2}" destId="{1F5FE857-9D21-4460-AAA5-8482C8350113}" srcOrd="0" destOrd="0" presId="urn:microsoft.com/office/officeart/2005/8/layout/radial2"/>
    <dgm:cxn modelId="{79BB07EF-67C3-428B-8C7C-51C704110413}" type="presParOf" srcId="{CD132457-D075-4295-B310-D957737BC7C2}" destId="{7C22FB18-B399-4949-A12D-C7A5964D3A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E8E9-953F-4323-A2A5-D9BCC2F81F21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solidFill>
                <a:srgbClr val="FF0000"/>
              </a:solidFill>
            </a:rPr>
            <a:t>雙手肥皂清潔，搓洗</a:t>
          </a:r>
          <a:r>
            <a:rPr lang="en-US" sz="2800" kern="1200" dirty="0">
              <a:solidFill>
                <a:srgbClr val="FF0000"/>
              </a:solidFill>
            </a:rPr>
            <a:t>40~60</a:t>
          </a:r>
          <a:r>
            <a:rPr lang="zh-TW" sz="2800" kern="1200" dirty="0">
              <a:solidFill>
                <a:srgbClr val="FF0000"/>
              </a:solidFill>
            </a:rPr>
            <a:t>秒</a:t>
          </a:r>
        </a:p>
      </dsp:txBody>
      <dsp:txXfrm>
        <a:off x="1918" y="1810385"/>
        <a:ext cx="2011188" cy="1810385"/>
      </dsp:txXfrm>
    </dsp:sp>
    <dsp:sp modelId="{4FF00B89-E4E2-442A-BFA0-24DB40253A3E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C47D3-E038-4B9C-84E9-096950266309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口罩要遮住口鼻、</a:t>
          </a:r>
          <a:r>
            <a:rPr lang="zh-TW" altLang="en-US" sz="2800" kern="1200" dirty="0">
              <a:solidFill>
                <a:srgbClr val="FF0000"/>
              </a:solidFill>
            </a:rPr>
            <a:t>蓋住下巴  </a:t>
          </a:r>
        </a:p>
      </dsp:txBody>
      <dsp:txXfrm>
        <a:off x="2073443" y="1810385"/>
        <a:ext cx="2011188" cy="1810385"/>
      </dsp:txXfrm>
    </dsp:sp>
    <dsp:sp modelId="{3932BCB3-1853-4E55-9EC8-E8340210C98F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3FE1-74E7-4DBC-8137-2C2BD6F901DF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124B72F8-F8B4-40CA-A339-E5D41F7C4061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7498B-A43B-48D2-AFD6-8B90D7D220F9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AFF2C44C-9AED-44BF-945D-0A0BD06139B5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F1B00-EA82-4FDD-8A2D-6D449E91268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C41FB-7620-4C25-AF63-7725D3D7A58E}">
      <dsp:nvSpPr>
        <dsp:cNvPr id="0" name=""/>
        <dsp:cNvSpPr/>
      </dsp:nvSpPr>
      <dsp:spPr>
        <a:xfrm>
          <a:off x="4220" y="1107679"/>
          <a:ext cx="3162305" cy="26794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1A69D8-5561-4E45-B57B-50A5C18CC9C5}">
      <dsp:nvSpPr>
        <dsp:cNvPr id="0" name=""/>
        <dsp:cNvSpPr/>
      </dsp:nvSpPr>
      <dsp:spPr>
        <a:xfrm>
          <a:off x="3106685" y="548697"/>
          <a:ext cx="830163" cy="333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大約</a:t>
          </a:r>
          <a:r>
            <a:rPr lang="en-US" sz="2500" kern="1200" dirty="0"/>
            <a:t>3</a:t>
          </a:r>
          <a:r>
            <a:rPr lang="zh-TW" sz="2500" kern="1200" dirty="0"/>
            <a:t>個步伐</a:t>
          </a:r>
        </a:p>
      </dsp:txBody>
      <dsp:txXfrm>
        <a:off x="3131000" y="573012"/>
        <a:ext cx="781533" cy="3287201"/>
      </dsp:txXfrm>
    </dsp:sp>
    <dsp:sp modelId="{29DB5BC7-B321-4501-814A-45C8CD3D7553}">
      <dsp:nvSpPr>
        <dsp:cNvPr id="0" name=""/>
        <dsp:cNvSpPr/>
      </dsp:nvSpPr>
      <dsp:spPr>
        <a:xfrm>
          <a:off x="4220" y="596775"/>
          <a:ext cx="3162305" cy="461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室外至少</a:t>
          </a:r>
          <a:r>
            <a:rPr lang="en-US" sz="2000" kern="1200"/>
            <a:t>1</a:t>
          </a:r>
          <a:r>
            <a:rPr lang="zh-TW" sz="2000" kern="1200"/>
            <a:t>公尺</a:t>
          </a:r>
        </a:p>
      </dsp:txBody>
      <dsp:txXfrm>
        <a:off x="4220" y="596775"/>
        <a:ext cx="3162305" cy="461382"/>
      </dsp:txXfrm>
    </dsp:sp>
    <dsp:sp modelId="{9F80E08F-91BA-4ED3-9A26-4590FA07EA86}">
      <dsp:nvSpPr>
        <dsp:cNvPr id="0" name=""/>
        <dsp:cNvSpPr/>
      </dsp:nvSpPr>
      <dsp:spPr>
        <a:xfrm>
          <a:off x="4504022" y="1124351"/>
          <a:ext cx="3162305" cy="267940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51DF27-3494-4AFB-B8A0-464AEA860262}">
      <dsp:nvSpPr>
        <dsp:cNvPr id="0" name=""/>
        <dsp:cNvSpPr/>
      </dsp:nvSpPr>
      <dsp:spPr>
        <a:xfrm>
          <a:off x="7635135" y="571206"/>
          <a:ext cx="728136" cy="326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大約手臂的兩倍長</a:t>
          </a:r>
        </a:p>
      </dsp:txBody>
      <dsp:txXfrm>
        <a:off x="7656461" y="592532"/>
        <a:ext cx="685484" cy="3223072"/>
      </dsp:txXfrm>
    </dsp:sp>
    <dsp:sp modelId="{1E230887-02AE-4D97-84BB-3C984892F206}">
      <dsp:nvSpPr>
        <dsp:cNvPr id="0" name=""/>
        <dsp:cNvSpPr/>
      </dsp:nvSpPr>
      <dsp:spPr>
        <a:xfrm>
          <a:off x="4504022" y="613447"/>
          <a:ext cx="3162305" cy="46138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504022" y="613447"/>
        <a:ext cx="3162305" cy="461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8C55F-3A69-4061-800E-FB558D303968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44612-68A0-4285-82D5-FF1E6626EB07}">
      <dsp:nvSpPr>
        <dsp:cNvPr id="0" name=""/>
        <dsp:cNvSpPr/>
      </dsp:nvSpPr>
      <dsp:spPr>
        <a:xfrm rot="19860131">
          <a:off x="2717525" y="1463106"/>
          <a:ext cx="898070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98070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DF21D-76B8-44D8-9661-CF453AA51C38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6482F-D90B-497B-BE03-6CD30BDD9DA0}">
      <dsp:nvSpPr>
        <dsp:cNvPr id="0" name=""/>
        <dsp:cNvSpPr/>
      </dsp:nvSpPr>
      <dsp:spPr>
        <a:xfrm>
          <a:off x="3452459" y="11028"/>
          <a:ext cx="1704588" cy="1704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702090" y="260659"/>
        <a:ext cx="1205326" cy="1205326"/>
      </dsp:txXfrm>
    </dsp:sp>
    <dsp:sp modelId="{2164E0F0-C9E8-430B-BFE3-204D45E89015}">
      <dsp:nvSpPr>
        <dsp:cNvPr id="0" name=""/>
        <dsp:cNvSpPr/>
      </dsp:nvSpPr>
      <dsp:spPr>
        <a:xfrm>
          <a:off x="5327506" y="1102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27506" y="11028"/>
        <a:ext cx="2556882" cy="1704588"/>
      </dsp:txXfrm>
    </dsp:sp>
    <dsp:sp modelId="{1F5FE857-9D21-4460-AAA5-8482C8350113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7C22FB18-B399-4949-A12D-C7A5964D3ADA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ea"/>
              </a:rPr>
              <a:t>防疫大作戰</a:t>
            </a:r>
            <a:endParaRPr lang="zh-TW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3C5A8B-6FA3-4AB4-AD2B-642E8289B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31881"/>
            <a:ext cx="6084168" cy="44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693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新型冠狀病毒 防疫須知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48486869-2611-4A88-BDB8-B8BDECC8D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81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609C860-C1E6-4B0D-AE9E-C1C801F45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66970"/>
              </p:ext>
            </p:extLst>
          </p:nvPr>
        </p:nvGraphicFramePr>
        <p:xfrm>
          <a:off x="457200" y="1417638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48A2E6D-FB94-4EAD-A047-F0E9B0CD6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57922"/>
              </p:ext>
            </p:extLst>
          </p:nvPr>
        </p:nvGraphicFramePr>
        <p:xfrm>
          <a:off x="471465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54</cp:revision>
  <dcterms:created xsi:type="dcterms:W3CDTF">2014-02-08T16:25:00Z</dcterms:created>
  <dcterms:modified xsi:type="dcterms:W3CDTF">2024-11-18T03:12:03Z</dcterms:modified>
</cp:coreProperties>
</file>