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102" d="100"/>
          <a:sy n="102" d="100"/>
        </p:scale>
        <p:origin x="16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hyperlink" Target="https://www.cdc.gov.tw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7A8D7-71BA-4CFA-A161-9353AE979E21}" type="doc">
      <dgm:prSet loTypeId="urn:microsoft.com/office/officeart/2005/8/layout/hList7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92917E73-7EDD-4261-B635-2703D2F73D82}">
      <dgm:prSet/>
      <dgm:spPr/>
      <dgm:t>
        <a:bodyPr/>
        <a:lstStyle/>
        <a:p>
          <a:r>
            <a:rPr lang="zh-TW"/>
            <a:t>雙手肥皂清潔，搓洗</a:t>
          </a:r>
          <a:r>
            <a:rPr lang="en-US"/>
            <a:t>40~60</a:t>
          </a:r>
          <a:r>
            <a:rPr lang="zh-TW"/>
            <a:t>秒</a:t>
          </a:r>
        </a:p>
      </dgm:t>
    </dgm:pt>
    <dgm:pt modelId="{2D825AA1-0AEA-47F8-95A1-8EFD7DBF202A}" type="parTrans" cxnId="{0A907019-51AE-41B6-9B05-A39BC8098863}">
      <dgm:prSet/>
      <dgm:spPr/>
      <dgm:t>
        <a:bodyPr/>
        <a:lstStyle/>
        <a:p>
          <a:endParaRPr lang="zh-TW" altLang="en-US"/>
        </a:p>
      </dgm:t>
    </dgm:pt>
    <dgm:pt modelId="{B34533D8-DEC9-451F-B872-AAEE2030AFD0}" type="sibTrans" cxnId="{0A907019-51AE-41B6-9B05-A39BC8098863}">
      <dgm:prSet/>
      <dgm:spPr/>
      <dgm:t>
        <a:bodyPr/>
        <a:lstStyle/>
        <a:p>
          <a:endParaRPr lang="zh-TW" altLang="en-US"/>
        </a:p>
      </dgm:t>
    </dgm:pt>
    <dgm:pt modelId="{8709122E-9FD3-403A-99A6-78C5C6CD7C18}">
      <dgm:prSet/>
      <dgm:spPr/>
      <dgm:t>
        <a:bodyPr/>
        <a:lstStyle/>
        <a:p>
          <a:r>
            <a:rPr lang="zh-TW"/>
            <a:t>口罩要遮住口鼻、蓋住下巴  </a:t>
          </a:r>
        </a:p>
      </dgm:t>
    </dgm:pt>
    <dgm:pt modelId="{00499DFB-8C1B-42C3-B408-E9208A14EFA2}" type="parTrans" cxnId="{0635DA58-29DE-43DC-B0C5-7DEB46F9F1C0}">
      <dgm:prSet/>
      <dgm:spPr/>
      <dgm:t>
        <a:bodyPr/>
        <a:lstStyle/>
        <a:p>
          <a:endParaRPr lang="zh-TW" altLang="en-US"/>
        </a:p>
      </dgm:t>
    </dgm:pt>
    <dgm:pt modelId="{0062B7FC-8668-449F-B88B-C6301D5C9630}" type="sibTrans" cxnId="{0635DA58-29DE-43DC-B0C5-7DEB46F9F1C0}">
      <dgm:prSet/>
      <dgm:spPr/>
      <dgm:t>
        <a:bodyPr/>
        <a:lstStyle/>
        <a:p>
          <a:endParaRPr lang="zh-TW" altLang="en-US"/>
        </a:p>
      </dgm:t>
    </dgm:pt>
    <dgm:pt modelId="{606EAFE1-1641-4454-B0A3-CE8341757589}">
      <dgm:prSet/>
      <dgm:spPr/>
      <dgm:t>
        <a:bodyPr/>
        <a:lstStyle/>
        <a:p>
          <a:r>
            <a:rPr lang="zh-TW"/>
            <a:t>噴</a:t>
          </a:r>
          <a:r>
            <a:rPr lang="en-US"/>
            <a:t>75%</a:t>
          </a:r>
          <a:r>
            <a:rPr lang="zh-TW"/>
            <a:t>酒精搓洗雙手</a:t>
          </a:r>
          <a:r>
            <a:rPr lang="en-US"/>
            <a:t>20-30</a:t>
          </a:r>
          <a:r>
            <a:rPr lang="zh-TW"/>
            <a:t>秒</a:t>
          </a:r>
        </a:p>
      </dgm:t>
    </dgm:pt>
    <dgm:pt modelId="{07244D86-4791-456C-94D8-2BFB1A000120}" type="parTrans" cxnId="{E5EACD37-AFC3-4C77-9A46-0FEE37391EF6}">
      <dgm:prSet/>
      <dgm:spPr/>
      <dgm:t>
        <a:bodyPr/>
        <a:lstStyle/>
        <a:p>
          <a:endParaRPr lang="zh-TW" altLang="en-US"/>
        </a:p>
      </dgm:t>
    </dgm:pt>
    <dgm:pt modelId="{95CF447D-4690-4C4F-8DE0-966843BD92BC}" type="sibTrans" cxnId="{E5EACD37-AFC3-4C77-9A46-0FEE37391EF6}">
      <dgm:prSet/>
      <dgm:spPr/>
      <dgm:t>
        <a:bodyPr/>
        <a:lstStyle/>
        <a:p>
          <a:endParaRPr lang="zh-TW" altLang="en-US"/>
        </a:p>
      </dgm:t>
    </dgm:pt>
    <dgm:pt modelId="{27979494-88E0-4666-8065-81AE5A6FD67F}">
      <dgm:prSet/>
      <dgm:spPr/>
      <dgm:t>
        <a:bodyPr/>
        <a:lstStyle/>
        <a:p>
          <a:r>
            <a:rPr lang="zh-TW"/>
            <a:t>有發燒、呼吸道症狀速就醫</a:t>
          </a:r>
        </a:p>
      </dgm:t>
    </dgm:pt>
    <dgm:pt modelId="{A897B9C8-690B-4F36-A453-47FB52A3309F}" type="parTrans" cxnId="{29AE5C9D-B31C-4B1F-B3DE-DF2232B935F7}">
      <dgm:prSet/>
      <dgm:spPr/>
      <dgm:t>
        <a:bodyPr/>
        <a:lstStyle/>
        <a:p>
          <a:endParaRPr lang="zh-TW" altLang="en-US"/>
        </a:p>
      </dgm:t>
    </dgm:pt>
    <dgm:pt modelId="{748631D5-E79E-44E2-8D5E-4709295FF0CB}" type="sibTrans" cxnId="{29AE5C9D-B31C-4B1F-B3DE-DF2232B935F7}">
      <dgm:prSet/>
      <dgm:spPr/>
      <dgm:t>
        <a:bodyPr/>
        <a:lstStyle/>
        <a:p>
          <a:endParaRPr lang="zh-TW" altLang="en-US"/>
        </a:p>
      </dgm:t>
    </dgm:pt>
    <dgm:pt modelId="{6B75EEE5-C913-454C-96BD-73E1D7B953C9}" type="pres">
      <dgm:prSet presAssocID="{2DD7A8D7-71BA-4CFA-A161-9353AE979E21}" presName="Name0" presStyleCnt="0">
        <dgm:presLayoutVars>
          <dgm:dir/>
          <dgm:resizeHandles val="exact"/>
        </dgm:presLayoutVars>
      </dgm:prSet>
      <dgm:spPr/>
    </dgm:pt>
    <dgm:pt modelId="{FAFA7E6E-41F6-44FC-BCD5-AA7343F14C72}" type="pres">
      <dgm:prSet presAssocID="{2DD7A8D7-71BA-4CFA-A161-9353AE979E21}" presName="fgShape" presStyleLbl="fgShp" presStyleIdx="0" presStyleCnt="1"/>
      <dgm:spPr/>
    </dgm:pt>
    <dgm:pt modelId="{E5AE5C14-059D-4D75-B8BE-E581029565AB}" type="pres">
      <dgm:prSet presAssocID="{2DD7A8D7-71BA-4CFA-A161-9353AE979E21}" presName="linComp" presStyleCnt="0"/>
      <dgm:spPr/>
    </dgm:pt>
    <dgm:pt modelId="{911666B7-3AAE-4319-AEEE-485851986B16}" type="pres">
      <dgm:prSet presAssocID="{92917E73-7EDD-4261-B635-2703D2F73D82}" presName="compNode" presStyleCnt="0"/>
      <dgm:spPr/>
    </dgm:pt>
    <dgm:pt modelId="{115926E7-4737-44A9-9ADC-2D3DF901771C}" type="pres">
      <dgm:prSet presAssocID="{92917E73-7EDD-4261-B635-2703D2F73D82}" presName="bkgdShape" presStyleLbl="node1" presStyleIdx="0" presStyleCnt="4"/>
      <dgm:spPr/>
    </dgm:pt>
    <dgm:pt modelId="{E7ECEF62-CFEC-429A-B6A9-10BB77F94389}" type="pres">
      <dgm:prSet presAssocID="{92917E73-7EDD-4261-B635-2703D2F73D82}" presName="nodeTx" presStyleLbl="node1" presStyleIdx="0" presStyleCnt="4">
        <dgm:presLayoutVars>
          <dgm:bulletEnabled val="1"/>
        </dgm:presLayoutVars>
      </dgm:prSet>
      <dgm:spPr/>
    </dgm:pt>
    <dgm:pt modelId="{5BB2CB3A-F8DD-4B1D-A3D8-0E93F1D301A5}" type="pres">
      <dgm:prSet presAssocID="{92917E73-7EDD-4261-B635-2703D2F73D82}" presName="invisiNode" presStyleLbl="node1" presStyleIdx="0" presStyleCnt="4"/>
      <dgm:spPr/>
    </dgm:pt>
    <dgm:pt modelId="{3166B13A-8923-439A-A122-8935D34E4645}" type="pres">
      <dgm:prSet presAssocID="{92917E73-7EDD-4261-B635-2703D2F73D82}" presName="imagNode" presStyleLbl="fgImgPlace1" presStyleIdx="0" presStyleCnt="4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7D7D79EE-7C1F-440C-A72B-68612EF4AA36}" type="pres">
      <dgm:prSet presAssocID="{B34533D8-DEC9-451F-B872-AAEE2030AFD0}" presName="sibTrans" presStyleLbl="sibTrans2D1" presStyleIdx="0" presStyleCnt="0"/>
      <dgm:spPr/>
    </dgm:pt>
    <dgm:pt modelId="{9FE3122B-6CA5-49B9-9A41-36D8E521CD20}" type="pres">
      <dgm:prSet presAssocID="{8709122E-9FD3-403A-99A6-78C5C6CD7C18}" presName="compNode" presStyleCnt="0"/>
      <dgm:spPr/>
    </dgm:pt>
    <dgm:pt modelId="{D411DD5A-2A97-4F6F-9A0C-819B65128035}" type="pres">
      <dgm:prSet presAssocID="{8709122E-9FD3-403A-99A6-78C5C6CD7C18}" presName="bkgdShape" presStyleLbl="node1" presStyleIdx="1" presStyleCnt="4"/>
      <dgm:spPr/>
    </dgm:pt>
    <dgm:pt modelId="{64F19E18-0207-4850-9867-5A53367F6C86}" type="pres">
      <dgm:prSet presAssocID="{8709122E-9FD3-403A-99A6-78C5C6CD7C18}" presName="nodeTx" presStyleLbl="node1" presStyleIdx="1" presStyleCnt="4">
        <dgm:presLayoutVars>
          <dgm:bulletEnabled val="1"/>
        </dgm:presLayoutVars>
      </dgm:prSet>
      <dgm:spPr/>
    </dgm:pt>
    <dgm:pt modelId="{F669989C-58B3-4891-818C-33D63FBAC447}" type="pres">
      <dgm:prSet presAssocID="{8709122E-9FD3-403A-99A6-78C5C6CD7C18}" presName="invisiNode" presStyleLbl="node1" presStyleIdx="1" presStyleCnt="4"/>
      <dgm:spPr/>
    </dgm:pt>
    <dgm:pt modelId="{D6BE138B-6F2D-4E57-830B-078D0E0FFA16}" type="pres">
      <dgm:prSet presAssocID="{8709122E-9FD3-403A-99A6-78C5C6CD7C18}" presName="imagNode" presStyleLbl="fgImgPlace1" presStyleIdx="1" presStyleCnt="4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37E541CA-155E-4F09-9DF8-4B29554F8B0C}" type="pres">
      <dgm:prSet presAssocID="{0062B7FC-8668-449F-B88B-C6301D5C9630}" presName="sibTrans" presStyleLbl="sibTrans2D1" presStyleIdx="0" presStyleCnt="0"/>
      <dgm:spPr/>
    </dgm:pt>
    <dgm:pt modelId="{76CC1515-8DC9-496A-8338-C6A7CF025B62}" type="pres">
      <dgm:prSet presAssocID="{606EAFE1-1641-4454-B0A3-CE8341757589}" presName="compNode" presStyleCnt="0"/>
      <dgm:spPr/>
    </dgm:pt>
    <dgm:pt modelId="{3C788EBF-1188-4AFE-BE9B-A9EDB6EADD17}" type="pres">
      <dgm:prSet presAssocID="{606EAFE1-1641-4454-B0A3-CE8341757589}" presName="bkgdShape" presStyleLbl="node1" presStyleIdx="2" presStyleCnt="4"/>
      <dgm:spPr/>
    </dgm:pt>
    <dgm:pt modelId="{123E5425-086E-4324-BB82-1C829913EF5E}" type="pres">
      <dgm:prSet presAssocID="{606EAFE1-1641-4454-B0A3-CE8341757589}" presName="nodeTx" presStyleLbl="node1" presStyleIdx="2" presStyleCnt="4">
        <dgm:presLayoutVars>
          <dgm:bulletEnabled val="1"/>
        </dgm:presLayoutVars>
      </dgm:prSet>
      <dgm:spPr/>
    </dgm:pt>
    <dgm:pt modelId="{DE3DEE24-3D28-4D3D-8D4A-88FEE026C1AD}" type="pres">
      <dgm:prSet presAssocID="{606EAFE1-1641-4454-B0A3-CE8341757589}" presName="invisiNode" presStyleLbl="node1" presStyleIdx="2" presStyleCnt="4"/>
      <dgm:spPr/>
    </dgm:pt>
    <dgm:pt modelId="{31129C91-7F78-43D0-B022-510F9E4259A8}" type="pres">
      <dgm:prSet presAssocID="{606EAFE1-1641-4454-B0A3-CE8341757589}" presName="imagNode" presStyleLbl="fgImgPlace1" presStyleIdx="2" presStyleCnt="4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69310657-BED6-4F6C-BCBB-959CFB06A373}" type="pres">
      <dgm:prSet presAssocID="{95CF447D-4690-4C4F-8DE0-966843BD92BC}" presName="sibTrans" presStyleLbl="sibTrans2D1" presStyleIdx="0" presStyleCnt="0"/>
      <dgm:spPr/>
    </dgm:pt>
    <dgm:pt modelId="{5AA73F51-1DB2-4C0F-A367-9A8DD7F357F2}" type="pres">
      <dgm:prSet presAssocID="{27979494-88E0-4666-8065-81AE5A6FD67F}" presName="compNode" presStyleCnt="0"/>
      <dgm:spPr/>
    </dgm:pt>
    <dgm:pt modelId="{AE263185-40C0-4DD1-8D66-EE57ECF1C2E0}" type="pres">
      <dgm:prSet presAssocID="{27979494-88E0-4666-8065-81AE5A6FD67F}" presName="bkgdShape" presStyleLbl="node1" presStyleIdx="3" presStyleCnt="4"/>
      <dgm:spPr/>
    </dgm:pt>
    <dgm:pt modelId="{62661D1F-E9AE-4458-ACA4-28A49EE0628F}" type="pres">
      <dgm:prSet presAssocID="{27979494-88E0-4666-8065-81AE5A6FD67F}" presName="nodeTx" presStyleLbl="node1" presStyleIdx="3" presStyleCnt="4">
        <dgm:presLayoutVars>
          <dgm:bulletEnabled val="1"/>
        </dgm:presLayoutVars>
      </dgm:prSet>
      <dgm:spPr/>
    </dgm:pt>
    <dgm:pt modelId="{099985CB-6251-4DCD-9092-D219A79F23F9}" type="pres">
      <dgm:prSet presAssocID="{27979494-88E0-4666-8065-81AE5A6FD67F}" presName="invisiNode" presStyleLbl="node1" presStyleIdx="3" presStyleCnt="4"/>
      <dgm:spPr/>
    </dgm:pt>
    <dgm:pt modelId="{82EF10AE-1814-475C-9F0F-C1E11172BD66}" type="pres">
      <dgm:prSet presAssocID="{27979494-88E0-4666-8065-81AE5A6FD67F}" presName="imagNode" presStyleLbl="fgImgPlace1" presStyleIdx="3" presStyleCnt="4"/>
      <dgm:spPr>
        <a:blipFill>
          <a:blip xmlns:r="http://schemas.openxmlformats.org/officeDocument/2006/relationships" r:embed="rId4"/>
          <a:srcRect/>
          <a:stretch>
            <a:fillRect/>
          </a:stretch>
        </a:blipFill>
      </dgm:spPr>
    </dgm:pt>
  </dgm:ptLst>
  <dgm:cxnLst>
    <dgm:cxn modelId="{22EEBA01-831F-425D-A711-4D9A4C890C5C}" type="presOf" srcId="{8709122E-9FD3-403A-99A6-78C5C6CD7C18}" destId="{D411DD5A-2A97-4F6F-9A0C-819B65128035}" srcOrd="0" destOrd="0" presId="urn:microsoft.com/office/officeart/2005/8/layout/hList7"/>
    <dgm:cxn modelId="{07AC990A-B9B9-41ED-A8B1-9D71AD655853}" type="presOf" srcId="{92917E73-7EDD-4261-B635-2703D2F73D82}" destId="{115926E7-4737-44A9-9ADC-2D3DF901771C}" srcOrd="0" destOrd="0" presId="urn:microsoft.com/office/officeart/2005/8/layout/hList7"/>
    <dgm:cxn modelId="{0A907019-51AE-41B6-9B05-A39BC8098863}" srcId="{2DD7A8D7-71BA-4CFA-A161-9353AE979E21}" destId="{92917E73-7EDD-4261-B635-2703D2F73D82}" srcOrd="0" destOrd="0" parTransId="{2D825AA1-0AEA-47F8-95A1-8EFD7DBF202A}" sibTransId="{B34533D8-DEC9-451F-B872-AAEE2030AFD0}"/>
    <dgm:cxn modelId="{E5EACD37-AFC3-4C77-9A46-0FEE37391EF6}" srcId="{2DD7A8D7-71BA-4CFA-A161-9353AE979E21}" destId="{606EAFE1-1641-4454-B0A3-CE8341757589}" srcOrd="2" destOrd="0" parTransId="{07244D86-4791-456C-94D8-2BFB1A000120}" sibTransId="{95CF447D-4690-4C4F-8DE0-966843BD92BC}"/>
    <dgm:cxn modelId="{07ADC861-8BE1-4D53-9F04-7D35500CC1B2}" type="presOf" srcId="{8709122E-9FD3-403A-99A6-78C5C6CD7C18}" destId="{64F19E18-0207-4850-9867-5A53367F6C86}" srcOrd="1" destOrd="0" presId="urn:microsoft.com/office/officeart/2005/8/layout/hList7"/>
    <dgm:cxn modelId="{0635DA58-29DE-43DC-B0C5-7DEB46F9F1C0}" srcId="{2DD7A8D7-71BA-4CFA-A161-9353AE979E21}" destId="{8709122E-9FD3-403A-99A6-78C5C6CD7C18}" srcOrd="1" destOrd="0" parTransId="{00499DFB-8C1B-42C3-B408-E9208A14EFA2}" sibTransId="{0062B7FC-8668-449F-B88B-C6301D5C9630}"/>
    <dgm:cxn modelId="{D36A2E81-7065-4FF6-A5A4-08D2077C7102}" type="presOf" srcId="{606EAFE1-1641-4454-B0A3-CE8341757589}" destId="{123E5425-086E-4324-BB82-1C829913EF5E}" srcOrd="1" destOrd="0" presId="urn:microsoft.com/office/officeart/2005/8/layout/hList7"/>
    <dgm:cxn modelId="{86ED6D8C-C448-4544-8268-801E06AE4136}" type="presOf" srcId="{27979494-88E0-4666-8065-81AE5A6FD67F}" destId="{62661D1F-E9AE-4458-ACA4-28A49EE0628F}" srcOrd="1" destOrd="0" presId="urn:microsoft.com/office/officeart/2005/8/layout/hList7"/>
    <dgm:cxn modelId="{97DE578F-C4AA-4C14-A29A-DA3FC95370E0}" type="presOf" srcId="{0062B7FC-8668-449F-B88B-C6301D5C9630}" destId="{37E541CA-155E-4F09-9DF8-4B29554F8B0C}" srcOrd="0" destOrd="0" presId="urn:microsoft.com/office/officeart/2005/8/layout/hList7"/>
    <dgm:cxn modelId="{29AE5C9D-B31C-4B1F-B3DE-DF2232B935F7}" srcId="{2DD7A8D7-71BA-4CFA-A161-9353AE979E21}" destId="{27979494-88E0-4666-8065-81AE5A6FD67F}" srcOrd="3" destOrd="0" parTransId="{A897B9C8-690B-4F36-A453-47FB52A3309F}" sibTransId="{748631D5-E79E-44E2-8D5E-4709295FF0CB}"/>
    <dgm:cxn modelId="{6E71BEA5-307C-4F23-B2DA-852105924D64}" type="presOf" srcId="{2DD7A8D7-71BA-4CFA-A161-9353AE979E21}" destId="{6B75EEE5-C913-454C-96BD-73E1D7B953C9}" srcOrd="0" destOrd="0" presId="urn:microsoft.com/office/officeart/2005/8/layout/hList7"/>
    <dgm:cxn modelId="{C003F0AD-1F12-49CC-9061-327622D61DBF}" type="presOf" srcId="{92917E73-7EDD-4261-B635-2703D2F73D82}" destId="{E7ECEF62-CFEC-429A-B6A9-10BB77F94389}" srcOrd="1" destOrd="0" presId="urn:microsoft.com/office/officeart/2005/8/layout/hList7"/>
    <dgm:cxn modelId="{5FEF37E7-64C2-43FC-B8D9-17D6B0CBD500}" type="presOf" srcId="{95CF447D-4690-4C4F-8DE0-966843BD92BC}" destId="{69310657-BED6-4F6C-BCBB-959CFB06A373}" srcOrd="0" destOrd="0" presId="urn:microsoft.com/office/officeart/2005/8/layout/hList7"/>
    <dgm:cxn modelId="{A9EE36E9-C472-4F1D-B291-C8B30C756439}" type="presOf" srcId="{27979494-88E0-4666-8065-81AE5A6FD67F}" destId="{AE263185-40C0-4DD1-8D66-EE57ECF1C2E0}" srcOrd="0" destOrd="0" presId="urn:microsoft.com/office/officeart/2005/8/layout/hList7"/>
    <dgm:cxn modelId="{12403DEF-6485-4ED7-B2E7-8FE8AAB08AD0}" type="presOf" srcId="{B34533D8-DEC9-451F-B872-AAEE2030AFD0}" destId="{7D7D79EE-7C1F-440C-A72B-68612EF4AA36}" srcOrd="0" destOrd="0" presId="urn:microsoft.com/office/officeart/2005/8/layout/hList7"/>
    <dgm:cxn modelId="{28ED12F4-30B5-4BFF-830B-30EC81C1962C}" type="presOf" srcId="{606EAFE1-1641-4454-B0A3-CE8341757589}" destId="{3C788EBF-1188-4AFE-BE9B-A9EDB6EADD17}" srcOrd="0" destOrd="0" presId="urn:microsoft.com/office/officeart/2005/8/layout/hList7"/>
    <dgm:cxn modelId="{540CEB70-555F-47F3-B6DE-B249C7A0EC6D}" type="presParOf" srcId="{6B75EEE5-C913-454C-96BD-73E1D7B953C9}" destId="{FAFA7E6E-41F6-44FC-BCD5-AA7343F14C72}" srcOrd="0" destOrd="0" presId="urn:microsoft.com/office/officeart/2005/8/layout/hList7"/>
    <dgm:cxn modelId="{DF219AC8-DC04-4B23-93A9-B13EBF7DD643}" type="presParOf" srcId="{6B75EEE5-C913-454C-96BD-73E1D7B953C9}" destId="{E5AE5C14-059D-4D75-B8BE-E581029565AB}" srcOrd="1" destOrd="0" presId="urn:microsoft.com/office/officeart/2005/8/layout/hList7"/>
    <dgm:cxn modelId="{1CCDD4CE-B378-43C8-AEF0-CB7A8CD83621}" type="presParOf" srcId="{E5AE5C14-059D-4D75-B8BE-E581029565AB}" destId="{911666B7-3AAE-4319-AEEE-485851986B16}" srcOrd="0" destOrd="0" presId="urn:microsoft.com/office/officeart/2005/8/layout/hList7"/>
    <dgm:cxn modelId="{77C19B3D-829A-44B2-991C-0229B70B418F}" type="presParOf" srcId="{911666B7-3AAE-4319-AEEE-485851986B16}" destId="{115926E7-4737-44A9-9ADC-2D3DF901771C}" srcOrd="0" destOrd="0" presId="urn:microsoft.com/office/officeart/2005/8/layout/hList7"/>
    <dgm:cxn modelId="{476953A2-B48B-4F98-90B3-469121A5AFEC}" type="presParOf" srcId="{911666B7-3AAE-4319-AEEE-485851986B16}" destId="{E7ECEF62-CFEC-429A-B6A9-10BB77F94389}" srcOrd="1" destOrd="0" presId="urn:microsoft.com/office/officeart/2005/8/layout/hList7"/>
    <dgm:cxn modelId="{3BE0F4D5-4BA7-444F-A2EA-FF264B179D92}" type="presParOf" srcId="{911666B7-3AAE-4319-AEEE-485851986B16}" destId="{5BB2CB3A-F8DD-4B1D-A3D8-0E93F1D301A5}" srcOrd="2" destOrd="0" presId="urn:microsoft.com/office/officeart/2005/8/layout/hList7"/>
    <dgm:cxn modelId="{BCABE58E-9ACC-4BDC-B683-8D194BC7B884}" type="presParOf" srcId="{911666B7-3AAE-4319-AEEE-485851986B16}" destId="{3166B13A-8923-439A-A122-8935D34E4645}" srcOrd="3" destOrd="0" presId="urn:microsoft.com/office/officeart/2005/8/layout/hList7"/>
    <dgm:cxn modelId="{91957D72-18F3-4E22-94E6-3168827FC676}" type="presParOf" srcId="{E5AE5C14-059D-4D75-B8BE-E581029565AB}" destId="{7D7D79EE-7C1F-440C-A72B-68612EF4AA36}" srcOrd="1" destOrd="0" presId="urn:microsoft.com/office/officeart/2005/8/layout/hList7"/>
    <dgm:cxn modelId="{3E28F5EF-9661-4CD0-AEB0-D9D466AB4850}" type="presParOf" srcId="{E5AE5C14-059D-4D75-B8BE-E581029565AB}" destId="{9FE3122B-6CA5-49B9-9A41-36D8E521CD20}" srcOrd="2" destOrd="0" presId="urn:microsoft.com/office/officeart/2005/8/layout/hList7"/>
    <dgm:cxn modelId="{D0FD5D24-1350-4E27-ACA1-14D9D7313538}" type="presParOf" srcId="{9FE3122B-6CA5-49B9-9A41-36D8E521CD20}" destId="{D411DD5A-2A97-4F6F-9A0C-819B65128035}" srcOrd="0" destOrd="0" presId="urn:microsoft.com/office/officeart/2005/8/layout/hList7"/>
    <dgm:cxn modelId="{1E6ECAF3-3D20-4BD6-A91C-96580FE9C0AF}" type="presParOf" srcId="{9FE3122B-6CA5-49B9-9A41-36D8E521CD20}" destId="{64F19E18-0207-4850-9867-5A53367F6C86}" srcOrd="1" destOrd="0" presId="urn:microsoft.com/office/officeart/2005/8/layout/hList7"/>
    <dgm:cxn modelId="{6D7E7353-D3E5-44CD-B668-C601AE9CD43B}" type="presParOf" srcId="{9FE3122B-6CA5-49B9-9A41-36D8E521CD20}" destId="{F669989C-58B3-4891-818C-33D63FBAC447}" srcOrd="2" destOrd="0" presId="urn:microsoft.com/office/officeart/2005/8/layout/hList7"/>
    <dgm:cxn modelId="{E04118DD-9B9E-4B0A-A846-B5C9AD1C4ED8}" type="presParOf" srcId="{9FE3122B-6CA5-49B9-9A41-36D8E521CD20}" destId="{D6BE138B-6F2D-4E57-830B-078D0E0FFA16}" srcOrd="3" destOrd="0" presId="urn:microsoft.com/office/officeart/2005/8/layout/hList7"/>
    <dgm:cxn modelId="{893BCDE4-5E89-4540-846C-12FBAA0643BD}" type="presParOf" srcId="{E5AE5C14-059D-4D75-B8BE-E581029565AB}" destId="{37E541CA-155E-4F09-9DF8-4B29554F8B0C}" srcOrd="3" destOrd="0" presId="urn:microsoft.com/office/officeart/2005/8/layout/hList7"/>
    <dgm:cxn modelId="{E2BC0095-B219-41C8-9571-82B16FCA5BF4}" type="presParOf" srcId="{E5AE5C14-059D-4D75-B8BE-E581029565AB}" destId="{76CC1515-8DC9-496A-8338-C6A7CF025B62}" srcOrd="4" destOrd="0" presId="urn:microsoft.com/office/officeart/2005/8/layout/hList7"/>
    <dgm:cxn modelId="{63146123-1356-4D7F-B9F5-585D5BB4D025}" type="presParOf" srcId="{76CC1515-8DC9-496A-8338-C6A7CF025B62}" destId="{3C788EBF-1188-4AFE-BE9B-A9EDB6EADD17}" srcOrd="0" destOrd="0" presId="urn:microsoft.com/office/officeart/2005/8/layout/hList7"/>
    <dgm:cxn modelId="{C81D9E08-3435-4BA5-A8D8-27FADCA43A47}" type="presParOf" srcId="{76CC1515-8DC9-496A-8338-C6A7CF025B62}" destId="{123E5425-086E-4324-BB82-1C829913EF5E}" srcOrd="1" destOrd="0" presId="urn:microsoft.com/office/officeart/2005/8/layout/hList7"/>
    <dgm:cxn modelId="{4E3ECEB6-68A6-40D0-999D-DEC526A4F164}" type="presParOf" srcId="{76CC1515-8DC9-496A-8338-C6A7CF025B62}" destId="{DE3DEE24-3D28-4D3D-8D4A-88FEE026C1AD}" srcOrd="2" destOrd="0" presId="urn:microsoft.com/office/officeart/2005/8/layout/hList7"/>
    <dgm:cxn modelId="{FCA7A113-70D7-4DBF-8BCE-EAEFCCFF27F2}" type="presParOf" srcId="{76CC1515-8DC9-496A-8338-C6A7CF025B62}" destId="{31129C91-7F78-43D0-B022-510F9E4259A8}" srcOrd="3" destOrd="0" presId="urn:microsoft.com/office/officeart/2005/8/layout/hList7"/>
    <dgm:cxn modelId="{ED4FB48C-F7B5-4B30-926D-4C85395477AC}" type="presParOf" srcId="{E5AE5C14-059D-4D75-B8BE-E581029565AB}" destId="{69310657-BED6-4F6C-BCBB-959CFB06A373}" srcOrd="5" destOrd="0" presId="urn:microsoft.com/office/officeart/2005/8/layout/hList7"/>
    <dgm:cxn modelId="{8CFCE6AE-C7AF-4493-AB57-6B562D0F68B3}" type="presParOf" srcId="{E5AE5C14-059D-4D75-B8BE-E581029565AB}" destId="{5AA73F51-1DB2-4C0F-A367-9A8DD7F357F2}" srcOrd="6" destOrd="0" presId="urn:microsoft.com/office/officeart/2005/8/layout/hList7"/>
    <dgm:cxn modelId="{75A2C15F-A66A-48E3-B25C-23E2A6577E4B}" type="presParOf" srcId="{5AA73F51-1DB2-4C0F-A367-9A8DD7F357F2}" destId="{AE263185-40C0-4DD1-8D66-EE57ECF1C2E0}" srcOrd="0" destOrd="0" presId="urn:microsoft.com/office/officeart/2005/8/layout/hList7"/>
    <dgm:cxn modelId="{A8F38EAA-CE35-4076-9E62-5AB073AA6016}" type="presParOf" srcId="{5AA73F51-1DB2-4C0F-A367-9A8DD7F357F2}" destId="{62661D1F-E9AE-4458-ACA4-28A49EE0628F}" srcOrd="1" destOrd="0" presId="urn:microsoft.com/office/officeart/2005/8/layout/hList7"/>
    <dgm:cxn modelId="{0DCB9009-2DB8-427D-AED4-010B7483DAD5}" type="presParOf" srcId="{5AA73F51-1DB2-4C0F-A367-9A8DD7F357F2}" destId="{099985CB-6251-4DCD-9092-D219A79F23F9}" srcOrd="2" destOrd="0" presId="urn:microsoft.com/office/officeart/2005/8/layout/hList7"/>
    <dgm:cxn modelId="{0CBA3347-87A9-4CC6-929F-21882204D036}" type="presParOf" srcId="{5AA73F51-1DB2-4C0F-A367-9A8DD7F357F2}" destId="{82EF10AE-1814-475C-9F0F-C1E11172BD6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F7AA7E-3757-44F4-AAB5-132BA78EE7DE}" type="doc">
      <dgm:prSet loTypeId="urn:microsoft.com/office/officeart/2008/layout/TitledPictureBlocks" loCatId="pictur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4EFA771-39C7-4D2A-AE96-911D1021AC89}">
      <dgm:prSet/>
      <dgm:spPr/>
      <dgm:t>
        <a:bodyPr/>
        <a:lstStyle/>
        <a:p>
          <a:r>
            <a:rPr lang="zh-TW"/>
            <a:t>室外至少</a:t>
          </a:r>
          <a:r>
            <a:rPr lang="en-US"/>
            <a:t>1</a:t>
          </a:r>
          <a:r>
            <a:rPr lang="zh-TW"/>
            <a:t>公尺</a:t>
          </a:r>
        </a:p>
      </dgm:t>
    </dgm:pt>
    <dgm:pt modelId="{04B549AC-2E15-487B-9FC0-55D385B068DE}" type="parTrans" cxnId="{3B8D861E-07C0-4113-9FE3-22F4518D1B57}">
      <dgm:prSet/>
      <dgm:spPr/>
      <dgm:t>
        <a:bodyPr/>
        <a:lstStyle/>
        <a:p>
          <a:endParaRPr lang="zh-TW" altLang="en-US"/>
        </a:p>
      </dgm:t>
    </dgm:pt>
    <dgm:pt modelId="{1D3F8A41-31AF-4805-A2D0-2D71AA9CE59A}" type="sibTrans" cxnId="{3B8D861E-07C0-4113-9FE3-22F4518D1B57}">
      <dgm:prSet/>
      <dgm:spPr/>
      <dgm:t>
        <a:bodyPr/>
        <a:lstStyle/>
        <a:p>
          <a:endParaRPr lang="zh-TW" altLang="en-US"/>
        </a:p>
      </dgm:t>
    </dgm:pt>
    <dgm:pt modelId="{5FAAA4E0-865A-445C-81B5-D720C199C214}">
      <dgm:prSet/>
      <dgm:spPr/>
      <dgm:t>
        <a:bodyPr/>
        <a:lstStyle/>
        <a:p>
          <a:r>
            <a:rPr lang="zh-TW" dirty="0"/>
            <a:t>大約</a:t>
          </a:r>
          <a:r>
            <a:rPr lang="en-US" dirty="0"/>
            <a:t>3</a:t>
          </a:r>
          <a:r>
            <a:rPr lang="zh-TW"/>
            <a:t>個步伐</a:t>
          </a:r>
        </a:p>
      </dgm:t>
    </dgm:pt>
    <dgm:pt modelId="{D2F27B92-CD4E-4A08-B16C-07A685CCC7D4}" type="parTrans" cxnId="{98F99109-395B-43E8-A01F-1904CDAD06B1}">
      <dgm:prSet/>
      <dgm:spPr/>
      <dgm:t>
        <a:bodyPr/>
        <a:lstStyle/>
        <a:p>
          <a:endParaRPr lang="zh-TW" altLang="en-US"/>
        </a:p>
      </dgm:t>
    </dgm:pt>
    <dgm:pt modelId="{9FAAC1A5-F751-43C3-AA8B-C840DA08038D}" type="sibTrans" cxnId="{98F99109-395B-43E8-A01F-1904CDAD06B1}">
      <dgm:prSet/>
      <dgm:spPr/>
      <dgm:t>
        <a:bodyPr/>
        <a:lstStyle/>
        <a:p>
          <a:endParaRPr lang="zh-TW" altLang="en-US"/>
        </a:p>
      </dgm:t>
    </dgm:pt>
    <dgm:pt modelId="{174BB231-3A01-457C-B807-2D83F322219E}">
      <dgm:prSet/>
      <dgm:spPr/>
      <dgm:t>
        <a:bodyPr/>
        <a:lstStyle/>
        <a:p>
          <a:r>
            <a:rPr lang="zh-TW"/>
            <a:t>室內至少</a:t>
          </a:r>
          <a:r>
            <a:rPr lang="en-US"/>
            <a:t>1.5</a:t>
          </a:r>
          <a:r>
            <a:rPr lang="zh-TW"/>
            <a:t>公尺</a:t>
          </a:r>
        </a:p>
      </dgm:t>
    </dgm:pt>
    <dgm:pt modelId="{A685D6EA-2006-4BCB-8308-A4B52BABF85E}" type="parTrans" cxnId="{CD469C16-7090-4745-9036-66D2729F7AC9}">
      <dgm:prSet/>
      <dgm:spPr/>
      <dgm:t>
        <a:bodyPr/>
        <a:lstStyle/>
        <a:p>
          <a:endParaRPr lang="zh-TW" altLang="en-US"/>
        </a:p>
      </dgm:t>
    </dgm:pt>
    <dgm:pt modelId="{463DD27C-4CC1-491A-9E6F-DE9E7569B9FA}" type="sibTrans" cxnId="{CD469C16-7090-4745-9036-66D2729F7AC9}">
      <dgm:prSet/>
      <dgm:spPr/>
      <dgm:t>
        <a:bodyPr/>
        <a:lstStyle/>
        <a:p>
          <a:endParaRPr lang="zh-TW" altLang="en-US"/>
        </a:p>
      </dgm:t>
    </dgm:pt>
    <dgm:pt modelId="{DEBA1CC5-AB7C-4E2C-8974-0C1CF0EDC0F4}">
      <dgm:prSet/>
      <dgm:spPr/>
      <dgm:t>
        <a:bodyPr/>
        <a:lstStyle/>
        <a:p>
          <a:r>
            <a:rPr lang="zh-TW"/>
            <a:t>大約手臂的兩倍長</a:t>
          </a:r>
        </a:p>
      </dgm:t>
    </dgm:pt>
    <dgm:pt modelId="{75E8DB83-8CB4-4947-8E84-FA2DA1A9086A}" type="parTrans" cxnId="{A13084DE-9268-45F0-A30B-DBB5C00B08CA}">
      <dgm:prSet/>
      <dgm:spPr/>
      <dgm:t>
        <a:bodyPr/>
        <a:lstStyle/>
        <a:p>
          <a:endParaRPr lang="zh-TW" altLang="en-US"/>
        </a:p>
      </dgm:t>
    </dgm:pt>
    <dgm:pt modelId="{741412DE-64C0-4AC8-99D9-77D3593C0131}" type="sibTrans" cxnId="{A13084DE-9268-45F0-A30B-DBB5C00B08CA}">
      <dgm:prSet/>
      <dgm:spPr/>
      <dgm:t>
        <a:bodyPr/>
        <a:lstStyle/>
        <a:p>
          <a:endParaRPr lang="zh-TW" altLang="en-US"/>
        </a:p>
      </dgm:t>
    </dgm:pt>
    <dgm:pt modelId="{48B641FB-5E68-48A6-AE76-DFD9E5FBF644}" type="pres">
      <dgm:prSet presAssocID="{B9F7AA7E-3757-44F4-AAB5-132BA78EE7DE}" presName="rootNode" presStyleCnt="0">
        <dgm:presLayoutVars>
          <dgm:chMax/>
          <dgm:chPref/>
          <dgm:dir/>
          <dgm:animLvl val="lvl"/>
        </dgm:presLayoutVars>
      </dgm:prSet>
      <dgm:spPr/>
    </dgm:pt>
    <dgm:pt modelId="{90754CB9-8C51-41B9-93C5-35D53167F1C4}" type="pres">
      <dgm:prSet presAssocID="{34EFA771-39C7-4D2A-AE96-911D1021AC89}" presName="composite" presStyleCnt="0"/>
      <dgm:spPr/>
    </dgm:pt>
    <dgm:pt modelId="{6635CB84-9BD0-4320-B3F5-183131C517A0}" type="pres">
      <dgm:prSet presAssocID="{34EFA771-39C7-4D2A-AE96-911D1021AC89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66B680EC-5FF5-4FAB-AFF6-7903D2163C67}" type="pres">
      <dgm:prSet presAssocID="{34EFA771-39C7-4D2A-AE96-911D1021AC89}" presName="Image" presStyleLbl="b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C84F9B2-E160-4085-9AAA-F06D5F030A25}" type="pres">
      <dgm:prSet presAssocID="{34EFA771-39C7-4D2A-AE96-911D1021AC89}" presName="ChildText" presStyleLbl="fgAcc1" presStyleIdx="0" presStyleCnt="2" custScaleX="55520">
        <dgm:presLayoutVars>
          <dgm:chMax val="0"/>
          <dgm:chPref val="0"/>
          <dgm:bulletEnabled val="1"/>
        </dgm:presLayoutVars>
      </dgm:prSet>
      <dgm:spPr/>
    </dgm:pt>
    <dgm:pt modelId="{8E02ABD4-5CBC-4E87-AE83-44FF0A0E2DF9}" type="pres">
      <dgm:prSet presAssocID="{1D3F8A41-31AF-4805-A2D0-2D71AA9CE59A}" presName="sibTrans" presStyleCnt="0"/>
      <dgm:spPr/>
    </dgm:pt>
    <dgm:pt modelId="{80EDD808-78B3-45E0-981F-79F3240A2D1F}" type="pres">
      <dgm:prSet presAssocID="{174BB231-3A01-457C-B807-2D83F322219E}" presName="composite" presStyleCnt="0"/>
      <dgm:spPr/>
    </dgm:pt>
    <dgm:pt modelId="{007FEFBF-E1CF-4F1C-BFAF-EE609A55D6AF}" type="pres">
      <dgm:prSet presAssocID="{174BB231-3A01-457C-B807-2D83F322219E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91863FAA-6B77-43FB-AD4A-D83A3986B371}" type="pres">
      <dgm:prSet presAssocID="{174BB231-3A01-457C-B807-2D83F322219E}" presName="Image" presStyleLbl="b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E79994E-E8AA-48F8-9B57-944023C3F927}" type="pres">
      <dgm:prSet presAssocID="{174BB231-3A01-457C-B807-2D83F322219E}" presName="ChildText" presStyleLbl="fgAcc1" presStyleIdx="1" presStyleCnt="2" custScaleX="60911">
        <dgm:presLayoutVars>
          <dgm:chMax val="0"/>
          <dgm:chPref val="0"/>
          <dgm:bulletEnabled val="1"/>
        </dgm:presLayoutVars>
      </dgm:prSet>
      <dgm:spPr/>
    </dgm:pt>
  </dgm:ptLst>
  <dgm:cxnLst>
    <dgm:cxn modelId="{98F99109-395B-43E8-A01F-1904CDAD06B1}" srcId="{34EFA771-39C7-4D2A-AE96-911D1021AC89}" destId="{5FAAA4E0-865A-445C-81B5-D720C199C214}" srcOrd="0" destOrd="0" parTransId="{D2F27B92-CD4E-4A08-B16C-07A685CCC7D4}" sibTransId="{9FAAC1A5-F751-43C3-AA8B-C840DA08038D}"/>
    <dgm:cxn modelId="{CD469C16-7090-4745-9036-66D2729F7AC9}" srcId="{B9F7AA7E-3757-44F4-AAB5-132BA78EE7DE}" destId="{174BB231-3A01-457C-B807-2D83F322219E}" srcOrd="1" destOrd="0" parTransId="{A685D6EA-2006-4BCB-8308-A4B52BABF85E}" sibTransId="{463DD27C-4CC1-491A-9E6F-DE9E7569B9FA}"/>
    <dgm:cxn modelId="{3B8D861E-07C0-4113-9FE3-22F4518D1B57}" srcId="{B9F7AA7E-3757-44F4-AAB5-132BA78EE7DE}" destId="{34EFA771-39C7-4D2A-AE96-911D1021AC89}" srcOrd="0" destOrd="0" parTransId="{04B549AC-2E15-487B-9FC0-55D385B068DE}" sibTransId="{1D3F8A41-31AF-4805-A2D0-2D71AA9CE59A}"/>
    <dgm:cxn modelId="{16AA4F53-E17F-446D-BFC4-C45C13DA1526}" type="presOf" srcId="{DEBA1CC5-AB7C-4E2C-8974-0C1CF0EDC0F4}" destId="{3E79994E-E8AA-48F8-9B57-944023C3F927}" srcOrd="0" destOrd="0" presId="urn:microsoft.com/office/officeart/2008/layout/TitledPictureBlocks"/>
    <dgm:cxn modelId="{101AD48D-904C-4CC2-A85F-450034636062}" type="presOf" srcId="{5FAAA4E0-865A-445C-81B5-D720C199C214}" destId="{8C84F9B2-E160-4085-9AAA-F06D5F030A25}" srcOrd="0" destOrd="0" presId="urn:microsoft.com/office/officeart/2008/layout/TitledPictureBlocks"/>
    <dgm:cxn modelId="{A13084DE-9268-45F0-A30B-DBB5C00B08CA}" srcId="{174BB231-3A01-457C-B807-2D83F322219E}" destId="{DEBA1CC5-AB7C-4E2C-8974-0C1CF0EDC0F4}" srcOrd="0" destOrd="0" parTransId="{75E8DB83-8CB4-4947-8E84-FA2DA1A9086A}" sibTransId="{741412DE-64C0-4AC8-99D9-77D3593C0131}"/>
    <dgm:cxn modelId="{49FD76E5-4D2B-4A62-A0B7-860573DEE7CA}" type="presOf" srcId="{B9F7AA7E-3757-44F4-AAB5-132BA78EE7DE}" destId="{48B641FB-5E68-48A6-AE76-DFD9E5FBF644}" srcOrd="0" destOrd="0" presId="urn:microsoft.com/office/officeart/2008/layout/TitledPictureBlocks"/>
    <dgm:cxn modelId="{B815B6ED-6132-4DEB-B668-97D6F6DDC9A7}" type="presOf" srcId="{34EFA771-39C7-4D2A-AE96-911D1021AC89}" destId="{6635CB84-9BD0-4320-B3F5-183131C517A0}" srcOrd="0" destOrd="0" presId="urn:microsoft.com/office/officeart/2008/layout/TitledPictureBlocks"/>
    <dgm:cxn modelId="{A8A8CCFB-3574-4E0C-A6A1-1FCC75469985}" type="presOf" srcId="{174BB231-3A01-457C-B807-2D83F322219E}" destId="{007FEFBF-E1CF-4F1C-BFAF-EE609A55D6AF}" srcOrd="0" destOrd="0" presId="urn:microsoft.com/office/officeart/2008/layout/TitledPictureBlocks"/>
    <dgm:cxn modelId="{CE0DA9B9-2F06-46C2-9BE6-59AB17806F9C}" type="presParOf" srcId="{48B641FB-5E68-48A6-AE76-DFD9E5FBF644}" destId="{90754CB9-8C51-41B9-93C5-35D53167F1C4}" srcOrd="0" destOrd="0" presId="urn:microsoft.com/office/officeart/2008/layout/TitledPictureBlocks"/>
    <dgm:cxn modelId="{E26A051A-1A71-431D-A694-5B3486D57EA1}" type="presParOf" srcId="{90754CB9-8C51-41B9-93C5-35D53167F1C4}" destId="{6635CB84-9BD0-4320-B3F5-183131C517A0}" srcOrd="0" destOrd="0" presId="urn:microsoft.com/office/officeart/2008/layout/TitledPictureBlocks"/>
    <dgm:cxn modelId="{99355A39-C58C-486F-835E-26BDEE34D032}" type="presParOf" srcId="{90754CB9-8C51-41B9-93C5-35D53167F1C4}" destId="{66B680EC-5FF5-4FAB-AFF6-7903D2163C67}" srcOrd="1" destOrd="0" presId="urn:microsoft.com/office/officeart/2008/layout/TitledPictureBlocks"/>
    <dgm:cxn modelId="{638BAD4E-15DE-4EE1-B21E-5BFA48C196C5}" type="presParOf" srcId="{90754CB9-8C51-41B9-93C5-35D53167F1C4}" destId="{8C84F9B2-E160-4085-9AAA-F06D5F030A25}" srcOrd="2" destOrd="0" presId="urn:microsoft.com/office/officeart/2008/layout/TitledPictureBlocks"/>
    <dgm:cxn modelId="{C32EBE85-2F63-480D-860C-4D74A8564900}" type="presParOf" srcId="{48B641FB-5E68-48A6-AE76-DFD9E5FBF644}" destId="{8E02ABD4-5CBC-4E87-AE83-44FF0A0E2DF9}" srcOrd="1" destOrd="0" presId="urn:microsoft.com/office/officeart/2008/layout/TitledPictureBlocks"/>
    <dgm:cxn modelId="{B057F364-ED1F-4E32-91F0-E15971095F73}" type="presParOf" srcId="{48B641FB-5E68-48A6-AE76-DFD9E5FBF644}" destId="{80EDD808-78B3-45E0-981F-79F3240A2D1F}" srcOrd="2" destOrd="0" presId="urn:microsoft.com/office/officeart/2008/layout/TitledPictureBlocks"/>
    <dgm:cxn modelId="{D75E233F-B27C-4091-AB28-C8F012CF91A5}" type="presParOf" srcId="{80EDD808-78B3-45E0-981F-79F3240A2D1F}" destId="{007FEFBF-E1CF-4F1C-BFAF-EE609A55D6AF}" srcOrd="0" destOrd="0" presId="urn:microsoft.com/office/officeart/2008/layout/TitledPictureBlocks"/>
    <dgm:cxn modelId="{06025E9C-4AAA-4E68-8C4B-4C1D9138B57A}" type="presParOf" srcId="{80EDD808-78B3-45E0-981F-79F3240A2D1F}" destId="{91863FAA-6B77-43FB-AD4A-D83A3986B371}" srcOrd="1" destOrd="0" presId="urn:microsoft.com/office/officeart/2008/layout/TitledPictureBlocks"/>
    <dgm:cxn modelId="{265758EA-6110-4E5B-B177-740D57D81E6D}" type="presParOf" srcId="{80EDD808-78B3-45E0-981F-79F3240A2D1F}" destId="{3E79994E-E8AA-48F8-9B57-944023C3F927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16EA03-D5B5-4BF0-B89C-47291483A74D}" type="doc">
      <dgm:prSet loTypeId="urn:microsoft.com/office/officeart/2005/8/layout/radial2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88E5473-9702-43FB-9112-5AAFB487B1DB}">
      <dgm:prSet/>
      <dgm:spPr/>
      <dgm:t>
        <a:bodyPr/>
        <a:lstStyle/>
        <a:p>
          <a:r>
            <a:rPr lang="zh-TW"/>
            <a:t>衛福部疾管署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8F971EEA-C6BA-47D1-8683-0BD9DCACBE7C}" type="parTrans" cxnId="{320E6B69-783C-48F3-8D67-70BA017E999D}">
      <dgm:prSet/>
      <dgm:spPr/>
      <dgm:t>
        <a:bodyPr/>
        <a:lstStyle/>
        <a:p>
          <a:endParaRPr lang="zh-TW" altLang="en-US"/>
        </a:p>
      </dgm:t>
    </dgm:pt>
    <dgm:pt modelId="{6415C89E-7818-4076-A754-8B6355C51E2B}" type="sibTrans" cxnId="{320E6B69-783C-48F3-8D67-70BA017E999D}">
      <dgm:prSet/>
      <dgm:spPr/>
      <dgm:t>
        <a:bodyPr/>
        <a:lstStyle/>
        <a:p>
          <a:endParaRPr lang="zh-TW" altLang="en-US"/>
        </a:p>
      </dgm:t>
    </dgm:pt>
    <dgm:pt modelId="{4BB3491C-61A7-47B6-850B-EEB709FA09E4}">
      <dgm:prSet/>
      <dgm:spPr/>
      <dgm:t>
        <a:bodyPr/>
        <a:lstStyle/>
        <a:p>
          <a:r>
            <a:rPr lang="zh-TW" dirty="0"/>
            <a:t>掌握最新疫情</a:t>
          </a:r>
        </a:p>
      </dgm:t>
    </dgm:pt>
    <dgm:pt modelId="{B44C33C3-965D-4818-9E82-26C9E0EC23B6}" type="parTrans" cxnId="{73411988-4CF7-4F92-94D6-61D89E86A9E7}">
      <dgm:prSet/>
      <dgm:spPr/>
      <dgm:t>
        <a:bodyPr/>
        <a:lstStyle/>
        <a:p>
          <a:endParaRPr lang="zh-TW" altLang="en-US"/>
        </a:p>
      </dgm:t>
    </dgm:pt>
    <dgm:pt modelId="{203A3763-49D7-42B4-8620-E1E4867B7809}" type="sibTrans" cxnId="{73411988-4CF7-4F92-94D6-61D89E86A9E7}">
      <dgm:prSet/>
      <dgm:spPr/>
      <dgm:t>
        <a:bodyPr/>
        <a:lstStyle/>
        <a:p>
          <a:endParaRPr lang="zh-TW" altLang="en-US"/>
        </a:p>
      </dgm:t>
    </dgm:pt>
    <dgm:pt modelId="{BAFC8922-5A62-4838-A057-48196A26EBF4}">
      <dgm:prSet/>
      <dgm:spPr/>
      <dgm:t>
        <a:bodyPr/>
        <a:lstStyle/>
        <a:p>
          <a:r>
            <a:rPr lang="zh-TW"/>
            <a:t>了解防疫議題</a:t>
          </a:r>
        </a:p>
      </dgm:t>
    </dgm:pt>
    <dgm:pt modelId="{02014CFF-2DBC-4A86-92FB-86249B400476}" type="parTrans" cxnId="{E4293A5E-192B-42AB-A12E-1738F5020F22}">
      <dgm:prSet/>
      <dgm:spPr/>
      <dgm:t>
        <a:bodyPr/>
        <a:lstStyle/>
        <a:p>
          <a:endParaRPr lang="zh-TW" altLang="en-US"/>
        </a:p>
      </dgm:t>
    </dgm:pt>
    <dgm:pt modelId="{CC843A0B-02C8-4C1D-8DF4-E7BF661D6D80}" type="sibTrans" cxnId="{E4293A5E-192B-42AB-A12E-1738F5020F22}">
      <dgm:prSet/>
      <dgm:spPr/>
      <dgm:t>
        <a:bodyPr/>
        <a:lstStyle/>
        <a:p>
          <a:endParaRPr lang="zh-TW" altLang="en-US"/>
        </a:p>
      </dgm:t>
    </dgm:pt>
    <dgm:pt modelId="{74D5F39F-ECBE-49E2-9D56-6A4098C3342E}">
      <dgm:prSet/>
      <dgm:spPr/>
      <dgm:t>
        <a:bodyPr/>
        <a:lstStyle/>
        <a:p>
          <a:r>
            <a:rPr lang="zh-TW" dirty="0"/>
            <a:t>防疫小測驗</a:t>
          </a:r>
        </a:p>
      </dgm:t>
    </dgm:pt>
    <dgm:pt modelId="{3932EB44-0057-4825-A2C0-BD2224C177D5}" type="parTrans" cxnId="{4D4FC2D7-844C-415C-9D34-622397EA3D67}">
      <dgm:prSet/>
      <dgm:spPr/>
      <dgm:t>
        <a:bodyPr/>
        <a:lstStyle/>
        <a:p>
          <a:endParaRPr lang="zh-TW" altLang="en-US"/>
        </a:p>
      </dgm:t>
    </dgm:pt>
    <dgm:pt modelId="{C81B2F17-F129-433D-9797-2919FAD13783}" type="sibTrans" cxnId="{4D4FC2D7-844C-415C-9D34-622397EA3D67}">
      <dgm:prSet/>
      <dgm:spPr/>
      <dgm:t>
        <a:bodyPr/>
        <a:lstStyle/>
        <a:p>
          <a:endParaRPr lang="zh-TW" altLang="en-US"/>
        </a:p>
      </dgm:t>
    </dgm:pt>
    <dgm:pt modelId="{0C6F4A12-4C2C-4361-B894-9BECF31DA8E3}">
      <dgm:prSet/>
      <dgm:spPr/>
      <dgm:t>
        <a:bodyPr/>
        <a:lstStyle/>
        <a:p>
          <a:r>
            <a:rPr lang="zh-TW"/>
            <a:t>你的防疫觀念正確嗎？</a:t>
          </a:r>
        </a:p>
      </dgm:t>
    </dgm:pt>
    <dgm:pt modelId="{41C0E33E-A93B-470F-B863-7287345A1C7E}" type="parTrans" cxnId="{E572C2DD-54B7-4FAE-AF98-BDF7C59C97F3}">
      <dgm:prSet/>
      <dgm:spPr/>
      <dgm:t>
        <a:bodyPr/>
        <a:lstStyle/>
        <a:p>
          <a:endParaRPr lang="zh-TW" altLang="en-US"/>
        </a:p>
      </dgm:t>
    </dgm:pt>
    <dgm:pt modelId="{A2909F49-AA18-4D8C-93F6-827E7691F6E7}" type="sibTrans" cxnId="{E572C2DD-54B7-4FAE-AF98-BDF7C59C97F3}">
      <dgm:prSet/>
      <dgm:spPr/>
      <dgm:t>
        <a:bodyPr/>
        <a:lstStyle/>
        <a:p>
          <a:endParaRPr lang="zh-TW" altLang="en-US"/>
        </a:p>
      </dgm:t>
    </dgm:pt>
    <dgm:pt modelId="{DFE2563D-7F64-45E3-BD0B-453119AC9805}">
      <dgm:prSet/>
      <dgm:spPr/>
      <dgm:t>
        <a:bodyPr/>
        <a:lstStyle/>
        <a:p>
          <a:r>
            <a:rPr lang="zh-TW"/>
            <a:t>擊敗新冠病毒，健康久久！</a:t>
          </a:r>
        </a:p>
      </dgm:t>
    </dgm:pt>
    <dgm:pt modelId="{06E50572-F6B0-44EA-9C1C-51A9AEB10B7D}" type="parTrans" cxnId="{3B14DA08-A0C4-4ADB-A9A3-E5773802500D}">
      <dgm:prSet/>
      <dgm:spPr/>
      <dgm:t>
        <a:bodyPr/>
        <a:lstStyle/>
        <a:p>
          <a:endParaRPr lang="zh-TW" altLang="en-US"/>
        </a:p>
      </dgm:t>
    </dgm:pt>
    <dgm:pt modelId="{35A823C4-DED1-4D3A-BEDF-00D2BAB7BC0D}" type="sibTrans" cxnId="{3B14DA08-A0C4-4ADB-A9A3-E5773802500D}">
      <dgm:prSet/>
      <dgm:spPr/>
      <dgm:t>
        <a:bodyPr/>
        <a:lstStyle/>
        <a:p>
          <a:endParaRPr lang="zh-TW" altLang="en-US"/>
        </a:p>
      </dgm:t>
    </dgm:pt>
    <dgm:pt modelId="{BC425221-C1C8-4FFA-A4AE-C73DD21A9C23}" type="pres">
      <dgm:prSet presAssocID="{AF16EA03-D5B5-4BF0-B89C-47291483A74D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0E30A2E-707B-4709-A4AC-04BAACDBBDB6}" type="pres">
      <dgm:prSet presAssocID="{AF16EA03-D5B5-4BF0-B89C-47291483A74D}" presName="cycle" presStyleCnt="0"/>
      <dgm:spPr/>
    </dgm:pt>
    <dgm:pt modelId="{8AA50B5B-E11D-408E-8F93-23507EB12B16}" type="pres">
      <dgm:prSet presAssocID="{AF16EA03-D5B5-4BF0-B89C-47291483A74D}" presName="centerShape" presStyleCnt="0"/>
      <dgm:spPr/>
    </dgm:pt>
    <dgm:pt modelId="{C42022AA-01A6-4DFF-AC9D-7A69D586A80F}" type="pres">
      <dgm:prSet presAssocID="{AF16EA03-D5B5-4BF0-B89C-47291483A74D}" presName="connSite" presStyleLbl="node1" presStyleIdx="0" presStyleCnt="3"/>
      <dgm:spPr/>
    </dgm:pt>
    <dgm:pt modelId="{3184ACE1-0C0D-4A8B-9E88-D121069FA119}" type="pres">
      <dgm:prSet presAssocID="{AF16EA03-D5B5-4BF0-B89C-47291483A74D}" presName="visible" presStyleLbl="node1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25F7A81-E469-4753-B467-7039F0CA8FF4}" type="pres">
      <dgm:prSet presAssocID="{8F971EEA-C6BA-47D1-8683-0BD9DCACBE7C}" presName="Name25" presStyleLbl="parChTrans1D1" presStyleIdx="0" presStyleCnt="2"/>
      <dgm:spPr/>
    </dgm:pt>
    <dgm:pt modelId="{655C6BCA-72B8-4F39-86EB-F229E3DC48BD}" type="pres">
      <dgm:prSet presAssocID="{388E5473-9702-43FB-9112-5AAFB487B1DB}" presName="node" presStyleCnt="0"/>
      <dgm:spPr/>
    </dgm:pt>
    <dgm:pt modelId="{44D1BA89-3F80-4334-A717-EFDB48880783}" type="pres">
      <dgm:prSet presAssocID="{388E5473-9702-43FB-9112-5AAFB487B1DB}" presName="parentNode" presStyleLbl="node1" presStyleIdx="1" presStyleCnt="3">
        <dgm:presLayoutVars>
          <dgm:chMax val="1"/>
          <dgm:bulletEnabled val="1"/>
        </dgm:presLayoutVars>
      </dgm:prSet>
      <dgm:spPr/>
    </dgm:pt>
    <dgm:pt modelId="{98633774-5FDA-48BF-8050-CE553E0D55F6}" type="pres">
      <dgm:prSet presAssocID="{388E5473-9702-43FB-9112-5AAFB487B1DB}" presName="childNode" presStyleLbl="revTx" presStyleIdx="0" presStyleCnt="2">
        <dgm:presLayoutVars>
          <dgm:bulletEnabled val="1"/>
        </dgm:presLayoutVars>
      </dgm:prSet>
      <dgm:spPr/>
    </dgm:pt>
    <dgm:pt modelId="{DE8ADD01-FB14-4A0D-AC53-20C1FF2A2A42}" type="pres">
      <dgm:prSet presAssocID="{3932EB44-0057-4825-A2C0-BD2224C177D5}" presName="Name25" presStyleLbl="parChTrans1D1" presStyleIdx="1" presStyleCnt="2"/>
      <dgm:spPr/>
    </dgm:pt>
    <dgm:pt modelId="{582082F7-CA5C-4E38-9DAC-ED9F67A22225}" type="pres">
      <dgm:prSet presAssocID="{74D5F39F-ECBE-49E2-9D56-6A4098C3342E}" presName="node" presStyleCnt="0"/>
      <dgm:spPr/>
    </dgm:pt>
    <dgm:pt modelId="{3036FDE3-08D8-4DB6-B33A-7DE863980EAA}" type="pres">
      <dgm:prSet presAssocID="{74D5F39F-ECBE-49E2-9D56-6A4098C3342E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1FAB2BF5-86A5-42E0-9515-010B7F1404B2}" type="pres">
      <dgm:prSet presAssocID="{74D5F39F-ECBE-49E2-9D56-6A4098C3342E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3B14DA08-A0C4-4ADB-A9A3-E5773802500D}" srcId="{74D5F39F-ECBE-49E2-9D56-6A4098C3342E}" destId="{DFE2563D-7F64-45E3-BD0B-453119AC9805}" srcOrd="1" destOrd="0" parTransId="{06E50572-F6B0-44EA-9C1C-51A9AEB10B7D}" sibTransId="{35A823C4-DED1-4D3A-BEDF-00D2BAB7BC0D}"/>
    <dgm:cxn modelId="{FA05BB1C-9EFA-4B24-98B6-416DB2DBB862}" type="presOf" srcId="{BAFC8922-5A62-4838-A057-48196A26EBF4}" destId="{98633774-5FDA-48BF-8050-CE553E0D55F6}" srcOrd="0" destOrd="1" presId="urn:microsoft.com/office/officeart/2005/8/layout/radial2"/>
    <dgm:cxn modelId="{27583E3A-131B-4322-8F2E-0EADD64B24C3}" type="presOf" srcId="{388E5473-9702-43FB-9112-5AAFB487B1DB}" destId="{44D1BA89-3F80-4334-A717-EFDB48880783}" srcOrd="0" destOrd="0" presId="urn:microsoft.com/office/officeart/2005/8/layout/radial2"/>
    <dgm:cxn modelId="{E4293A5E-192B-42AB-A12E-1738F5020F22}" srcId="{388E5473-9702-43FB-9112-5AAFB487B1DB}" destId="{BAFC8922-5A62-4838-A057-48196A26EBF4}" srcOrd="1" destOrd="0" parTransId="{02014CFF-2DBC-4A86-92FB-86249B400476}" sibTransId="{CC843A0B-02C8-4C1D-8DF4-E7BF661D6D80}"/>
    <dgm:cxn modelId="{D6793741-C4BD-4EB5-9751-99C704A090CB}" type="presOf" srcId="{0C6F4A12-4C2C-4361-B894-9BECF31DA8E3}" destId="{1FAB2BF5-86A5-42E0-9515-010B7F1404B2}" srcOrd="0" destOrd="0" presId="urn:microsoft.com/office/officeart/2005/8/layout/radial2"/>
    <dgm:cxn modelId="{320E6B69-783C-48F3-8D67-70BA017E999D}" srcId="{AF16EA03-D5B5-4BF0-B89C-47291483A74D}" destId="{388E5473-9702-43FB-9112-5AAFB487B1DB}" srcOrd="0" destOrd="0" parTransId="{8F971EEA-C6BA-47D1-8683-0BD9DCACBE7C}" sibTransId="{6415C89E-7818-4076-A754-8B6355C51E2B}"/>
    <dgm:cxn modelId="{73411988-4CF7-4F92-94D6-61D89E86A9E7}" srcId="{388E5473-9702-43FB-9112-5AAFB487B1DB}" destId="{4BB3491C-61A7-47B6-850B-EEB709FA09E4}" srcOrd="0" destOrd="0" parTransId="{B44C33C3-965D-4818-9E82-26C9E0EC23B6}" sibTransId="{203A3763-49D7-42B4-8620-E1E4867B7809}"/>
    <dgm:cxn modelId="{3DFE2D90-B5BB-4250-AA83-40B7B677B805}" type="presOf" srcId="{AF16EA03-D5B5-4BF0-B89C-47291483A74D}" destId="{BC425221-C1C8-4FFA-A4AE-C73DD21A9C23}" srcOrd="0" destOrd="0" presId="urn:microsoft.com/office/officeart/2005/8/layout/radial2"/>
    <dgm:cxn modelId="{D7AB5AC0-0603-4416-B72D-B761C4CB4990}" type="presOf" srcId="{8F971EEA-C6BA-47D1-8683-0BD9DCACBE7C}" destId="{C25F7A81-E469-4753-B467-7039F0CA8FF4}" srcOrd="0" destOrd="0" presId="urn:microsoft.com/office/officeart/2005/8/layout/radial2"/>
    <dgm:cxn modelId="{100C8AC9-3873-472C-901A-8EA407A12895}" type="presOf" srcId="{4BB3491C-61A7-47B6-850B-EEB709FA09E4}" destId="{98633774-5FDA-48BF-8050-CE553E0D55F6}" srcOrd="0" destOrd="0" presId="urn:microsoft.com/office/officeart/2005/8/layout/radial2"/>
    <dgm:cxn modelId="{CD57F7CA-8715-4317-980A-D7E40A55B3AE}" type="presOf" srcId="{74D5F39F-ECBE-49E2-9D56-6A4098C3342E}" destId="{3036FDE3-08D8-4DB6-B33A-7DE863980EAA}" srcOrd="0" destOrd="0" presId="urn:microsoft.com/office/officeart/2005/8/layout/radial2"/>
    <dgm:cxn modelId="{0D6215D7-E7BB-4BF1-858B-14F61E19D391}" type="presOf" srcId="{3932EB44-0057-4825-A2C0-BD2224C177D5}" destId="{DE8ADD01-FB14-4A0D-AC53-20C1FF2A2A42}" srcOrd="0" destOrd="0" presId="urn:microsoft.com/office/officeart/2005/8/layout/radial2"/>
    <dgm:cxn modelId="{4D4FC2D7-844C-415C-9D34-622397EA3D67}" srcId="{AF16EA03-D5B5-4BF0-B89C-47291483A74D}" destId="{74D5F39F-ECBE-49E2-9D56-6A4098C3342E}" srcOrd="1" destOrd="0" parTransId="{3932EB44-0057-4825-A2C0-BD2224C177D5}" sibTransId="{C81B2F17-F129-433D-9797-2919FAD13783}"/>
    <dgm:cxn modelId="{751571DC-FEB8-4E68-B6C1-89FBE22DE732}" type="presOf" srcId="{DFE2563D-7F64-45E3-BD0B-453119AC9805}" destId="{1FAB2BF5-86A5-42E0-9515-010B7F1404B2}" srcOrd="0" destOrd="1" presId="urn:microsoft.com/office/officeart/2005/8/layout/radial2"/>
    <dgm:cxn modelId="{E572C2DD-54B7-4FAE-AF98-BDF7C59C97F3}" srcId="{74D5F39F-ECBE-49E2-9D56-6A4098C3342E}" destId="{0C6F4A12-4C2C-4361-B894-9BECF31DA8E3}" srcOrd="0" destOrd="0" parTransId="{41C0E33E-A93B-470F-B863-7287345A1C7E}" sibTransId="{A2909F49-AA18-4D8C-93F6-827E7691F6E7}"/>
    <dgm:cxn modelId="{606BE0B4-B6A9-454D-B298-E6425B32A03B}" type="presParOf" srcId="{BC425221-C1C8-4FFA-A4AE-C73DD21A9C23}" destId="{20E30A2E-707B-4709-A4AC-04BAACDBBDB6}" srcOrd="0" destOrd="0" presId="urn:microsoft.com/office/officeart/2005/8/layout/radial2"/>
    <dgm:cxn modelId="{F68B3CBE-4597-4616-9A66-D09720652AE8}" type="presParOf" srcId="{20E30A2E-707B-4709-A4AC-04BAACDBBDB6}" destId="{8AA50B5B-E11D-408E-8F93-23507EB12B16}" srcOrd="0" destOrd="0" presId="urn:microsoft.com/office/officeart/2005/8/layout/radial2"/>
    <dgm:cxn modelId="{B68398E4-1A66-4EF4-8229-5161DF5F12A8}" type="presParOf" srcId="{8AA50B5B-E11D-408E-8F93-23507EB12B16}" destId="{C42022AA-01A6-4DFF-AC9D-7A69D586A80F}" srcOrd="0" destOrd="0" presId="urn:microsoft.com/office/officeart/2005/8/layout/radial2"/>
    <dgm:cxn modelId="{C9E0B03B-6210-45DE-873B-08D1476EAE7A}" type="presParOf" srcId="{8AA50B5B-E11D-408E-8F93-23507EB12B16}" destId="{3184ACE1-0C0D-4A8B-9E88-D121069FA119}" srcOrd="1" destOrd="0" presId="urn:microsoft.com/office/officeart/2005/8/layout/radial2"/>
    <dgm:cxn modelId="{E7D16402-ED73-42FC-AD9D-6057C0773A0D}" type="presParOf" srcId="{20E30A2E-707B-4709-A4AC-04BAACDBBDB6}" destId="{C25F7A81-E469-4753-B467-7039F0CA8FF4}" srcOrd="1" destOrd="0" presId="urn:microsoft.com/office/officeart/2005/8/layout/radial2"/>
    <dgm:cxn modelId="{76CA0493-D0F3-4514-B466-7878F54EB76C}" type="presParOf" srcId="{20E30A2E-707B-4709-A4AC-04BAACDBBDB6}" destId="{655C6BCA-72B8-4F39-86EB-F229E3DC48BD}" srcOrd="2" destOrd="0" presId="urn:microsoft.com/office/officeart/2005/8/layout/radial2"/>
    <dgm:cxn modelId="{2B389DB0-FB60-4F98-B674-4B1ABE939D8D}" type="presParOf" srcId="{655C6BCA-72B8-4F39-86EB-F229E3DC48BD}" destId="{44D1BA89-3F80-4334-A717-EFDB48880783}" srcOrd="0" destOrd="0" presId="urn:microsoft.com/office/officeart/2005/8/layout/radial2"/>
    <dgm:cxn modelId="{B800771C-BF9F-4A3C-9D81-A426EF4F96A4}" type="presParOf" srcId="{655C6BCA-72B8-4F39-86EB-F229E3DC48BD}" destId="{98633774-5FDA-48BF-8050-CE553E0D55F6}" srcOrd="1" destOrd="0" presId="urn:microsoft.com/office/officeart/2005/8/layout/radial2"/>
    <dgm:cxn modelId="{6DAE3C53-F30E-43FB-9AF9-C717E858B9A6}" type="presParOf" srcId="{20E30A2E-707B-4709-A4AC-04BAACDBBDB6}" destId="{DE8ADD01-FB14-4A0D-AC53-20C1FF2A2A42}" srcOrd="3" destOrd="0" presId="urn:microsoft.com/office/officeart/2005/8/layout/radial2"/>
    <dgm:cxn modelId="{A4823592-1E5F-4190-A3A3-1E5A1D0193BB}" type="presParOf" srcId="{20E30A2E-707B-4709-A4AC-04BAACDBBDB6}" destId="{582082F7-CA5C-4E38-9DAC-ED9F67A22225}" srcOrd="4" destOrd="0" presId="urn:microsoft.com/office/officeart/2005/8/layout/radial2"/>
    <dgm:cxn modelId="{E4192781-54CE-4E0B-813E-DEDE78FCD60D}" type="presParOf" srcId="{582082F7-CA5C-4E38-9DAC-ED9F67A22225}" destId="{3036FDE3-08D8-4DB6-B33A-7DE863980EAA}" srcOrd="0" destOrd="0" presId="urn:microsoft.com/office/officeart/2005/8/layout/radial2"/>
    <dgm:cxn modelId="{1EA4EA63-AB38-46F6-8192-A172281B1E4E}" type="presParOf" srcId="{582082F7-CA5C-4E38-9DAC-ED9F67A22225}" destId="{1FAB2BF5-86A5-42E0-9515-010B7F1404B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926E7-4737-44A9-9ADC-2D3DF901771C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雙手肥皂清潔，搓洗</a:t>
          </a:r>
          <a:r>
            <a:rPr lang="en-US" sz="2800" kern="1200"/>
            <a:t>40~60</a:t>
          </a:r>
          <a:r>
            <a:rPr lang="zh-TW" sz="2800" kern="1200"/>
            <a:t>秒</a:t>
          </a:r>
        </a:p>
      </dsp:txBody>
      <dsp:txXfrm>
        <a:off x="1918" y="1810385"/>
        <a:ext cx="2011188" cy="1810385"/>
      </dsp:txXfrm>
    </dsp:sp>
    <dsp:sp modelId="{3166B13A-8923-439A-A122-8935D34E4645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11DD5A-2A97-4F6F-9A0C-819B65128035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口罩要遮住口鼻、蓋住下巴  </a:t>
          </a:r>
        </a:p>
      </dsp:txBody>
      <dsp:txXfrm>
        <a:off x="2073443" y="1810385"/>
        <a:ext cx="2011188" cy="1810385"/>
      </dsp:txXfrm>
    </dsp:sp>
    <dsp:sp modelId="{D6BE138B-6F2D-4E57-830B-078D0E0FFA16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788EBF-1188-4AFE-BE9B-A9EDB6EADD17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噴</a:t>
          </a:r>
          <a:r>
            <a:rPr lang="en-US" sz="2800" kern="1200"/>
            <a:t>75%</a:t>
          </a:r>
          <a:r>
            <a:rPr lang="zh-TW" sz="2800" kern="1200"/>
            <a:t>酒精搓洗雙手</a:t>
          </a:r>
          <a:r>
            <a:rPr lang="en-US" sz="2800" kern="1200"/>
            <a:t>20-30</a:t>
          </a:r>
          <a:r>
            <a:rPr lang="zh-TW" sz="2800" kern="1200"/>
            <a:t>秒</a:t>
          </a:r>
        </a:p>
      </dsp:txBody>
      <dsp:txXfrm>
        <a:off x="4144967" y="1810385"/>
        <a:ext cx="2011188" cy="1810385"/>
      </dsp:txXfrm>
    </dsp:sp>
    <dsp:sp modelId="{31129C91-7F78-43D0-B022-510F9E4259A8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E263185-40C0-4DD1-8D66-EE57ECF1C2E0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/>
            <a:t>有發燒、呼吸道症狀速就醫</a:t>
          </a:r>
        </a:p>
      </dsp:txBody>
      <dsp:txXfrm>
        <a:off x="6216492" y="1810385"/>
        <a:ext cx="2011188" cy="1810385"/>
      </dsp:txXfrm>
    </dsp:sp>
    <dsp:sp modelId="{82EF10AE-1814-475C-9F0F-C1E11172BD66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FA7E6E-41F6-44FC-BCD5-AA7343F14C72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680EC-5FF5-4FAB-AFF6-7903D2163C67}">
      <dsp:nvSpPr>
        <dsp:cNvPr id="0" name=""/>
        <dsp:cNvSpPr/>
      </dsp:nvSpPr>
      <dsp:spPr>
        <a:xfrm>
          <a:off x="5505" y="1207069"/>
          <a:ext cx="3079658" cy="260937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84F9B2-E160-4085-9AAA-F06D5F030A25}">
      <dsp:nvSpPr>
        <dsp:cNvPr id="0" name=""/>
        <dsp:cNvSpPr/>
      </dsp:nvSpPr>
      <dsp:spPr>
        <a:xfrm>
          <a:off x="2999843" y="1572220"/>
          <a:ext cx="810774" cy="151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100" kern="1200" dirty="0"/>
            <a:t>大約</a:t>
          </a:r>
          <a:r>
            <a:rPr lang="en-US" sz="2100" kern="1200" dirty="0"/>
            <a:t>3</a:t>
          </a:r>
          <a:r>
            <a:rPr lang="zh-TW" sz="2100" kern="1200"/>
            <a:t>個步伐</a:t>
          </a:r>
        </a:p>
      </dsp:txBody>
      <dsp:txXfrm>
        <a:off x="3023590" y="1595967"/>
        <a:ext cx="763280" cy="1472420"/>
      </dsp:txXfrm>
    </dsp:sp>
    <dsp:sp modelId="{6635CB84-9BD0-4320-B3F5-183131C517A0}">
      <dsp:nvSpPr>
        <dsp:cNvPr id="0" name=""/>
        <dsp:cNvSpPr/>
      </dsp:nvSpPr>
      <dsp:spPr>
        <a:xfrm>
          <a:off x="5505" y="709517"/>
          <a:ext cx="3079658" cy="44932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900" kern="1200"/>
            <a:t>室外至少</a:t>
          </a:r>
          <a:r>
            <a:rPr lang="en-US" sz="1900" kern="1200"/>
            <a:t>1</a:t>
          </a:r>
          <a:r>
            <a:rPr lang="zh-TW" sz="1900" kern="1200"/>
            <a:t>公尺</a:t>
          </a:r>
        </a:p>
      </dsp:txBody>
      <dsp:txXfrm>
        <a:off x="5505" y="709517"/>
        <a:ext cx="3079658" cy="449324"/>
      </dsp:txXfrm>
    </dsp:sp>
    <dsp:sp modelId="{91863FAA-6B77-43FB-AD4A-D83A3986B371}">
      <dsp:nvSpPr>
        <dsp:cNvPr id="0" name=""/>
        <dsp:cNvSpPr/>
      </dsp:nvSpPr>
      <dsp:spPr>
        <a:xfrm>
          <a:off x="4379618" y="1207069"/>
          <a:ext cx="3079658" cy="2609376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E79994E-E8AA-48F8-9B57-944023C3F927}">
      <dsp:nvSpPr>
        <dsp:cNvPr id="0" name=""/>
        <dsp:cNvSpPr/>
      </dsp:nvSpPr>
      <dsp:spPr>
        <a:xfrm>
          <a:off x="7334593" y="1572220"/>
          <a:ext cx="889501" cy="151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100" kern="1200"/>
            <a:t>大約手臂的兩倍長</a:t>
          </a:r>
        </a:p>
      </dsp:txBody>
      <dsp:txXfrm>
        <a:off x="7360646" y="1598273"/>
        <a:ext cx="837395" cy="1467808"/>
      </dsp:txXfrm>
    </dsp:sp>
    <dsp:sp modelId="{007FEFBF-E1CF-4F1C-BFAF-EE609A55D6AF}">
      <dsp:nvSpPr>
        <dsp:cNvPr id="0" name=""/>
        <dsp:cNvSpPr/>
      </dsp:nvSpPr>
      <dsp:spPr>
        <a:xfrm>
          <a:off x="4379618" y="709517"/>
          <a:ext cx="3079658" cy="44932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900" kern="1200"/>
            <a:t>室內至少</a:t>
          </a:r>
          <a:r>
            <a:rPr lang="en-US" sz="1900" kern="1200"/>
            <a:t>1.5</a:t>
          </a:r>
          <a:r>
            <a:rPr lang="zh-TW" sz="1900" kern="1200"/>
            <a:t>公尺</a:t>
          </a:r>
        </a:p>
      </dsp:txBody>
      <dsp:txXfrm>
        <a:off x="4379618" y="709517"/>
        <a:ext cx="3079658" cy="449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ADD01-FB14-4A0D-AC53-20C1FF2A2A42}">
      <dsp:nvSpPr>
        <dsp:cNvPr id="0" name=""/>
        <dsp:cNvSpPr/>
      </dsp:nvSpPr>
      <dsp:spPr>
        <a:xfrm rot="1759101">
          <a:off x="2716963" y="3007677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F7A81-E469-4753-B467-7039F0CA8FF4}">
      <dsp:nvSpPr>
        <dsp:cNvPr id="0" name=""/>
        <dsp:cNvSpPr/>
      </dsp:nvSpPr>
      <dsp:spPr>
        <a:xfrm rot="19840899">
          <a:off x="2716963" y="1456146"/>
          <a:ext cx="887745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887745" y="3106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84ACE1-0C0D-4A8B-9E88-D121069FA119}">
      <dsp:nvSpPr>
        <dsp:cNvPr id="0" name=""/>
        <dsp:cNvSpPr/>
      </dsp:nvSpPr>
      <dsp:spPr>
        <a:xfrm>
          <a:off x="358984" y="842491"/>
          <a:ext cx="2840980" cy="28409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D1BA89-3F80-4334-A717-EFDB48880783}">
      <dsp:nvSpPr>
        <dsp:cNvPr id="0" name=""/>
        <dsp:cNvSpPr/>
      </dsp:nvSpPr>
      <dsp:spPr>
        <a:xfrm>
          <a:off x="3438686" y="238"/>
          <a:ext cx="1704588" cy="170458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/>
            <a:t>衛福部疾管署</a:t>
          </a:r>
        </a:p>
      </dsp:txBody>
      <dsp:txXfrm>
        <a:off x="3688317" y="249869"/>
        <a:ext cx="1205326" cy="1205326"/>
      </dsp:txXfrm>
    </dsp:sp>
    <dsp:sp modelId="{98633774-5FDA-48BF-8050-CE553E0D55F6}">
      <dsp:nvSpPr>
        <dsp:cNvPr id="0" name=""/>
        <dsp:cNvSpPr/>
      </dsp:nvSpPr>
      <dsp:spPr>
        <a:xfrm>
          <a:off x="5313733" y="238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 dirty="0"/>
            <a:t>掌握最新疫情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了解防疫議題</a:t>
          </a:r>
        </a:p>
      </dsp:txBody>
      <dsp:txXfrm>
        <a:off x="5313733" y="238"/>
        <a:ext cx="2556882" cy="1704588"/>
      </dsp:txXfrm>
    </dsp:sp>
    <dsp:sp modelId="{3036FDE3-08D8-4DB6-B33A-7DE863980EAA}">
      <dsp:nvSpPr>
        <dsp:cNvPr id="0" name=""/>
        <dsp:cNvSpPr/>
      </dsp:nvSpPr>
      <dsp:spPr>
        <a:xfrm>
          <a:off x="3438686" y="2821136"/>
          <a:ext cx="1704588" cy="17045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 dirty="0"/>
            <a:t>防疫小測驗</a:t>
          </a:r>
        </a:p>
      </dsp:txBody>
      <dsp:txXfrm>
        <a:off x="3688317" y="3070767"/>
        <a:ext cx="1205326" cy="1205326"/>
      </dsp:txXfrm>
    </dsp:sp>
    <dsp:sp modelId="{1FAB2BF5-86A5-42E0-9515-010B7F1404B2}">
      <dsp:nvSpPr>
        <dsp:cNvPr id="0" name=""/>
        <dsp:cNvSpPr/>
      </dsp:nvSpPr>
      <dsp:spPr>
        <a:xfrm>
          <a:off x="5313733" y="2821136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你的防疫觀念正確嗎？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擊敗新冠病毒，健康久久！</a:t>
          </a:r>
        </a:p>
      </dsp:txBody>
      <dsp:txXfrm>
        <a:off x="5313733" y="2821136"/>
        <a:ext cx="2556882" cy="1704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4000">
              <a:schemeClr val="accent2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8000">
              <a:schemeClr val="accent2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2024/12/26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FFFF"/>
          </a:solidFill>
          <a:latin typeface="文鼎俏黑體P" panose="020B0602010101010101" pitchFamily="34" charset="-120"/>
          <a:ea typeface="文鼎俏黑體P" panose="020B0602010101010101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4000">
              <a:schemeClr val="accent2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/>
              <a:t>打擊新冠病毒，守護健康你我有責</a:t>
            </a:r>
            <a:endParaRPr lang="zh-TW" altLang="en-US" sz="2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604C035-82D0-43BA-80AB-274A9AB270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543" y="2336676"/>
            <a:ext cx="5588914" cy="410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防疫須知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5DAC37C5-A280-4357-A05F-1AF8BC38F3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4066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保持社交距離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C1F24A62-EACD-4D1C-BB3D-10C216DADE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4476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相關連結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C4653E44-433A-48C4-8883-F3AABF9CDE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9458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110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文鼎俏黑體P</vt:lpstr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user</cp:lastModifiedBy>
  <cp:revision>55</cp:revision>
  <dcterms:created xsi:type="dcterms:W3CDTF">2014-02-08T16:25:00Z</dcterms:created>
  <dcterms:modified xsi:type="dcterms:W3CDTF">2024-12-26T06:20:27Z</dcterms:modified>
</cp:coreProperties>
</file>