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102" d="100"/>
          <a:sy n="102" d="100"/>
        </p:scale>
        <p:origin x="16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hyperlink" Target="https://www.cdc.gov.tw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C3DA1-0994-417D-AC38-28471A6302B1}" type="doc">
      <dgm:prSet loTypeId="urn:microsoft.com/office/officeart/2005/8/layout/hList7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35DC29E-27FB-4487-AF81-9D293E5B2E2D}">
      <dgm:prSet/>
      <dgm:spPr/>
      <dgm:t>
        <a:bodyPr/>
        <a:lstStyle/>
        <a:p>
          <a:r>
            <a:rPr lang="zh-TW"/>
            <a:t>雙手肥皂清潔，搓洗</a:t>
          </a:r>
          <a:r>
            <a:rPr lang="en-US"/>
            <a:t>40~60</a:t>
          </a:r>
          <a:r>
            <a:rPr lang="zh-TW"/>
            <a:t>秒</a:t>
          </a:r>
        </a:p>
      </dgm:t>
    </dgm:pt>
    <dgm:pt modelId="{1FC0C59F-2F24-4DCA-A58E-D2922281764F}" type="parTrans" cxnId="{6ABD68A7-09DE-4DED-B375-F8E82FABC91B}">
      <dgm:prSet/>
      <dgm:spPr/>
      <dgm:t>
        <a:bodyPr/>
        <a:lstStyle/>
        <a:p>
          <a:endParaRPr lang="zh-TW" altLang="en-US"/>
        </a:p>
      </dgm:t>
    </dgm:pt>
    <dgm:pt modelId="{0F931EA6-364D-4EA1-8C2F-38FEDDB5FC11}" type="sibTrans" cxnId="{6ABD68A7-09DE-4DED-B375-F8E82FABC91B}">
      <dgm:prSet/>
      <dgm:spPr/>
      <dgm:t>
        <a:bodyPr/>
        <a:lstStyle/>
        <a:p>
          <a:endParaRPr lang="zh-TW" altLang="en-US"/>
        </a:p>
      </dgm:t>
    </dgm:pt>
    <dgm:pt modelId="{240476E4-DB11-429D-8769-0E208FA9E961}">
      <dgm:prSet/>
      <dgm:spPr/>
      <dgm:t>
        <a:bodyPr/>
        <a:lstStyle/>
        <a:p>
          <a:r>
            <a:rPr lang="zh-TW"/>
            <a:t>口罩要遮住口鼻、蓋住下巴  </a:t>
          </a:r>
        </a:p>
      </dgm:t>
    </dgm:pt>
    <dgm:pt modelId="{88FEA9B5-2CA8-4494-AF0C-B0D956276F66}" type="parTrans" cxnId="{E0590F53-2E21-4673-A1A6-01645B000BD2}">
      <dgm:prSet/>
      <dgm:spPr/>
      <dgm:t>
        <a:bodyPr/>
        <a:lstStyle/>
        <a:p>
          <a:endParaRPr lang="zh-TW" altLang="en-US"/>
        </a:p>
      </dgm:t>
    </dgm:pt>
    <dgm:pt modelId="{0327D515-E91F-4E3A-A6C1-60A70AFB8689}" type="sibTrans" cxnId="{E0590F53-2E21-4673-A1A6-01645B000BD2}">
      <dgm:prSet/>
      <dgm:spPr/>
      <dgm:t>
        <a:bodyPr/>
        <a:lstStyle/>
        <a:p>
          <a:endParaRPr lang="zh-TW" altLang="en-US"/>
        </a:p>
      </dgm:t>
    </dgm:pt>
    <dgm:pt modelId="{D629901C-CF05-4A96-9BA9-63CE0A2B1135}">
      <dgm:prSet/>
      <dgm:spPr/>
      <dgm:t>
        <a:bodyPr/>
        <a:lstStyle/>
        <a:p>
          <a:r>
            <a:rPr lang="zh-TW" dirty="0"/>
            <a:t>噴</a:t>
          </a:r>
          <a:r>
            <a:rPr lang="en-US" dirty="0"/>
            <a:t>75%</a:t>
          </a:r>
          <a:r>
            <a:rPr lang="zh-TW" dirty="0"/>
            <a:t>酒精搓洗雙手</a:t>
          </a:r>
          <a:r>
            <a:rPr lang="en-US" dirty="0"/>
            <a:t>20-30</a:t>
          </a:r>
          <a:r>
            <a:rPr lang="zh-TW" dirty="0"/>
            <a:t>秒</a:t>
          </a:r>
        </a:p>
      </dgm:t>
    </dgm:pt>
    <dgm:pt modelId="{03A19542-E8AE-48B3-93C1-EA0DAE26FD8B}" type="parTrans" cxnId="{1CDC6624-99C5-4818-9022-EC53DBC511AC}">
      <dgm:prSet/>
      <dgm:spPr/>
      <dgm:t>
        <a:bodyPr/>
        <a:lstStyle/>
        <a:p>
          <a:endParaRPr lang="zh-TW" altLang="en-US"/>
        </a:p>
      </dgm:t>
    </dgm:pt>
    <dgm:pt modelId="{00161633-DB54-4208-ABE3-8B059EB76205}" type="sibTrans" cxnId="{1CDC6624-99C5-4818-9022-EC53DBC511AC}">
      <dgm:prSet/>
      <dgm:spPr/>
      <dgm:t>
        <a:bodyPr/>
        <a:lstStyle/>
        <a:p>
          <a:endParaRPr lang="zh-TW" altLang="en-US"/>
        </a:p>
      </dgm:t>
    </dgm:pt>
    <dgm:pt modelId="{332319BB-4107-48A4-98B1-FE76B75059D0}">
      <dgm:prSet/>
      <dgm:spPr/>
      <dgm:t>
        <a:bodyPr/>
        <a:lstStyle/>
        <a:p>
          <a:r>
            <a:rPr lang="zh-TW"/>
            <a:t>有發燒、呼吸道症狀速就醫</a:t>
          </a:r>
        </a:p>
      </dgm:t>
    </dgm:pt>
    <dgm:pt modelId="{26FC04FD-62F3-4467-84E9-B99B1336612E}" type="parTrans" cxnId="{0DF376FA-8866-4BD4-B4BB-E24AB4621BDB}">
      <dgm:prSet/>
      <dgm:spPr/>
      <dgm:t>
        <a:bodyPr/>
        <a:lstStyle/>
        <a:p>
          <a:endParaRPr lang="zh-TW" altLang="en-US"/>
        </a:p>
      </dgm:t>
    </dgm:pt>
    <dgm:pt modelId="{7F828F0E-9C1D-441C-9A02-76D8E9AA6B27}" type="sibTrans" cxnId="{0DF376FA-8866-4BD4-B4BB-E24AB4621BDB}">
      <dgm:prSet/>
      <dgm:spPr/>
      <dgm:t>
        <a:bodyPr/>
        <a:lstStyle/>
        <a:p>
          <a:endParaRPr lang="zh-TW" altLang="en-US"/>
        </a:p>
      </dgm:t>
    </dgm:pt>
    <dgm:pt modelId="{EC0F54D0-0C82-42AE-9D92-67AF4914CD5C}" type="pres">
      <dgm:prSet presAssocID="{282C3DA1-0994-417D-AC38-28471A6302B1}" presName="Name0" presStyleCnt="0">
        <dgm:presLayoutVars>
          <dgm:dir/>
          <dgm:resizeHandles val="exact"/>
        </dgm:presLayoutVars>
      </dgm:prSet>
      <dgm:spPr/>
    </dgm:pt>
    <dgm:pt modelId="{3C29BD49-473B-4985-9AAF-2C4D4BA3CB5A}" type="pres">
      <dgm:prSet presAssocID="{282C3DA1-0994-417D-AC38-28471A6302B1}" presName="fgShape" presStyleLbl="fgShp" presStyleIdx="0" presStyleCnt="1"/>
      <dgm:spPr/>
    </dgm:pt>
    <dgm:pt modelId="{FC93AE55-B329-4A40-B2E7-19773887BFDC}" type="pres">
      <dgm:prSet presAssocID="{282C3DA1-0994-417D-AC38-28471A6302B1}" presName="linComp" presStyleCnt="0"/>
      <dgm:spPr/>
    </dgm:pt>
    <dgm:pt modelId="{0C04B7BD-8194-4DED-BD36-8ADC87371EE0}" type="pres">
      <dgm:prSet presAssocID="{B35DC29E-27FB-4487-AF81-9D293E5B2E2D}" presName="compNode" presStyleCnt="0"/>
      <dgm:spPr/>
    </dgm:pt>
    <dgm:pt modelId="{4A3D8DFA-28B5-464F-8DD3-65AA81CDC875}" type="pres">
      <dgm:prSet presAssocID="{B35DC29E-27FB-4487-AF81-9D293E5B2E2D}" presName="bkgdShape" presStyleLbl="node1" presStyleIdx="0" presStyleCnt="4" custLinFactNeighborX="-95" custLinFactNeighborY="-1591"/>
      <dgm:spPr/>
    </dgm:pt>
    <dgm:pt modelId="{203D785B-2E25-45CC-9A66-2DA07C9BE81B}" type="pres">
      <dgm:prSet presAssocID="{B35DC29E-27FB-4487-AF81-9D293E5B2E2D}" presName="nodeTx" presStyleLbl="node1" presStyleIdx="0" presStyleCnt="4">
        <dgm:presLayoutVars>
          <dgm:bulletEnabled val="1"/>
        </dgm:presLayoutVars>
      </dgm:prSet>
      <dgm:spPr/>
    </dgm:pt>
    <dgm:pt modelId="{8BD62E9F-2FF4-4267-807C-AB6F6DE0A866}" type="pres">
      <dgm:prSet presAssocID="{B35DC29E-27FB-4487-AF81-9D293E5B2E2D}" presName="invisiNode" presStyleLbl="node1" presStyleIdx="0" presStyleCnt="4"/>
      <dgm:spPr/>
    </dgm:pt>
    <dgm:pt modelId="{15BEB8EF-136E-4133-906F-A013E3A4EEB3}" type="pres">
      <dgm:prSet presAssocID="{B35DC29E-27FB-4487-AF81-9D293E5B2E2D}" presName="imagNod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FC2386E-81A0-44CC-B25A-3844AD29864F}" type="pres">
      <dgm:prSet presAssocID="{0F931EA6-364D-4EA1-8C2F-38FEDDB5FC11}" presName="sibTrans" presStyleLbl="sibTrans2D1" presStyleIdx="0" presStyleCnt="0"/>
      <dgm:spPr/>
    </dgm:pt>
    <dgm:pt modelId="{E24FED2D-FF51-4E22-A712-BFBD82CFBAE2}" type="pres">
      <dgm:prSet presAssocID="{240476E4-DB11-429D-8769-0E208FA9E961}" presName="compNode" presStyleCnt="0"/>
      <dgm:spPr/>
    </dgm:pt>
    <dgm:pt modelId="{5302A9A9-846D-44D9-B4A2-F40BB0CE0C0D}" type="pres">
      <dgm:prSet presAssocID="{240476E4-DB11-429D-8769-0E208FA9E961}" presName="bkgdShape" presStyleLbl="node1" presStyleIdx="1" presStyleCnt="4"/>
      <dgm:spPr/>
    </dgm:pt>
    <dgm:pt modelId="{AFAA74F6-FAA1-4DF5-9E88-69419CA7D07F}" type="pres">
      <dgm:prSet presAssocID="{240476E4-DB11-429D-8769-0E208FA9E961}" presName="nodeTx" presStyleLbl="node1" presStyleIdx="1" presStyleCnt="4">
        <dgm:presLayoutVars>
          <dgm:bulletEnabled val="1"/>
        </dgm:presLayoutVars>
      </dgm:prSet>
      <dgm:spPr/>
    </dgm:pt>
    <dgm:pt modelId="{38EA412E-F820-4187-9D22-A0828A8B068D}" type="pres">
      <dgm:prSet presAssocID="{240476E4-DB11-429D-8769-0E208FA9E961}" presName="invisiNode" presStyleLbl="node1" presStyleIdx="1" presStyleCnt="4"/>
      <dgm:spPr/>
    </dgm:pt>
    <dgm:pt modelId="{D1557039-EBE4-4EBA-9185-C7C5F2FAE0BE}" type="pres">
      <dgm:prSet presAssocID="{240476E4-DB11-429D-8769-0E208FA9E961}" presName="imagNod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9307B536-FA8E-4749-9241-2AF27B33F492}" type="pres">
      <dgm:prSet presAssocID="{0327D515-E91F-4E3A-A6C1-60A70AFB8689}" presName="sibTrans" presStyleLbl="sibTrans2D1" presStyleIdx="0" presStyleCnt="0"/>
      <dgm:spPr/>
    </dgm:pt>
    <dgm:pt modelId="{DFD154F9-F104-4D41-8200-20C783DCB4FD}" type="pres">
      <dgm:prSet presAssocID="{D629901C-CF05-4A96-9BA9-63CE0A2B1135}" presName="compNode" presStyleCnt="0"/>
      <dgm:spPr/>
    </dgm:pt>
    <dgm:pt modelId="{62AB2CE9-59DF-419A-8069-8D65136C4688}" type="pres">
      <dgm:prSet presAssocID="{D629901C-CF05-4A96-9BA9-63CE0A2B1135}" presName="bkgdShape" presStyleLbl="node1" presStyleIdx="2" presStyleCnt="4"/>
      <dgm:spPr/>
    </dgm:pt>
    <dgm:pt modelId="{9339ADCA-D902-43DF-B5FA-285545E046C7}" type="pres">
      <dgm:prSet presAssocID="{D629901C-CF05-4A96-9BA9-63CE0A2B1135}" presName="nodeTx" presStyleLbl="node1" presStyleIdx="2" presStyleCnt="4">
        <dgm:presLayoutVars>
          <dgm:bulletEnabled val="1"/>
        </dgm:presLayoutVars>
      </dgm:prSet>
      <dgm:spPr/>
    </dgm:pt>
    <dgm:pt modelId="{BC9A4919-4A43-461C-B37E-859CACA21791}" type="pres">
      <dgm:prSet presAssocID="{D629901C-CF05-4A96-9BA9-63CE0A2B1135}" presName="invisiNode" presStyleLbl="node1" presStyleIdx="2" presStyleCnt="4"/>
      <dgm:spPr/>
    </dgm:pt>
    <dgm:pt modelId="{CD1B28B0-EA14-4F28-BDC7-C1E6D5874998}" type="pres">
      <dgm:prSet presAssocID="{D629901C-CF05-4A96-9BA9-63CE0A2B1135}" presName="imagNode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8975E606-338F-48DC-AFDA-535AD3607E4C}" type="pres">
      <dgm:prSet presAssocID="{00161633-DB54-4208-ABE3-8B059EB76205}" presName="sibTrans" presStyleLbl="sibTrans2D1" presStyleIdx="0" presStyleCnt="0"/>
      <dgm:spPr/>
    </dgm:pt>
    <dgm:pt modelId="{038BFF49-D039-4E0A-84C9-A62A7B4E0620}" type="pres">
      <dgm:prSet presAssocID="{332319BB-4107-48A4-98B1-FE76B75059D0}" presName="compNode" presStyleCnt="0"/>
      <dgm:spPr/>
    </dgm:pt>
    <dgm:pt modelId="{FD1ABE11-71D0-4C1A-81AD-E8C9B1F4950D}" type="pres">
      <dgm:prSet presAssocID="{332319BB-4107-48A4-98B1-FE76B75059D0}" presName="bkgdShape" presStyleLbl="node1" presStyleIdx="3" presStyleCnt="4"/>
      <dgm:spPr/>
    </dgm:pt>
    <dgm:pt modelId="{BCDE8E1A-5599-472A-84D9-6F19A7A6A6A0}" type="pres">
      <dgm:prSet presAssocID="{332319BB-4107-48A4-98B1-FE76B75059D0}" presName="nodeTx" presStyleLbl="node1" presStyleIdx="3" presStyleCnt="4">
        <dgm:presLayoutVars>
          <dgm:bulletEnabled val="1"/>
        </dgm:presLayoutVars>
      </dgm:prSet>
      <dgm:spPr/>
    </dgm:pt>
    <dgm:pt modelId="{5B9D600B-3421-4605-B001-18EC91511362}" type="pres">
      <dgm:prSet presAssocID="{332319BB-4107-48A4-98B1-FE76B75059D0}" presName="invisiNode" presStyleLbl="node1" presStyleIdx="3" presStyleCnt="4"/>
      <dgm:spPr/>
    </dgm:pt>
    <dgm:pt modelId="{A3CACD84-EEB7-494C-BDAB-93DD9BFD6482}" type="pres">
      <dgm:prSet presAssocID="{332319BB-4107-48A4-98B1-FE76B75059D0}" presName="imagNode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65525805-A5A1-4FE0-BB2E-44CCB951E5BD}" type="presOf" srcId="{332319BB-4107-48A4-98B1-FE76B75059D0}" destId="{FD1ABE11-71D0-4C1A-81AD-E8C9B1F4950D}" srcOrd="0" destOrd="0" presId="urn:microsoft.com/office/officeart/2005/8/layout/hList7"/>
    <dgm:cxn modelId="{1CDC6624-99C5-4818-9022-EC53DBC511AC}" srcId="{282C3DA1-0994-417D-AC38-28471A6302B1}" destId="{D629901C-CF05-4A96-9BA9-63CE0A2B1135}" srcOrd="2" destOrd="0" parTransId="{03A19542-E8AE-48B3-93C1-EA0DAE26FD8B}" sibTransId="{00161633-DB54-4208-ABE3-8B059EB76205}"/>
    <dgm:cxn modelId="{D88CBE2C-9C69-49B7-BE4D-E312B4CD7D0B}" type="presOf" srcId="{282C3DA1-0994-417D-AC38-28471A6302B1}" destId="{EC0F54D0-0C82-42AE-9D92-67AF4914CD5C}" srcOrd="0" destOrd="0" presId="urn:microsoft.com/office/officeart/2005/8/layout/hList7"/>
    <dgm:cxn modelId="{50F70630-056A-4EA8-A7E9-CEA88305D05D}" type="presOf" srcId="{00161633-DB54-4208-ABE3-8B059EB76205}" destId="{8975E606-338F-48DC-AFDA-535AD3607E4C}" srcOrd="0" destOrd="0" presId="urn:microsoft.com/office/officeart/2005/8/layout/hList7"/>
    <dgm:cxn modelId="{8CFE8933-58D5-4601-BCB3-8B09FC206C40}" type="presOf" srcId="{0F931EA6-364D-4EA1-8C2F-38FEDDB5FC11}" destId="{5FC2386E-81A0-44CC-B25A-3844AD29864F}" srcOrd="0" destOrd="0" presId="urn:microsoft.com/office/officeart/2005/8/layout/hList7"/>
    <dgm:cxn modelId="{C3FD4738-8B29-4554-B8FF-DDFF2C4C48EC}" type="presOf" srcId="{0327D515-E91F-4E3A-A6C1-60A70AFB8689}" destId="{9307B536-FA8E-4749-9241-2AF27B33F492}" srcOrd="0" destOrd="0" presId="urn:microsoft.com/office/officeart/2005/8/layout/hList7"/>
    <dgm:cxn modelId="{FF867B5B-0651-4F2E-AF4F-27AAD6D73715}" type="presOf" srcId="{B35DC29E-27FB-4487-AF81-9D293E5B2E2D}" destId="{4A3D8DFA-28B5-464F-8DD3-65AA81CDC875}" srcOrd="0" destOrd="0" presId="urn:microsoft.com/office/officeart/2005/8/layout/hList7"/>
    <dgm:cxn modelId="{6A262C43-EE10-4C55-9CD6-9F79ACC0050E}" type="presOf" srcId="{240476E4-DB11-429D-8769-0E208FA9E961}" destId="{AFAA74F6-FAA1-4DF5-9E88-69419CA7D07F}" srcOrd="1" destOrd="0" presId="urn:microsoft.com/office/officeart/2005/8/layout/hList7"/>
    <dgm:cxn modelId="{A3791564-483F-4526-AD0B-295DB099C503}" type="presOf" srcId="{B35DC29E-27FB-4487-AF81-9D293E5B2E2D}" destId="{203D785B-2E25-45CC-9A66-2DA07C9BE81B}" srcOrd="1" destOrd="0" presId="urn:microsoft.com/office/officeart/2005/8/layout/hList7"/>
    <dgm:cxn modelId="{F382586E-2E98-4B37-BE2D-7E54F4578452}" type="presOf" srcId="{D629901C-CF05-4A96-9BA9-63CE0A2B1135}" destId="{62AB2CE9-59DF-419A-8069-8D65136C4688}" srcOrd="0" destOrd="0" presId="urn:microsoft.com/office/officeart/2005/8/layout/hList7"/>
    <dgm:cxn modelId="{E0590F53-2E21-4673-A1A6-01645B000BD2}" srcId="{282C3DA1-0994-417D-AC38-28471A6302B1}" destId="{240476E4-DB11-429D-8769-0E208FA9E961}" srcOrd="1" destOrd="0" parTransId="{88FEA9B5-2CA8-4494-AF0C-B0D956276F66}" sibTransId="{0327D515-E91F-4E3A-A6C1-60A70AFB8689}"/>
    <dgm:cxn modelId="{29BA148B-DA79-46CE-BAD4-E70C4E67796A}" type="presOf" srcId="{D629901C-CF05-4A96-9BA9-63CE0A2B1135}" destId="{9339ADCA-D902-43DF-B5FA-285545E046C7}" srcOrd="1" destOrd="0" presId="urn:microsoft.com/office/officeart/2005/8/layout/hList7"/>
    <dgm:cxn modelId="{8EDC239D-784C-4A21-A541-642D72E76BF7}" type="presOf" srcId="{240476E4-DB11-429D-8769-0E208FA9E961}" destId="{5302A9A9-846D-44D9-B4A2-F40BB0CE0C0D}" srcOrd="0" destOrd="0" presId="urn:microsoft.com/office/officeart/2005/8/layout/hList7"/>
    <dgm:cxn modelId="{6ABD68A7-09DE-4DED-B375-F8E82FABC91B}" srcId="{282C3DA1-0994-417D-AC38-28471A6302B1}" destId="{B35DC29E-27FB-4487-AF81-9D293E5B2E2D}" srcOrd="0" destOrd="0" parTransId="{1FC0C59F-2F24-4DCA-A58E-D2922281764F}" sibTransId="{0F931EA6-364D-4EA1-8C2F-38FEDDB5FC11}"/>
    <dgm:cxn modelId="{CB0F98B9-321D-4258-B08A-6C8ED5191DA0}" type="presOf" srcId="{332319BB-4107-48A4-98B1-FE76B75059D0}" destId="{BCDE8E1A-5599-472A-84D9-6F19A7A6A6A0}" srcOrd="1" destOrd="0" presId="urn:microsoft.com/office/officeart/2005/8/layout/hList7"/>
    <dgm:cxn modelId="{0DF376FA-8866-4BD4-B4BB-E24AB4621BDB}" srcId="{282C3DA1-0994-417D-AC38-28471A6302B1}" destId="{332319BB-4107-48A4-98B1-FE76B75059D0}" srcOrd="3" destOrd="0" parTransId="{26FC04FD-62F3-4467-84E9-B99B1336612E}" sibTransId="{7F828F0E-9C1D-441C-9A02-76D8E9AA6B27}"/>
    <dgm:cxn modelId="{F1534624-9083-47A7-AF59-82090AC9361C}" type="presParOf" srcId="{EC0F54D0-0C82-42AE-9D92-67AF4914CD5C}" destId="{3C29BD49-473B-4985-9AAF-2C4D4BA3CB5A}" srcOrd="0" destOrd="0" presId="urn:microsoft.com/office/officeart/2005/8/layout/hList7"/>
    <dgm:cxn modelId="{0C8FCC6F-BC0F-40C6-88CE-2532E1015BE5}" type="presParOf" srcId="{EC0F54D0-0C82-42AE-9D92-67AF4914CD5C}" destId="{FC93AE55-B329-4A40-B2E7-19773887BFDC}" srcOrd="1" destOrd="0" presId="urn:microsoft.com/office/officeart/2005/8/layout/hList7"/>
    <dgm:cxn modelId="{4E9F2D5F-EAF7-4367-9468-07519E6C04B6}" type="presParOf" srcId="{FC93AE55-B329-4A40-B2E7-19773887BFDC}" destId="{0C04B7BD-8194-4DED-BD36-8ADC87371EE0}" srcOrd="0" destOrd="0" presId="urn:microsoft.com/office/officeart/2005/8/layout/hList7"/>
    <dgm:cxn modelId="{9FE12426-15E4-4880-BE3F-80002C96AFC1}" type="presParOf" srcId="{0C04B7BD-8194-4DED-BD36-8ADC87371EE0}" destId="{4A3D8DFA-28B5-464F-8DD3-65AA81CDC875}" srcOrd="0" destOrd="0" presId="urn:microsoft.com/office/officeart/2005/8/layout/hList7"/>
    <dgm:cxn modelId="{816FF91F-6101-4B21-8942-375FDEDF9154}" type="presParOf" srcId="{0C04B7BD-8194-4DED-BD36-8ADC87371EE0}" destId="{203D785B-2E25-45CC-9A66-2DA07C9BE81B}" srcOrd="1" destOrd="0" presId="urn:microsoft.com/office/officeart/2005/8/layout/hList7"/>
    <dgm:cxn modelId="{AD620122-FE36-408A-8BBF-F64BD15E7BC8}" type="presParOf" srcId="{0C04B7BD-8194-4DED-BD36-8ADC87371EE0}" destId="{8BD62E9F-2FF4-4267-807C-AB6F6DE0A866}" srcOrd="2" destOrd="0" presId="urn:microsoft.com/office/officeart/2005/8/layout/hList7"/>
    <dgm:cxn modelId="{BD09A9E6-70DE-482A-BC1F-697B66E8FD97}" type="presParOf" srcId="{0C04B7BD-8194-4DED-BD36-8ADC87371EE0}" destId="{15BEB8EF-136E-4133-906F-A013E3A4EEB3}" srcOrd="3" destOrd="0" presId="urn:microsoft.com/office/officeart/2005/8/layout/hList7"/>
    <dgm:cxn modelId="{6D9CC968-E91D-446C-98F1-1B4A955B8DE3}" type="presParOf" srcId="{FC93AE55-B329-4A40-B2E7-19773887BFDC}" destId="{5FC2386E-81A0-44CC-B25A-3844AD29864F}" srcOrd="1" destOrd="0" presId="urn:microsoft.com/office/officeart/2005/8/layout/hList7"/>
    <dgm:cxn modelId="{14E1E3AC-55DA-4454-9165-883754E8C465}" type="presParOf" srcId="{FC93AE55-B329-4A40-B2E7-19773887BFDC}" destId="{E24FED2D-FF51-4E22-A712-BFBD82CFBAE2}" srcOrd="2" destOrd="0" presId="urn:microsoft.com/office/officeart/2005/8/layout/hList7"/>
    <dgm:cxn modelId="{FDAD48C1-7F6E-447B-B0D2-A37C770A3F12}" type="presParOf" srcId="{E24FED2D-FF51-4E22-A712-BFBD82CFBAE2}" destId="{5302A9A9-846D-44D9-B4A2-F40BB0CE0C0D}" srcOrd="0" destOrd="0" presId="urn:microsoft.com/office/officeart/2005/8/layout/hList7"/>
    <dgm:cxn modelId="{0475ADDB-3D60-4B41-B309-C1106F74C63F}" type="presParOf" srcId="{E24FED2D-FF51-4E22-A712-BFBD82CFBAE2}" destId="{AFAA74F6-FAA1-4DF5-9E88-69419CA7D07F}" srcOrd="1" destOrd="0" presId="urn:microsoft.com/office/officeart/2005/8/layout/hList7"/>
    <dgm:cxn modelId="{7BD29871-2898-4C8F-B9B1-DCDC2493FC16}" type="presParOf" srcId="{E24FED2D-FF51-4E22-A712-BFBD82CFBAE2}" destId="{38EA412E-F820-4187-9D22-A0828A8B068D}" srcOrd="2" destOrd="0" presId="urn:microsoft.com/office/officeart/2005/8/layout/hList7"/>
    <dgm:cxn modelId="{86B902E9-8CD8-4E81-ACE3-418204EDC38D}" type="presParOf" srcId="{E24FED2D-FF51-4E22-A712-BFBD82CFBAE2}" destId="{D1557039-EBE4-4EBA-9185-C7C5F2FAE0BE}" srcOrd="3" destOrd="0" presId="urn:microsoft.com/office/officeart/2005/8/layout/hList7"/>
    <dgm:cxn modelId="{E5706619-CF02-4BC6-92D6-6D156D01C848}" type="presParOf" srcId="{FC93AE55-B329-4A40-B2E7-19773887BFDC}" destId="{9307B536-FA8E-4749-9241-2AF27B33F492}" srcOrd="3" destOrd="0" presId="urn:microsoft.com/office/officeart/2005/8/layout/hList7"/>
    <dgm:cxn modelId="{C5C87312-DD02-417F-9360-B0DE1DDA63F1}" type="presParOf" srcId="{FC93AE55-B329-4A40-B2E7-19773887BFDC}" destId="{DFD154F9-F104-4D41-8200-20C783DCB4FD}" srcOrd="4" destOrd="0" presId="urn:microsoft.com/office/officeart/2005/8/layout/hList7"/>
    <dgm:cxn modelId="{B2719423-6A7C-4888-90C1-467724603B19}" type="presParOf" srcId="{DFD154F9-F104-4D41-8200-20C783DCB4FD}" destId="{62AB2CE9-59DF-419A-8069-8D65136C4688}" srcOrd="0" destOrd="0" presId="urn:microsoft.com/office/officeart/2005/8/layout/hList7"/>
    <dgm:cxn modelId="{7BB0F166-3A65-4D3D-A711-258AAC7F9C55}" type="presParOf" srcId="{DFD154F9-F104-4D41-8200-20C783DCB4FD}" destId="{9339ADCA-D902-43DF-B5FA-285545E046C7}" srcOrd="1" destOrd="0" presId="urn:microsoft.com/office/officeart/2005/8/layout/hList7"/>
    <dgm:cxn modelId="{E027F873-0F65-4F96-A19C-D3E085151F8C}" type="presParOf" srcId="{DFD154F9-F104-4D41-8200-20C783DCB4FD}" destId="{BC9A4919-4A43-461C-B37E-859CACA21791}" srcOrd="2" destOrd="0" presId="urn:microsoft.com/office/officeart/2005/8/layout/hList7"/>
    <dgm:cxn modelId="{A58F37CB-4A6E-4556-A335-BD2E9EECAA0A}" type="presParOf" srcId="{DFD154F9-F104-4D41-8200-20C783DCB4FD}" destId="{CD1B28B0-EA14-4F28-BDC7-C1E6D5874998}" srcOrd="3" destOrd="0" presId="urn:microsoft.com/office/officeart/2005/8/layout/hList7"/>
    <dgm:cxn modelId="{3A3C0C79-3CB3-4C71-BFBA-6E98D8D84ADB}" type="presParOf" srcId="{FC93AE55-B329-4A40-B2E7-19773887BFDC}" destId="{8975E606-338F-48DC-AFDA-535AD3607E4C}" srcOrd="5" destOrd="0" presId="urn:microsoft.com/office/officeart/2005/8/layout/hList7"/>
    <dgm:cxn modelId="{C43A840B-69E9-45B1-A5DB-7531EB590C90}" type="presParOf" srcId="{FC93AE55-B329-4A40-B2E7-19773887BFDC}" destId="{038BFF49-D039-4E0A-84C9-A62A7B4E0620}" srcOrd="6" destOrd="0" presId="urn:microsoft.com/office/officeart/2005/8/layout/hList7"/>
    <dgm:cxn modelId="{CD66DC1A-A127-4FDE-AA91-07CF66AF4967}" type="presParOf" srcId="{038BFF49-D039-4E0A-84C9-A62A7B4E0620}" destId="{FD1ABE11-71D0-4C1A-81AD-E8C9B1F4950D}" srcOrd="0" destOrd="0" presId="urn:microsoft.com/office/officeart/2005/8/layout/hList7"/>
    <dgm:cxn modelId="{4E3C5D08-BF40-4BFA-9C08-2E4B9808B16E}" type="presParOf" srcId="{038BFF49-D039-4E0A-84C9-A62A7B4E0620}" destId="{BCDE8E1A-5599-472A-84D9-6F19A7A6A6A0}" srcOrd="1" destOrd="0" presId="urn:microsoft.com/office/officeart/2005/8/layout/hList7"/>
    <dgm:cxn modelId="{0B503B64-D24C-490A-9049-94D1B5FE0234}" type="presParOf" srcId="{038BFF49-D039-4E0A-84C9-A62A7B4E0620}" destId="{5B9D600B-3421-4605-B001-18EC91511362}" srcOrd="2" destOrd="0" presId="urn:microsoft.com/office/officeart/2005/8/layout/hList7"/>
    <dgm:cxn modelId="{0C3EF2EE-9038-4113-AF26-AE5A592AAB34}" type="presParOf" srcId="{038BFF49-D039-4E0A-84C9-A62A7B4E0620}" destId="{A3CACD84-EEB7-494C-BDAB-93DD9BFD648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6C42F-F681-4CEE-B7C4-F6F5113CB270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D7C0D4B-9159-4569-BCF1-E7443145FDCB}">
      <dgm:prSet/>
      <dgm:spPr/>
      <dgm:t>
        <a:bodyPr/>
        <a:lstStyle/>
        <a:p>
          <a:r>
            <a:rPr lang="zh-TW"/>
            <a:t>室外至少</a:t>
          </a:r>
          <a:r>
            <a:rPr lang="en-US" dirty="0"/>
            <a:t>1</a:t>
          </a:r>
          <a:r>
            <a:rPr lang="zh-TW" dirty="0"/>
            <a:t>公尺</a:t>
          </a:r>
        </a:p>
      </dgm:t>
    </dgm:pt>
    <dgm:pt modelId="{EB17319B-361A-47FA-A8FF-3FAA9E437A7C}" type="parTrans" cxnId="{D05AD949-C18C-4BF1-8C02-775B46DCDA5F}">
      <dgm:prSet/>
      <dgm:spPr/>
      <dgm:t>
        <a:bodyPr/>
        <a:lstStyle/>
        <a:p>
          <a:endParaRPr lang="zh-TW" altLang="en-US"/>
        </a:p>
      </dgm:t>
    </dgm:pt>
    <dgm:pt modelId="{2AD1551F-9C40-416E-BE31-D183228632B0}" type="sibTrans" cxnId="{D05AD949-C18C-4BF1-8C02-775B46DCDA5F}">
      <dgm:prSet/>
      <dgm:spPr/>
      <dgm:t>
        <a:bodyPr/>
        <a:lstStyle/>
        <a:p>
          <a:endParaRPr lang="zh-TW" altLang="en-US"/>
        </a:p>
      </dgm:t>
    </dgm:pt>
    <dgm:pt modelId="{278A63AA-B4F5-4661-8B62-DC0C202A791D}">
      <dgm:prSet/>
      <dgm:spPr/>
      <dgm:t>
        <a:bodyPr/>
        <a:lstStyle/>
        <a:p>
          <a:r>
            <a:rPr lang="zh-TW"/>
            <a:t>大約</a:t>
          </a:r>
          <a:r>
            <a:rPr lang="en-US"/>
            <a:t>3</a:t>
          </a:r>
          <a:r>
            <a:rPr lang="zh-TW"/>
            <a:t>個步伐</a:t>
          </a:r>
        </a:p>
      </dgm:t>
    </dgm:pt>
    <dgm:pt modelId="{1B08BAF0-5A27-4968-B23A-0DF01C6440FA}" type="parTrans" cxnId="{D5699699-AA12-4727-90D9-5E67166DDB13}">
      <dgm:prSet/>
      <dgm:spPr/>
      <dgm:t>
        <a:bodyPr/>
        <a:lstStyle/>
        <a:p>
          <a:endParaRPr lang="zh-TW" altLang="en-US"/>
        </a:p>
      </dgm:t>
    </dgm:pt>
    <dgm:pt modelId="{3EDF384A-2CD9-49D9-91EC-7F3562D3B407}" type="sibTrans" cxnId="{D5699699-AA12-4727-90D9-5E67166DDB13}">
      <dgm:prSet/>
      <dgm:spPr/>
      <dgm:t>
        <a:bodyPr/>
        <a:lstStyle/>
        <a:p>
          <a:endParaRPr lang="zh-TW" altLang="en-US"/>
        </a:p>
      </dgm:t>
    </dgm:pt>
    <dgm:pt modelId="{1E5C63D1-F28B-4197-ADA0-C8EF14758A56}">
      <dgm:prSet/>
      <dgm:spPr/>
      <dgm:t>
        <a:bodyPr/>
        <a:lstStyle/>
        <a:p>
          <a:r>
            <a:rPr lang="zh-TW"/>
            <a:t>室內至少</a:t>
          </a:r>
          <a:r>
            <a:rPr lang="en-US"/>
            <a:t>1.5</a:t>
          </a:r>
          <a:r>
            <a:rPr lang="zh-TW"/>
            <a:t>公尺</a:t>
          </a:r>
        </a:p>
      </dgm:t>
    </dgm:pt>
    <dgm:pt modelId="{FA840E47-E359-4BC8-A4E9-D99A47AD3B95}" type="parTrans" cxnId="{8DB6CF3B-B108-46C1-A901-318B746672E3}">
      <dgm:prSet/>
      <dgm:spPr/>
      <dgm:t>
        <a:bodyPr/>
        <a:lstStyle/>
        <a:p>
          <a:endParaRPr lang="zh-TW" altLang="en-US"/>
        </a:p>
      </dgm:t>
    </dgm:pt>
    <dgm:pt modelId="{FC288BFE-331D-40D6-AE21-633D99F8CC2C}" type="sibTrans" cxnId="{8DB6CF3B-B108-46C1-A901-318B746672E3}">
      <dgm:prSet/>
      <dgm:spPr/>
      <dgm:t>
        <a:bodyPr/>
        <a:lstStyle/>
        <a:p>
          <a:endParaRPr lang="zh-TW" altLang="en-US"/>
        </a:p>
      </dgm:t>
    </dgm:pt>
    <dgm:pt modelId="{608E4C03-D5A1-472B-A0F1-F4BB305FD478}">
      <dgm:prSet/>
      <dgm:spPr/>
      <dgm:t>
        <a:bodyPr/>
        <a:lstStyle/>
        <a:p>
          <a:r>
            <a:rPr lang="zh-TW"/>
            <a:t>大約手臂的兩倍長</a:t>
          </a:r>
        </a:p>
      </dgm:t>
    </dgm:pt>
    <dgm:pt modelId="{A3A0284F-E345-4BEA-8406-E154458C58D4}" type="parTrans" cxnId="{0B7A8828-9BC3-4EF5-86F6-4CC035F62E7B}">
      <dgm:prSet/>
      <dgm:spPr/>
      <dgm:t>
        <a:bodyPr/>
        <a:lstStyle/>
        <a:p>
          <a:endParaRPr lang="zh-TW" altLang="en-US"/>
        </a:p>
      </dgm:t>
    </dgm:pt>
    <dgm:pt modelId="{C007DB12-77FD-4298-944F-79449CD776FC}" type="sibTrans" cxnId="{0B7A8828-9BC3-4EF5-86F6-4CC035F62E7B}">
      <dgm:prSet/>
      <dgm:spPr/>
      <dgm:t>
        <a:bodyPr/>
        <a:lstStyle/>
        <a:p>
          <a:endParaRPr lang="zh-TW" altLang="en-US"/>
        </a:p>
      </dgm:t>
    </dgm:pt>
    <dgm:pt modelId="{BFAAC2BD-E123-4036-99AA-1FDE03939E15}" type="pres">
      <dgm:prSet presAssocID="{6A46C42F-F681-4CEE-B7C4-F6F5113CB270}" presName="rootNode" presStyleCnt="0">
        <dgm:presLayoutVars>
          <dgm:chMax/>
          <dgm:chPref/>
          <dgm:dir/>
          <dgm:animLvl val="lvl"/>
        </dgm:presLayoutVars>
      </dgm:prSet>
      <dgm:spPr/>
    </dgm:pt>
    <dgm:pt modelId="{7262E407-0510-4204-B531-982067603327}" type="pres">
      <dgm:prSet presAssocID="{ED7C0D4B-9159-4569-BCF1-E7443145FDCB}" presName="composite" presStyleCnt="0"/>
      <dgm:spPr/>
    </dgm:pt>
    <dgm:pt modelId="{E85868E9-8EBF-427D-AFB4-B6E83B6163CA}" type="pres">
      <dgm:prSet presAssocID="{ED7C0D4B-9159-4569-BCF1-E7443145FDCB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ECFB1404-B22B-41BC-BEBB-51A86183309A}" type="pres">
      <dgm:prSet presAssocID="{ED7C0D4B-9159-4569-BCF1-E7443145FDCB}" presName="Image" presStyleLbl="bgImgPlace1" presStyleIdx="0" presStyleCnt="2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F522DE8-B04D-4B85-BEA1-B17150172B53}" type="pres">
      <dgm:prSet presAssocID="{ED7C0D4B-9159-4569-BCF1-E7443145FDCB}" presName="ChildText" presStyleLbl="fgAcc1" presStyleIdx="0" presStyleCnt="2" custScaleX="57619" custLinFactNeighborX="9273" custLinFactNeighborY="-848">
        <dgm:presLayoutVars>
          <dgm:chMax val="0"/>
          <dgm:chPref val="0"/>
          <dgm:bulletEnabled val="1"/>
        </dgm:presLayoutVars>
      </dgm:prSet>
      <dgm:spPr/>
    </dgm:pt>
    <dgm:pt modelId="{17DD58D7-9185-4F9B-869E-C71A15068A26}" type="pres">
      <dgm:prSet presAssocID="{2AD1551F-9C40-416E-BE31-D183228632B0}" presName="sibTrans" presStyleCnt="0"/>
      <dgm:spPr/>
    </dgm:pt>
    <dgm:pt modelId="{5669FB44-0BB1-4E41-9C4D-0E12AC952F40}" type="pres">
      <dgm:prSet presAssocID="{1E5C63D1-F28B-4197-ADA0-C8EF14758A56}" presName="composite" presStyleCnt="0"/>
      <dgm:spPr/>
    </dgm:pt>
    <dgm:pt modelId="{953A1D91-A480-4A17-BDDB-D6510D2C3BDC}" type="pres">
      <dgm:prSet presAssocID="{1E5C63D1-F28B-4197-ADA0-C8EF14758A56}" presName="ParentText" presStyleLbl="node1" presStyleIdx="1" presStyleCnt="2" custLinFactNeighborX="-11350" custLinFactNeighborY="6187">
        <dgm:presLayoutVars>
          <dgm:chMax val="1"/>
          <dgm:chPref val="1"/>
          <dgm:bulletEnabled val="1"/>
        </dgm:presLayoutVars>
      </dgm:prSet>
      <dgm:spPr/>
    </dgm:pt>
    <dgm:pt modelId="{29D19B8A-2360-4642-82E8-521B81136570}" type="pres">
      <dgm:prSet presAssocID="{1E5C63D1-F28B-4197-ADA0-C8EF14758A56}" presName="Image" presStyleLbl="bgImgPlace1" presStyleIdx="1" presStyleCnt="2" custLinFactNeighborX="-11350" custLinFactNeighborY="1099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5F4EAADF-A9E5-4D20-93EC-029B9B945F0D}" type="pres">
      <dgm:prSet presAssocID="{1E5C63D1-F28B-4197-ADA0-C8EF14758A56}" presName="ChildText" presStyleLbl="fgAcc1" presStyleIdx="1" presStyleCnt="2" custScaleX="54325" custLinFactNeighborX="-16495" custLinFactNeighborY="5693">
        <dgm:presLayoutVars>
          <dgm:chMax val="0"/>
          <dgm:chPref val="0"/>
          <dgm:bulletEnabled val="1"/>
        </dgm:presLayoutVars>
      </dgm:prSet>
      <dgm:spPr/>
    </dgm:pt>
  </dgm:ptLst>
  <dgm:cxnLst>
    <dgm:cxn modelId="{13543E19-63DB-478B-A945-75AFF9F2BC6A}" type="presOf" srcId="{608E4C03-D5A1-472B-A0F1-F4BB305FD478}" destId="{5F4EAADF-A9E5-4D20-93EC-029B9B945F0D}" srcOrd="0" destOrd="0" presId="urn:microsoft.com/office/officeart/2008/layout/TitledPictureBlocks"/>
    <dgm:cxn modelId="{0B7A8828-9BC3-4EF5-86F6-4CC035F62E7B}" srcId="{1E5C63D1-F28B-4197-ADA0-C8EF14758A56}" destId="{608E4C03-D5A1-472B-A0F1-F4BB305FD478}" srcOrd="0" destOrd="0" parTransId="{A3A0284F-E345-4BEA-8406-E154458C58D4}" sibTransId="{C007DB12-77FD-4298-944F-79449CD776FC}"/>
    <dgm:cxn modelId="{8DB6CF3B-B108-46C1-A901-318B746672E3}" srcId="{6A46C42F-F681-4CEE-B7C4-F6F5113CB270}" destId="{1E5C63D1-F28B-4197-ADA0-C8EF14758A56}" srcOrd="1" destOrd="0" parTransId="{FA840E47-E359-4BC8-A4E9-D99A47AD3B95}" sibTransId="{FC288BFE-331D-40D6-AE21-633D99F8CC2C}"/>
    <dgm:cxn modelId="{D05AD949-C18C-4BF1-8C02-775B46DCDA5F}" srcId="{6A46C42F-F681-4CEE-B7C4-F6F5113CB270}" destId="{ED7C0D4B-9159-4569-BCF1-E7443145FDCB}" srcOrd="0" destOrd="0" parTransId="{EB17319B-361A-47FA-A8FF-3FAA9E437A7C}" sibTransId="{2AD1551F-9C40-416E-BE31-D183228632B0}"/>
    <dgm:cxn modelId="{73D48A7B-13DD-4AD2-824D-CA8A02E3CBF4}" type="presOf" srcId="{ED7C0D4B-9159-4569-BCF1-E7443145FDCB}" destId="{E85868E9-8EBF-427D-AFB4-B6E83B6163CA}" srcOrd="0" destOrd="0" presId="urn:microsoft.com/office/officeart/2008/layout/TitledPictureBlocks"/>
    <dgm:cxn modelId="{D5699699-AA12-4727-90D9-5E67166DDB13}" srcId="{ED7C0D4B-9159-4569-BCF1-E7443145FDCB}" destId="{278A63AA-B4F5-4661-8B62-DC0C202A791D}" srcOrd="0" destOrd="0" parTransId="{1B08BAF0-5A27-4968-B23A-0DF01C6440FA}" sibTransId="{3EDF384A-2CD9-49D9-91EC-7F3562D3B407}"/>
    <dgm:cxn modelId="{6C6AE0C9-DC87-44A4-91F0-57283ED032A0}" type="presOf" srcId="{6A46C42F-F681-4CEE-B7C4-F6F5113CB270}" destId="{BFAAC2BD-E123-4036-99AA-1FDE03939E15}" srcOrd="0" destOrd="0" presId="urn:microsoft.com/office/officeart/2008/layout/TitledPictureBlocks"/>
    <dgm:cxn modelId="{50CAD9D8-963C-449A-A1FD-3BE55D79A67C}" type="presOf" srcId="{278A63AA-B4F5-4661-8B62-DC0C202A791D}" destId="{7F522DE8-B04D-4B85-BEA1-B17150172B53}" srcOrd="0" destOrd="0" presId="urn:microsoft.com/office/officeart/2008/layout/TitledPictureBlocks"/>
    <dgm:cxn modelId="{0C5862E9-87CD-4158-820D-90A29BC87EEF}" type="presOf" srcId="{1E5C63D1-F28B-4197-ADA0-C8EF14758A56}" destId="{953A1D91-A480-4A17-BDDB-D6510D2C3BDC}" srcOrd="0" destOrd="0" presId="urn:microsoft.com/office/officeart/2008/layout/TitledPictureBlocks"/>
    <dgm:cxn modelId="{F2B9C7A1-F967-4CDF-BE55-0F2BE8B172A5}" type="presParOf" srcId="{BFAAC2BD-E123-4036-99AA-1FDE03939E15}" destId="{7262E407-0510-4204-B531-982067603327}" srcOrd="0" destOrd="0" presId="urn:microsoft.com/office/officeart/2008/layout/TitledPictureBlocks"/>
    <dgm:cxn modelId="{6873BD31-8357-4FDE-B2DB-E24AC20A9E87}" type="presParOf" srcId="{7262E407-0510-4204-B531-982067603327}" destId="{E85868E9-8EBF-427D-AFB4-B6E83B6163CA}" srcOrd="0" destOrd="0" presId="urn:microsoft.com/office/officeart/2008/layout/TitledPictureBlocks"/>
    <dgm:cxn modelId="{8D4D39F9-E338-4949-8051-89D858B18063}" type="presParOf" srcId="{7262E407-0510-4204-B531-982067603327}" destId="{ECFB1404-B22B-41BC-BEBB-51A86183309A}" srcOrd="1" destOrd="0" presId="urn:microsoft.com/office/officeart/2008/layout/TitledPictureBlocks"/>
    <dgm:cxn modelId="{28EB5D90-841A-4B8E-B3B4-58E7645D7F20}" type="presParOf" srcId="{7262E407-0510-4204-B531-982067603327}" destId="{7F522DE8-B04D-4B85-BEA1-B17150172B53}" srcOrd="2" destOrd="0" presId="urn:microsoft.com/office/officeart/2008/layout/TitledPictureBlocks"/>
    <dgm:cxn modelId="{6846A777-9237-4FF0-AD22-73FD98D6876D}" type="presParOf" srcId="{BFAAC2BD-E123-4036-99AA-1FDE03939E15}" destId="{17DD58D7-9185-4F9B-869E-C71A15068A26}" srcOrd="1" destOrd="0" presId="urn:microsoft.com/office/officeart/2008/layout/TitledPictureBlocks"/>
    <dgm:cxn modelId="{C38966F5-92D6-4E6D-A333-6773CA0F1A9D}" type="presParOf" srcId="{BFAAC2BD-E123-4036-99AA-1FDE03939E15}" destId="{5669FB44-0BB1-4E41-9C4D-0E12AC952F40}" srcOrd="2" destOrd="0" presId="urn:microsoft.com/office/officeart/2008/layout/TitledPictureBlocks"/>
    <dgm:cxn modelId="{66EAC489-CCB5-40E7-874E-1F351D5928D5}" type="presParOf" srcId="{5669FB44-0BB1-4E41-9C4D-0E12AC952F40}" destId="{953A1D91-A480-4A17-BDDB-D6510D2C3BDC}" srcOrd="0" destOrd="0" presId="urn:microsoft.com/office/officeart/2008/layout/TitledPictureBlocks"/>
    <dgm:cxn modelId="{8AA5B01E-929B-4EFE-B99E-8EEAFCADBA9E}" type="presParOf" srcId="{5669FB44-0BB1-4E41-9C4D-0E12AC952F40}" destId="{29D19B8A-2360-4642-82E8-521B81136570}" srcOrd="1" destOrd="0" presId="urn:microsoft.com/office/officeart/2008/layout/TitledPictureBlocks"/>
    <dgm:cxn modelId="{51F808EF-B847-436B-8718-5FAB63BEC356}" type="presParOf" srcId="{5669FB44-0BB1-4E41-9C4D-0E12AC952F40}" destId="{5F4EAADF-A9E5-4D20-93EC-029B9B945F0D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71DEB3-5C9D-4D7A-BA1D-725D334B7EED}" type="doc">
      <dgm:prSet loTypeId="urn:microsoft.com/office/officeart/2005/8/layout/radial2" loCatId="relationship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AACDF5F6-2F09-4E30-8EB8-2F096BB777EA}">
      <dgm:prSet/>
      <dgm:spPr/>
      <dgm:t>
        <a:bodyPr/>
        <a:lstStyle/>
        <a:p>
          <a:r>
            <a:rPr lang="zh-TW" dirty="0"/>
            <a:t>衛福部疾管署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8D046864-FA7C-4E14-B447-0ACC585DC24D}" type="parTrans" cxnId="{4BB66F0C-67F4-4ACD-99C4-459ABBBF91AE}">
      <dgm:prSet/>
      <dgm:spPr/>
      <dgm:t>
        <a:bodyPr/>
        <a:lstStyle/>
        <a:p>
          <a:endParaRPr lang="zh-TW" altLang="en-US"/>
        </a:p>
      </dgm:t>
    </dgm:pt>
    <dgm:pt modelId="{01E32840-3ABD-4376-A267-CB4BC8C0FA5E}" type="sibTrans" cxnId="{4BB66F0C-67F4-4ACD-99C4-459ABBBF91AE}">
      <dgm:prSet/>
      <dgm:spPr/>
      <dgm:t>
        <a:bodyPr/>
        <a:lstStyle/>
        <a:p>
          <a:endParaRPr lang="zh-TW" altLang="en-US"/>
        </a:p>
      </dgm:t>
    </dgm:pt>
    <dgm:pt modelId="{241ABF2F-E1B2-4DB6-9FB3-98D166D60536}">
      <dgm:prSet/>
      <dgm:spPr/>
      <dgm:t>
        <a:bodyPr/>
        <a:lstStyle/>
        <a:p>
          <a:r>
            <a:rPr lang="zh-TW"/>
            <a:t>掌握最新疫情</a:t>
          </a:r>
        </a:p>
      </dgm:t>
    </dgm:pt>
    <dgm:pt modelId="{626D814B-543D-4606-85B2-E65479A30EA7}" type="parTrans" cxnId="{755AB10A-E889-4E14-A422-24324CA6364A}">
      <dgm:prSet/>
      <dgm:spPr/>
      <dgm:t>
        <a:bodyPr/>
        <a:lstStyle/>
        <a:p>
          <a:endParaRPr lang="zh-TW" altLang="en-US"/>
        </a:p>
      </dgm:t>
    </dgm:pt>
    <dgm:pt modelId="{5788C151-F8D4-43A5-B9AE-A0AA5C91B3B6}" type="sibTrans" cxnId="{755AB10A-E889-4E14-A422-24324CA6364A}">
      <dgm:prSet/>
      <dgm:spPr/>
      <dgm:t>
        <a:bodyPr/>
        <a:lstStyle/>
        <a:p>
          <a:endParaRPr lang="zh-TW" altLang="en-US"/>
        </a:p>
      </dgm:t>
    </dgm:pt>
    <dgm:pt modelId="{5279632E-3EF5-4613-BE12-2BE415FE2B26}">
      <dgm:prSet/>
      <dgm:spPr/>
      <dgm:t>
        <a:bodyPr/>
        <a:lstStyle/>
        <a:p>
          <a:r>
            <a:rPr lang="zh-TW"/>
            <a:t>了解防疫議題</a:t>
          </a:r>
        </a:p>
      </dgm:t>
    </dgm:pt>
    <dgm:pt modelId="{632CFAEB-0E7B-42CA-9999-9F78EE7BAE54}" type="parTrans" cxnId="{C7297034-7E0C-46ED-A191-E281B091E93D}">
      <dgm:prSet/>
      <dgm:spPr/>
      <dgm:t>
        <a:bodyPr/>
        <a:lstStyle/>
        <a:p>
          <a:endParaRPr lang="zh-TW" altLang="en-US"/>
        </a:p>
      </dgm:t>
    </dgm:pt>
    <dgm:pt modelId="{799EDEE5-28F3-420D-9EEC-7BD86910D24A}" type="sibTrans" cxnId="{C7297034-7E0C-46ED-A191-E281B091E93D}">
      <dgm:prSet/>
      <dgm:spPr/>
      <dgm:t>
        <a:bodyPr/>
        <a:lstStyle/>
        <a:p>
          <a:endParaRPr lang="zh-TW" altLang="en-US"/>
        </a:p>
      </dgm:t>
    </dgm:pt>
    <dgm:pt modelId="{7F00B85B-0F80-4B5F-90A2-6B34B720B605}">
      <dgm:prSet/>
      <dgm:spPr/>
      <dgm:t>
        <a:bodyPr/>
        <a:lstStyle/>
        <a:p>
          <a:r>
            <a:rPr lang="zh-TW"/>
            <a:t>防疫小測驗</a:t>
          </a:r>
        </a:p>
      </dgm:t>
    </dgm:pt>
    <dgm:pt modelId="{13511BCB-320E-4C22-A29F-FD872F5923E0}" type="parTrans" cxnId="{128D977C-E887-4CA9-B305-E61FC0C26C2A}">
      <dgm:prSet/>
      <dgm:spPr/>
      <dgm:t>
        <a:bodyPr/>
        <a:lstStyle/>
        <a:p>
          <a:endParaRPr lang="zh-TW" altLang="en-US"/>
        </a:p>
      </dgm:t>
    </dgm:pt>
    <dgm:pt modelId="{31CF2AB5-C1D6-49F5-AC99-285B388ABAB9}" type="sibTrans" cxnId="{128D977C-E887-4CA9-B305-E61FC0C26C2A}">
      <dgm:prSet/>
      <dgm:spPr/>
      <dgm:t>
        <a:bodyPr/>
        <a:lstStyle/>
        <a:p>
          <a:endParaRPr lang="zh-TW" altLang="en-US"/>
        </a:p>
      </dgm:t>
    </dgm:pt>
    <dgm:pt modelId="{2A546420-F3F7-4E7A-92CA-08AF7E14F738}">
      <dgm:prSet/>
      <dgm:spPr/>
      <dgm:t>
        <a:bodyPr/>
        <a:lstStyle/>
        <a:p>
          <a:r>
            <a:rPr lang="zh-TW"/>
            <a:t>你的防疫觀念正確嗎？</a:t>
          </a:r>
        </a:p>
      </dgm:t>
    </dgm:pt>
    <dgm:pt modelId="{D0B9291B-08E7-4568-8876-5AC4C732FBF8}" type="parTrans" cxnId="{D2D62027-98A9-4212-9DF7-74F3AA016A2D}">
      <dgm:prSet/>
      <dgm:spPr/>
      <dgm:t>
        <a:bodyPr/>
        <a:lstStyle/>
        <a:p>
          <a:endParaRPr lang="zh-TW" altLang="en-US"/>
        </a:p>
      </dgm:t>
    </dgm:pt>
    <dgm:pt modelId="{81A33D2E-F1C1-41EF-8236-A3911A1F8874}" type="sibTrans" cxnId="{D2D62027-98A9-4212-9DF7-74F3AA016A2D}">
      <dgm:prSet/>
      <dgm:spPr/>
      <dgm:t>
        <a:bodyPr/>
        <a:lstStyle/>
        <a:p>
          <a:endParaRPr lang="zh-TW" altLang="en-US"/>
        </a:p>
      </dgm:t>
    </dgm:pt>
    <dgm:pt modelId="{E2840B23-BB94-4BF0-81C2-82DFFCDC7240}">
      <dgm:prSet/>
      <dgm:spPr/>
      <dgm:t>
        <a:bodyPr/>
        <a:lstStyle/>
        <a:p>
          <a:r>
            <a:rPr lang="zh-TW"/>
            <a:t>擊敗新冠病毒，健康久久！</a:t>
          </a:r>
        </a:p>
      </dgm:t>
    </dgm:pt>
    <dgm:pt modelId="{FD58E0A8-8EB3-40BB-BA19-A464C42280F4}" type="parTrans" cxnId="{1937B742-2CEA-414C-81F3-2C78F39FFC58}">
      <dgm:prSet/>
      <dgm:spPr/>
      <dgm:t>
        <a:bodyPr/>
        <a:lstStyle/>
        <a:p>
          <a:endParaRPr lang="zh-TW" altLang="en-US"/>
        </a:p>
      </dgm:t>
    </dgm:pt>
    <dgm:pt modelId="{2ABAF851-7E65-4AA8-A0F1-FCC156F25CAA}" type="sibTrans" cxnId="{1937B742-2CEA-414C-81F3-2C78F39FFC58}">
      <dgm:prSet/>
      <dgm:spPr/>
      <dgm:t>
        <a:bodyPr/>
        <a:lstStyle/>
        <a:p>
          <a:endParaRPr lang="zh-TW" altLang="en-US"/>
        </a:p>
      </dgm:t>
    </dgm:pt>
    <dgm:pt modelId="{CAEE496A-D0F7-431A-90B4-A1E3FD7784B7}" type="pres">
      <dgm:prSet presAssocID="{6F71DEB3-5C9D-4D7A-BA1D-725D334B7EE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866AC92-6A85-4CBA-AD09-0B45DB3DC3C7}" type="pres">
      <dgm:prSet presAssocID="{6F71DEB3-5C9D-4D7A-BA1D-725D334B7EED}" presName="cycle" presStyleCnt="0"/>
      <dgm:spPr/>
    </dgm:pt>
    <dgm:pt modelId="{428CAF7E-A341-4661-8B35-835EC2F772CB}" type="pres">
      <dgm:prSet presAssocID="{6F71DEB3-5C9D-4D7A-BA1D-725D334B7EED}" presName="centerShape" presStyleCnt="0"/>
      <dgm:spPr/>
    </dgm:pt>
    <dgm:pt modelId="{78E77B4D-3A0F-4588-948B-62F1D5201147}" type="pres">
      <dgm:prSet presAssocID="{6F71DEB3-5C9D-4D7A-BA1D-725D334B7EED}" presName="connSite" presStyleLbl="node1" presStyleIdx="0" presStyleCnt="3"/>
      <dgm:spPr/>
    </dgm:pt>
    <dgm:pt modelId="{C9741B3D-E41C-4A59-B494-72830617F627}" type="pres">
      <dgm:prSet presAssocID="{6F71DEB3-5C9D-4D7A-BA1D-725D334B7EED}" presName="visible" presStyleLbl="nod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84403C3-A173-4AD3-9593-EBEAAFB43CA2}" type="pres">
      <dgm:prSet presAssocID="{8D046864-FA7C-4E14-B447-0ACC585DC24D}" presName="Name25" presStyleLbl="parChTrans1D1" presStyleIdx="0" presStyleCnt="2"/>
      <dgm:spPr/>
    </dgm:pt>
    <dgm:pt modelId="{C8DCF365-ECCF-4C9B-B7EC-BA84A78EA5D1}" type="pres">
      <dgm:prSet presAssocID="{AACDF5F6-2F09-4E30-8EB8-2F096BB777EA}" presName="node" presStyleCnt="0"/>
      <dgm:spPr/>
    </dgm:pt>
    <dgm:pt modelId="{2548ABAC-66E1-46F8-BECA-9C0E283AC477}" type="pres">
      <dgm:prSet presAssocID="{AACDF5F6-2F09-4E30-8EB8-2F096BB777EA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06D4EC3B-6051-4148-B1BB-F65B49287EF5}" type="pres">
      <dgm:prSet presAssocID="{AACDF5F6-2F09-4E30-8EB8-2F096BB777EA}" presName="childNode" presStyleLbl="revTx" presStyleIdx="0" presStyleCnt="2">
        <dgm:presLayoutVars>
          <dgm:bulletEnabled val="1"/>
        </dgm:presLayoutVars>
      </dgm:prSet>
      <dgm:spPr/>
    </dgm:pt>
    <dgm:pt modelId="{C2E434B6-2561-4E32-90B3-2BEFB11207C3}" type="pres">
      <dgm:prSet presAssocID="{13511BCB-320E-4C22-A29F-FD872F5923E0}" presName="Name25" presStyleLbl="parChTrans1D1" presStyleIdx="1" presStyleCnt="2"/>
      <dgm:spPr/>
    </dgm:pt>
    <dgm:pt modelId="{DC35C4BD-7523-49EF-80F7-E7D0E24AE6DF}" type="pres">
      <dgm:prSet presAssocID="{7F00B85B-0F80-4B5F-90A2-6B34B720B605}" presName="node" presStyleCnt="0"/>
      <dgm:spPr/>
    </dgm:pt>
    <dgm:pt modelId="{ACAA6DA7-D684-46EC-BC41-05780E59B59A}" type="pres">
      <dgm:prSet presAssocID="{7F00B85B-0F80-4B5F-90A2-6B34B720B605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3480431E-581E-4543-A707-8A4FA1035E53}" type="pres">
      <dgm:prSet presAssocID="{7F00B85B-0F80-4B5F-90A2-6B34B720B605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755AB10A-E889-4E14-A422-24324CA6364A}" srcId="{AACDF5F6-2F09-4E30-8EB8-2F096BB777EA}" destId="{241ABF2F-E1B2-4DB6-9FB3-98D166D60536}" srcOrd="0" destOrd="0" parTransId="{626D814B-543D-4606-85B2-E65479A30EA7}" sibTransId="{5788C151-F8D4-43A5-B9AE-A0AA5C91B3B6}"/>
    <dgm:cxn modelId="{4BB66F0C-67F4-4ACD-99C4-459ABBBF91AE}" srcId="{6F71DEB3-5C9D-4D7A-BA1D-725D334B7EED}" destId="{AACDF5F6-2F09-4E30-8EB8-2F096BB777EA}" srcOrd="0" destOrd="0" parTransId="{8D046864-FA7C-4E14-B447-0ACC585DC24D}" sibTransId="{01E32840-3ABD-4376-A267-CB4BC8C0FA5E}"/>
    <dgm:cxn modelId="{D2D62027-98A9-4212-9DF7-74F3AA016A2D}" srcId="{7F00B85B-0F80-4B5F-90A2-6B34B720B605}" destId="{2A546420-F3F7-4E7A-92CA-08AF7E14F738}" srcOrd="0" destOrd="0" parTransId="{D0B9291B-08E7-4568-8876-5AC4C732FBF8}" sibTransId="{81A33D2E-F1C1-41EF-8236-A3911A1F8874}"/>
    <dgm:cxn modelId="{C7297034-7E0C-46ED-A191-E281B091E93D}" srcId="{AACDF5F6-2F09-4E30-8EB8-2F096BB777EA}" destId="{5279632E-3EF5-4613-BE12-2BE415FE2B26}" srcOrd="1" destOrd="0" parTransId="{632CFAEB-0E7B-42CA-9999-9F78EE7BAE54}" sibTransId="{799EDEE5-28F3-420D-9EEC-7BD86910D24A}"/>
    <dgm:cxn modelId="{5105FD3D-D58B-4863-B869-9AC1C071088F}" type="presOf" srcId="{2A546420-F3F7-4E7A-92CA-08AF7E14F738}" destId="{3480431E-581E-4543-A707-8A4FA1035E53}" srcOrd="0" destOrd="0" presId="urn:microsoft.com/office/officeart/2005/8/layout/radial2"/>
    <dgm:cxn modelId="{1AC2D25B-F68F-40D5-AB40-4737D634A738}" type="presOf" srcId="{241ABF2F-E1B2-4DB6-9FB3-98D166D60536}" destId="{06D4EC3B-6051-4148-B1BB-F65B49287EF5}" srcOrd="0" destOrd="0" presId="urn:microsoft.com/office/officeart/2005/8/layout/radial2"/>
    <dgm:cxn modelId="{DC822F60-D01F-4768-8DC9-91F3878D2181}" type="presOf" srcId="{6F71DEB3-5C9D-4D7A-BA1D-725D334B7EED}" destId="{CAEE496A-D0F7-431A-90B4-A1E3FD7784B7}" srcOrd="0" destOrd="0" presId="urn:microsoft.com/office/officeart/2005/8/layout/radial2"/>
    <dgm:cxn modelId="{1937B742-2CEA-414C-81F3-2C78F39FFC58}" srcId="{7F00B85B-0F80-4B5F-90A2-6B34B720B605}" destId="{E2840B23-BB94-4BF0-81C2-82DFFCDC7240}" srcOrd="1" destOrd="0" parTransId="{FD58E0A8-8EB3-40BB-BA19-A464C42280F4}" sibTransId="{2ABAF851-7E65-4AA8-A0F1-FCC156F25CAA}"/>
    <dgm:cxn modelId="{B42BBB79-F3F3-4171-8756-D08C020B27B2}" type="presOf" srcId="{8D046864-FA7C-4E14-B447-0ACC585DC24D}" destId="{E84403C3-A173-4AD3-9593-EBEAAFB43CA2}" srcOrd="0" destOrd="0" presId="urn:microsoft.com/office/officeart/2005/8/layout/radial2"/>
    <dgm:cxn modelId="{128D977C-E887-4CA9-B305-E61FC0C26C2A}" srcId="{6F71DEB3-5C9D-4D7A-BA1D-725D334B7EED}" destId="{7F00B85B-0F80-4B5F-90A2-6B34B720B605}" srcOrd="1" destOrd="0" parTransId="{13511BCB-320E-4C22-A29F-FD872F5923E0}" sibTransId="{31CF2AB5-C1D6-49F5-AC99-285B388ABAB9}"/>
    <dgm:cxn modelId="{1215179A-E6DD-4BD2-A59D-F9D525A20E58}" type="presOf" srcId="{13511BCB-320E-4C22-A29F-FD872F5923E0}" destId="{C2E434B6-2561-4E32-90B3-2BEFB11207C3}" srcOrd="0" destOrd="0" presId="urn:microsoft.com/office/officeart/2005/8/layout/radial2"/>
    <dgm:cxn modelId="{37ED27C4-01C9-49EF-9A91-D6F06A4E7297}" type="presOf" srcId="{7F00B85B-0F80-4B5F-90A2-6B34B720B605}" destId="{ACAA6DA7-D684-46EC-BC41-05780E59B59A}" srcOrd="0" destOrd="0" presId="urn:microsoft.com/office/officeart/2005/8/layout/radial2"/>
    <dgm:cxn modelId="{FE0189CA-D185-4BF2-B726-63C0BCEBD470}" type="presOf" srcId="{AACDF5F6-2F09-4E30-8EB8-2F096BB777EA}" destId="{2548ABAC-66E1-46F8-BECA-9C0E283AC477}" srcOrd="0" destOrd="0" presId="urn:microsoft.com/office/officeart/2005/8/layout/radial2"/>
    <dgm:cxn modelId="{FD9B4EE2-A795-4749-9C1B-61361274CC63}" type="presOf" srcId="{5279632E-3EF5-4613-BE12-2BE415FE2B26}" destId="{06D4EC3B-6051-4148-B1BB-F65B49287EF5}" srcOrd="0" destOrd="1" presId="urn:microsoft.com/office/officeart/2005/8/layout/radial2"/>
    <dgm:cxn modelId="{EE9452F6-80D6-466E-A066-EECCA479F849}" type="presOf" srcId="{E2840B23-BB94-4BF0-81C2-82DFFCDC7240}" destId="{3480431E-581E-4543-A707-8A4FA1035E53}" srcOrd="0" destOrd="1" presId="urn:microsoft.com/office/officeart/2005/8/layout/radial2"/>
    <dgm:cxn modelId="{585EEF6E-57F3-433A-AAE2-1C4C53BD424E}" type="presParOf" srcId="{CAEE496A-D0F7-431A-90B4-A1E3FD7784B7}" destId="{0866AC92-6A85-4CBA-AD09-0B45DB3DC3C7}" srcOrd="0" destOrd="0" presId="urn:microsoft.com/office/officeart/2005/8/layout/radial2"/>
    <dgm:cxn modelId="{1A8496D5-816F-47E6-B388-0EF7A0DA14DA}" type="presParOf" srcId="{0866AC92-6A85-4CBA-AD09-0B45DB3DC3C7}" destId="{428CAF7E-A341-4661-8B35-835EC2F772CB}" srcOrd="0" destOrd="0" presId="urn:microsoft.com/office/officeart/2005/8/layout/radial2"/>
    <dgm:cxn modelId="{956E3AE0-682D-4D90-955F-96F9166D4268}" type="presParOf" srcId="{428CAF7E-A341-4661-8B35-835EC2F772CB}" destId="{78E77B4D-3A0F-4588-948B-62F1D5201147}" srcOrd="0" destOrd="0" presId="urn:microsoft.com/office/officeart/2005/8/layout/radial2"/>
    <dgm:cxn modelId="{D40337AE-C048-4F60-84C7-1B8BE1BD7C69}" type="presParOf" srcId="{428CAF7E-A341-4661-8B35-835EC2F772CB}" destId="{C9741B3D-E41C-4A59-B494-72830617F627}" srcOrd="1" destOrd="0" presId="urn:microsoft.com/office/officeart/2005/8/layout/radial2"/>
    <dgm:cxn modelId="{2F332766-3098-4BAD-8DFF-C37A9337035C}" type="presParOf" srcId="{0866AC92-6A85-4CBA-AD09-0B45DB3DC3C7}" destId="{E84403C3-A173-4AD3-9593-EBEAAFB43CA2}" srcOrd="1" destOrd="0" presId="urn:microsoft.com/office/officeart/2005/8/layout/radial2"/>
    <dgm:cxn modelId="{7C9D99FD-C823-4B51-B53D-CCCCBC55DF83}" type="presParOf" srcId="{0866AC92-6A85-4CBA-AD09-0B45DB3DC3C7}" destId="{C8DCF365-ECCF-4C9B-B7EC-BA84A78EA5D1}" srcOrd="2" destOrd="0" presId="urn:microsoft.com/office/officeart/2005/8/layout/radial2"/>
    <dgm:cxn modelId="{748A48AE-E6AC-468F-841C-CACB46FE1B67}" type="presParOf" srcId="{C8DCF365-ECCF-4C9B-B7EC-BA84A78EA5D1}" destId="{2548ABAC-66E1-46F8-BECA-9C0E283AC477}" srcOrd="0" destOrd="0" presId="urn:microsoft.com/office/officeart/2005/8/layout/radial2"/>
    <dgm:cxn modelId="{8150EC90-0FAC-4A58-8EE9-301C2717E531}" type="presParOf" srcId="{C8DCF365-ECCF-4C9B-B7EC-BA84A78EA5D1}" destId="{06D4EC3B-6051-4148-B1BB-F65B49287EF5}" srcOrd="1" destOrd="0" presId="urn:microsoft.com/office/officeart/2005/8/layout/radial2"/>
    <dgm:cxn modelId="{5B93236F-54D4-4429-815E-34235C888362}" type="presParOf" srcId="{0866AC92-6A85-4CBA-AD09-0B45DB3DC3C7}" destId="{C2E434B6-2561-4E32-90B3-2BEFB11207C3}" srcOrd="3" destOrd="0" presId="urn:microsoft.com/office/officeart/2005/8/layout/radial2"/>
    <dgm:cxn modelId="{6F16E09A-C1DD-4441-AD1E-071895DAE6FA}" type="presParOf" srcId="{0866AC92-6A85-4CBA-AD09-0B45DB3DC3C7}" destId="{DC35C4BD-7523-49EF-80F7-E7D0E24AE6DF}" srcOrd="4" destOrd="0" presId="urn:microsoft.com/office/officeart/2005/8/layout/radial2"/>
    <dgm:cxn modelId="{0319E570-73EC-4B4A-9539-91688F0D4B84}" type="presParOf" srcId="{DC35C4BD-7523-49EF-80F7-E7D0E24AE6DF}" destId="{ACAA6DA7-D684-46EC-BC41-05780E59B59A}" srcOrd="0" destOrd="0" presId="urn:microsoft.com/office/officeart/2005/8/layout/radial2"/>
    <dgm:cxn modelId="{60C4C6F1-A7A0-4326-B024-6AA23FD8E6B9}" type="presParOf" srcId="{DC35C4BD-7523-49EF-80F7-E7D0E24AE6DF}" destId="{3480431E-581E-4543-A707-8A4FA1035E5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D8DFA-28B5-464F-8DD3-65AA81CDC875}">
      <dsp:nvSpPr>
        <dsp:cNvPr id="0" name=""/>
        <dsp:cNvSpPr/>
      </dsp:nvSpPr>
      <dsp:spPr>
        <a:xfrm>
          <a:off x="8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雙手肥皂清潔，搓洗</a:t>
          </a:r>
          <a:r>
            <a:rPr lang="en-US" sz="2800" kern="1200"/>
            <a:t>40~60</a:t>
          </a:r>
          <a:r>
            <a:rPr lang="zh-TW" sz="2800" kern="1200"/>
            <a:t>秒</a:t>
          </a:r>
        </a:p>
      </dsp:txBody>
      <dsp:txXfrm>
        <a:off x="8" y="1810385"/>
        <a:ext cx="2011188" cy="1810385"/>
      </dsp:txXfrm>
    </dsp:sp>
    <dsp:sp modelId="{15BEB8EF-136E-4133-906F-A013E3A4EEB3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02A9A9-846D-44D9-B4A2-F40BB0CE0C0D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口罩要遮住口鼻、蓋住下巴  </a:t>
          </a:r>
        </a:p>
      </dsp:txBody>
      <dsp:txXfrm>
        <a:off x="2073443" y="1810385"/>
        <a:ext cx="2011188" cy="1810385"/>
      </dsp:txXfrm>
    </dsp:sp>
    <dsp:sp modelId="{D1557039-EBE4-4EBA-9185-C7C5F2FAE0BE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AB2CE9-59DF-419A-8069-8D65136C4688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噴</a:t>
          </a:r>
          <a:r>
            <a:rPr lang="en-US" sz="2800" kern="1200" dirty="0"/>
            <a:t>75%</a:t>
          </a:r>
          <a:r>
            <a:rPr lang="zh-TW" sz="2800" kern="1200" dirty="0"/>
            <a:t>酒精搓洗雙手</a:t>
          </a:r>
          <a:r>
            <a:rPr lang="en-US" sz="2800" kern="1200" dirty="0"/>
            <a:t>20-30</a:t>
          </a:r>
          <a:r>
            <a:rPr lang="zh-TW" sz="2800" kern="1200" dirty="0"/>
            <a:t>秒</a:t>
          </a:r>
        </a:p>
      </dsp:txBody>
      <dsp:txXfrm>
        <a:off x="4144967" y="1810385"/>
        <a:ext cx="2011188" cy="1810385"/>
      </dsp:txXfrm>
    </dsp:sp>
    <dsp:sp modelId="{CD1B28B0-EA14-4F28-BDC7-C1E6D5874998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1ABE11-71D0-4C1A-81AD-E8C9B1F4950D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有發燒、呼吸道症狀速就醫</a:t>
          </a:r>
        </a:p>
      </dsp:txBody>
      <dsp:txXfrm>
        <a:off x="6216492" y="1810385"/>
        <a:ext cx="2011188" cy="1810385"/>
      </dsp:txXfrm>
    </dsp:sp>
    <dsp:sp modelId="{A3CACD84-EEB7-494C-BDAB-93DD9BFD6482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29BD49-473B-4985-9AAF-2C4D4BA3CB5A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B1404-B22B-41BC-BEBB-51A86183309A}">
      <dsp:nvSpPr>
        <dsp:cNvPr id="0" name=""/>
        <dsp:cNvSpPr/>
      </dsp:nvSpPr>
      <dsp:spPr>
        <a:xfrm>
          <a:off x="4544" y="1202595"/>
          <a:ext cx="3092708" cy="262043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22DE8-B04D-4B85-BEA1-B17150172B53}">
      <dsp:nvSpPr>
        <dsp:cNvPr id="0" name=""/>
        <dsp:cNvSpPr/>
      </dsp:nvSpPr>
      <dsp:spPr>
        <a:xfrm>
          <a:off x="3132169" y="1556349"/>
          <a:ext cx="844992" cy="1526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100" kern="1200"/>
            <a:t>大約</a:t>
          </a:r>
          <a:r>
            <a:rPr lang="en-US" sz="2100" kern="1200"/>
            <a:t>3</a:t>
          </a:r>
          <a:r>
            <a:rPr lang="zh-TW" sz="2100" kern="1200"/>
            <a:t>個步伐</a:t>
          </a:r>
        </a:p>
      </dsp:txBody>
      <dsp:txXfrm>
        <a:off x="3156918" y="1581098"/>
        <a:ext cx="795494" cy="1476856"/>
      </dsp:txXfrm>
    </dsp:sp>
    <dsp:sp modelId="{E85868E9-8EBF-427D-AFB4-B6E83B6163CA}">
      <dsp:nvSpPr>
        <dsp:cNvPr id="0" name=""/>
        <dsp:cNvSpPr/>
      </dsp:nvSpPr>
      <dsp:spPr>
        <a:xfrm>
          <a:off x="4544" y="702934"/>
          <a:ext cx="3092708" cy="4512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900" kern="1200"/>
            <a:t>室外至少</a:t>
          </a:r>
          <a:r>
            <a:rPr lang="en-US" sz="1900" kern="1200" dirty="0"/>
            <a:t>1</a:t>
          </a:r>
          <a:r>
            <a:rPr lang="zh-TW" sz="1900" kern="1200" dirty="0"/>
            <a:t>公尺</a:t>
          </a:r>
        </a:p>
      </dsp:txBody>
      <dsp:txXfrm>
        <a:off x="4544" y="702934"/>
        <a:ext cx="3092708" cy="451228"/>
      </dsp:txXfrm>
    </dsp:sp>
    <dsp:sp modelId="{29D19B8A-2360-4642-82E8-521B81136570}">
      <dsp:nvSpPr>
        <dsp:cNvPr id="0" name=""/>
        <dsp:cNvSpPr/>
      </dsp:nvSpPr>
      <dsp:spPr>
        <a:xfrm>
          <a:off x="4061559" y="1231393"/>
          <a:ext cx="3092708" cy="2620432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EAADF-A9E5-4D20-93EC-029B9B945F0D}">
      <dsp:nvSpPr>
        <dsp:cNvPr id="0" name=""/>
        <dsp:cNvSpPr/>
      </dsp:nvSpPr>
      <dsp:spPr>
        <a:xfrm>
          <a:off x="7186468" y="1656188"/>
          <a:ext cx="796685" cy="1526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100" kern="1200"/>
            <a:t>大約手臂的兩倍長</a:t>
          </a:r>
        </a:p>
      </dsp:txBody>
      <dsp:txXfrm>
        <a:off x="7209802" y="1679522"/>
        <a:ext cx="750017" cy="1479686"/>
      </dsp:txXfrm>
    </dsp:sp>
    <dsp:sp modelId="{953A1D91-A480-4A17-BDDB-D6510D2C3BDC}">
      <dsp:nvSpPr>
        <dsp:cNvPr id="0" name=""/>
        <dsp:cNvSpPr/>
      </dsp:nvSpPr>
      <dsp:spPr>
        <a:xfrm>
          <a:off x="4061559" y="730852"/>
          <a:ext cx="3092708" cy="45122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900" kern="1200"/>
            <a:t>室內至少</a:t>
          </a:r>
          <a:r>
            <a:rPr lang="en-US" sz="1900" kern="1200"/>
            <a:t>1.5</a:t>
          </a:r>
          <a:r>
            <a:rPr lang="zh-TW" sz="1900" kern="1200"/>
            <a:t>公尺</a:t>
          </a:r>
        </a:p>
      </dsp:txBody>
      <dsp:txXfrm>
        <a:off x="4061559" y="730852"/>
        <a:ext cx="3092708" cy="451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434B6-2561-4E32-90B3-2BEFB11207C3}">
      <dsp:nvSpPr>
        <dsp:cNvPr id="0" name=""/>
        <dsp:cNvSpPr/>
      </dsp:nvSpPr>
      <dsp:spPr>
        <a:xfrm rot="1759101">
          <a:off x="2716963" y="3007677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403C3-A173-4AD3-9593-EBEAAFB43CA2}">
      <dsp:nvSpPr>
        <dsp:cNvPr id="0" name=""/>
        <dsp:cNvSpPr/>
      </dsp:nvSpPr>
      <dsp:spPr>
        <a:xfrm rot="19840899">
          <a:off x="2716963" y="1456146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41B3D-E41C-4A59-B494-72830617F627}">
      <dsp:nvSpPr>
        <dsp:cNvPr id="0" name=""/>
        <dsp:cNvSpPr/>
      </dsp:nvSpPr>
      <dsp:spPr>
        <a:xfrm>
          <a:off x="358984" y="842491"/>
          <a:ext cx="2840980" cy="28409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8ABAC-66E1-46F8-BECA-9C0E283AC477}">
      <dsp:nvSpPr>
        <dsp:cNvPr id="0" name=""/>
        <dsp:cNvSpPr/>
      </dsp:nvSpPr>
      <dsp:spPr>
        <a:xfrm>
          <a:off x="3438686" y="238"/>
          <a:ext cx="1704588" cy="1704588"/>
        </a:xfrm>
        <a:prstGeom prst="ellipse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 dirty="0"/>
            <a:t>衛福部疾管署</a:t>
          </a:r>
        </a:p>
      </dsp:txBody>
      <dsp:txXfrm>
        <a:off x="3688317" y="249869"/>
        <a:ext cx="1205326" cy="1205326"/>
      </dsp:txXfrm>
    </dsp:sp>
    <dsp:sp modelId="{06D4EC3B-6051-4148-B1BB-F65B49287EF5}">
      <dsp:nvSpPr>
        <dsp:cNvPr id="0" name=""/>
        <dsp:cNvSpPr/>
      </dsp:nvSpPr>
      <dsp:spPr>
        <a:xfrm>
          <a:off x="5313733" y="238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掌握最新疫情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了解防疫議題</a:t>
          </a:r>
        </a:p>
      </dsp:txBody>
      <dsp:txXfrm>
        <a:off x="5313733" y="238"/>
        <a:ext cx="2556882" cy="1704588"/>
      </dsp:txXfrm>
    </dsp:sp>
    <dsp:sp modelId="{ACAA6DA7-D684-46EC-BC41-05780E59B59A}">
      <dsp:nvSpPr>
        <dsp:cNvPr id="0" name=""/>
        <dsp:cNvSpPr/>
      </dsp:nvSpPr>
      <dsp:spPr>
        <a:xfrm>
          <a:off x="3438686" y="2821136"/>
          <a:ext cx="1704588" cy="1704588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防疫小測驗</a:t>
          </a:r>
        </a:p>
      </dsp:txBody>
      <dsp:txXfrm>
        <a:off x="3688317" y="3070767"/>
        <a:ext cx="1205326" cy="1205326"/>
      </dsp:txXfrm>
    </dsp:sp>
    <dsp:sp modelId="{3480431E-581E-4543-A707-8A4FA1035E53}">
      <dsp:nvSpPr>
        <dsp:cNvPr id="0" name=""/>
        <dsp:cNvSpPr/>
      </dsp:nvSpPr>
      <dsp:spPr>
        <a:xfrm>
          <a:off x="5313733" y="2821136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你的防疫觀念正確嗎？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擊敗新冠病毒，健康久久！</a:t>
          </a:r>
        </a:p>
      </dsp:txBody>
      <dsp:txXfrm>
        <a:off x="5313733" y="2821136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3">
                <a:lumMod val="75000"/>
              </a:schemeClr>
            </a:gs>
            <a:gs pos="100000">
              <a:schemeClr val="accent1">
                <a:lumMod val="50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2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40000"/>
              <a:lumOff val="60000"/>
            </a:schemeClr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67F8DBA-323A-4C09-B176-8B5BC9EFA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46" y="2393504"/>
            <a:ext cx="607110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4EE2336-E732-4968-A4D6-A3CBE20B4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547231"/>
              </p:ext>
            </p:extLst>
          </p:nvPr>
        </p:nvGraphicFramePr>
        <p:xfrm>
          <a:off x="457200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398FA7B-30EE-4001-A96E-89BB3EE0B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874395"/>
              </p:ext>
            </p:extLst>
          </p:nvPr>
        </p:nvGraphicFramePr>
        <p:xfrm>
          <a:off x="913927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3FD6B21D-2DE5-4719-B62F-65354785C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9383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文鼎甜妞體P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user</cp:lastModifiedBy>
  <cp:revision>52</cp:revision>
  <dcterms:created xsi:type="dcterms:W3CDTF">2014-02-08T16:25:00Z</dcterms:created>
  <dcterms:modified xsi:type="dcterms:W3CDTF">2024-12-26T06:01:22Z</dcterms:modified>
</cp:coreProperties>
</file>