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D00930-4110-431E-B23B-7A279A84301D}" type="doc">
      <dgm:prSet loTypeId="urn:microsoft.com/office/officeart/2005/8/layout/hList7" loCatId="list" qsTypeId="urn:microsoft.com/office/officeart/2005/8/quickstyle/3d7" qsCatId="3D" csTypeId="urn:microsoft.com/office/officeart/2005/8/colors/accent6_4" csCatId="accent6" phldr="1"/>
      <dgm:spPr/>
      <dgm:t>
        <a:bodyPr/>
        <a:lstStyle/>
        <a:p>
          <a:endParaRPr lang="zh-TW" altLang="en-US"/>
        </a:p>
      </dgm:t>
    </dgm:pt>
    <dgm:pt modelId="{FBC0FD70-9BAD-441E-8117-F516E90ABBAF}">
      <dgm:prSet/>
      <dgm:spPr/>
      <dgm:t>
        <a:bodyPr/>
        <a:lstStyle/>
        <a:p>
          <a:r>
            <a:rPr lang="zh-TW"/>
            <a:t>雙手肥皂清潔，搓洗</a:t>
          </a:r>
          <a:r>
            <a:rPr lang="en-US"/>
            <a:t>40~60</a:t>
          </a:r>
          <a:r>
            <a:rPr lang="zh-TW"/>
            <a:t>秒</a:t>
          </a:r>
        </a:p>
      </dgm:t>
    </dgm:pt>
    <dgm:pt modelId="{85D6D318-FF08-450C-A227-43AFECC3BD99}" type="parTrans" cxnId="{D5302CD7-9ACA-446B-B996-9A55EDEE6505}">
      <dgm:prSet/>
      <dgm:spPr/>
      <dgm:t>
        <a:bodyPr/>
        <a:lstStyle/>
        <a:p>
          <a:endParaRPr lang="zh-TW" altLang="en-US"/>
        </a:p>
      </dgm:t>
    </dgm:pt>
    <dgm:pt modelId="{283BAEF9-4161-4C23-BA8B-ECA0484ED62C}" type="sibTrans" cxnId="{D5302CD7-9ACA-446B-B996-9A55EDEE6505}">
      <dgm:prSet/>
      <dgm:spPr/>
      <dgm:t>
        <a:bodyPr/>
        <a:lstStyle/>
        <a:p>
          <a:endParaRPr lang="zh-TW" altLang="en-US"/>
        </a:p>
      </dgm:t>
    </dgm:pt>
    <dgm:pt modelId="{AB4DD42C-370A-4B76-A905-09CFEA682270}">
      <dgm:prSet/>
      <dgm:spPr/>
      <dgm:t>
        <a:bodyPr/>
        <a:lstStyle/>
        <a:p>
          <a:r>
            <a:rPr lang="zh-TW" dirty="0"/>
            <a:t>口罩要遮住口鼻、蓋住下巴  </a:t>
          </a:r>
        </a:p>
      </dgm:t>
    </dgm:pt>
    <dgm:pt modelId="{F06AD524-BB1E-49DA-92B8-27A78FCBF06C}" type="parTrans" cxnId="{088C1F27-A12E-4018-A8B0-451FE421583F}">
      <dgm:prSet/>
      <dgm:spPr/>
      <dgm:t>
        <a:bodyPr/>
        <a:lstStyle/>
        <a:p>
          <a:endParaRPr lang="zh-TW" altLang="en-US"/>
        </a:p>
      </dgm:t>
    </dgm:pt>
    <dgm:pt modelId="{1DA45459-43E9-4987-BD53-612BD96CDB8F}" type="sibTrans" cxnId="{088C1F27-A12E-4018-A8B0-451FE421583F}">
      <dgm:prSet/>
      <dgm:spPr/>
      <dgm:t>
        <a:bodyPr/>
        <a:lstStyle/>
        <a:p>
          <a:endParaRPr lang="zh-TW" altLang="en-US"/>
        </a:p>
      </dgm:t>
    </dgm:pt>
    <dgm:pt modelId="{C65E0037-9C69-4364-B504-8F33DAC8F572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5B875DFB-0625-475A-8F60-A4885669A4FA}" type="parTrans" cxnId="{A37C4BE3-70B4-492F-9EEB-A8586A191DFB}">
      <dgm:prSet/>
      <dgm:spPr/>
      <dgm:t>
        <a:bodyPr/>
        <a:lstStyle/>
        <a:p>
          <a:endParaRPr lang="zh-TW" altLang="en-US"/>
        </a:p>
      </dgm:t>
    </dgm:pt>
    <dgm:pt modelId="{097B55A5-77BA-4BBE-845F-B8F87055CF79}" type="sibTrans" cxnId="{A37C4BE3-70B4-492F-9EEB-A8586A191DFB}">
      <dgm:prSet/>
      <dgm:spPr/>
      <dgm:t>
        <a:bodyPr/>
        <a:lstStyle/>
        <a:p>
          <a:endParaRPr lang="zh-TW" altLang="en-US"/>
        </a:p>
      </dgm:t>
    </dgm:pt>
    <dgm:pt modelId="{EE7000E4-F3CF-4506-B37C-D34AFE900522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C058DEFD-AB8E-403F-9FB0-2C0A5EB1A497}" type="parTrans" cxnId="{D31B909E-C21F-4A06-BC44-0F5AD8EED4A6}">
      <dgm:prSet/>
      <dgm:spPr/>
      <dgm:t>
        <a:bodyPr/>
        <a:lstStyle/>
        <a:p>
          <a:endParaRPr lang="zh-TW" altLang="en-US"/>
        </a:p>
      </dgm:t>
    </dgm:pt>
    <dgm:pt modelId="{3BCC5DD5-9FA9-4286-8531-BAFF78B73746}" type="sibTrans" cxnId="{D31B909E-C21F-4A06-BC44-0F5AD8EED4A6}">
      <dgm:prSet/>
      <dgm:spPr/>
      <dgm:t>
        <a:bodyPr/>
        <a:lstStyle/>
        <a:p>
          <a:endParaRPr lang="zh-TW" altLang="en-US"/>
        </a:p>
      </dgm:t>
    </dgm:pt>
    <dgm:pt modelId="{61F31B3E-9A8D-452F-90AA-E7D442CD12C7}" type="pres">
      <dgm:prSet presAssocID="{72D00930-4110-431E-B23B-7A279A84301D}" presName="Name0" presStyleCnt="0">
        <dgm:presLayoutVars>
          <dgm:dir/>
          <dgm:resizeHandles val="exact"/>
        </dgm:presLayoutVars>
      </dgm:prSet>
      <dgm:spPr/>
    </dgm:pt>
    <dgm:pt modelId="{20F0566B-034B-4367-9076-DF51991B0E60}" type="pres">
      <dgm:prSet presAssocID="{72D00930-4110-431E-B23B-7A279A84301D}" presName="fgShape" presStyleLbl="fgShp" presStyleIdx="0" presStyleCnt="1" custLinFactNeighborX="0" custLinFactNeighborY="1212"/>
      <dgm:spPr/>
    </dgm:pt>
    <dgm:pt modelId="{B4A7E6C5-F061-4D7B-B2E3-4014B60B7FA4}" type="pres">
      <dgm:prSet presAssocID="{72D00930-4110-431E-B23B-7A279A84301D}" presName="linComp" presStyleCnt="0"/>
      <dgm:spPr/>
    </dgm:pt>
    <dgm:pt modelId="{33BAEB6E-71D7-44A7-865D-07B085C1A411}" type="pres">
      <dgm:prSet presAssocID="{FBC0FD70-9BAD-441E-8117-F516E90ABBAF}" presName="compNode" presStyleCnt="0"/>
      <dgm:spPr/>
    </dgm:pt>
    <dgm:pt modelId="{B31CE100-EC5B-4B97-A4EC-1DA9BC16E8EF}" type="pres">
      <dgm:prSet presAssocID="{FBC0FD70-9BAD-441E-8117-F516E90ABBAF}" presName="bkgdShape" presStyleLbl="node1" presStyleIdx="0" presStyleCnt="4" custLinFactNeighborX="-95" custLinFactNeighborY="-959"/>
      <dgm:spPr/>
    </dgm:pt>
    <dgm:pt modelId="{AE98869C-8EE7-4B9E-8438-F92E91B5819B}" type="pres">
      <dgm:prSet presAssocID="{FBC0FD70-9BAD-441E-8117-F516E90ABBAF}" presName="nodeTx" presStyleLbl="node1" presStyleIdx="0" presStyleCnt="4">
        <dgm:presLayoutVars>
          <dgm:bulletEnabled val="1"/>
        </dgm:presLayoutVars>
      </dgm:prSet>
      <dgm:spPr/>
    </dgm:pt>
    <dgm:pt modelId="{342C9E08-B6A7-444D-9AFD-96168470362E}" type="pres">
      <dgm:prSet presAssocID="{FBC0FD70-9BAD-441E-8117-F516E90ABBAF}" presName="invisiNode" presStyleLbl="node1" presStyleIdx="0" presStyleCnt="4"/>
      <dgm:spPr/>
    </dgm:pt>
    <dgm:pt modelId="{3156DDFB-2309-40C9-9465-BECA6FE521C6}" type="pres">
      <dgm:prSet presAssocID="{FBC0FD70-9BAD-441E-8117-F516E90ABBAF}" presName="imagNode" presStyleLbl="fgImgPlace1" presStyleIdx="0" presStyleCnt="4" custLinFactNeighborX="-1829" custLinFactNeighborY="274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5DE45B8-0B7E-494A-B11D-00494DDFE487}" type="pres">
      <dgm:prSet presAssocID="{283BAEF9-4161-4C23-BA8B-ECA0484ED62C}" presName="sibTrans" presStyleLbl="sibTrans2D1" presStyleIdx="0" presStyleCnt="0"/>
      <dgm:spPr/>
    </dgm:pt>
    <dgm:pt modelId="{E9CB5C0B-B6AE-4C85-B022-80E1543C6DD1}" type="pres">
      <dgm:prSet presAssocID="{AB4DD42C-370A-4B76-A905-09CFEA682270}" presName="compNode" presStyleCnt="0"/>
      <dgm:spPr/>
    </dgm:pt>
    <dgm:pt modelId="{8845006E-A46D-4A97-8709-64DC3B461D3D}" type="pres">
      <dgm:prSet presAssocID="{AB4DD42C-370A-4B76-A905-09CFEA682270}" presName="bkgdShape" presStyleLbl="node1" presStyleIdx="1" presStyleCnt="4"/>
      <dgm:spPr/>
    </dgm:pt>
    <dgm:pt modelId="{E0E22637-ED8C-4D37-A06C-7D03369A9036}" type="pres">
      <dgm:prSet presAssocID="{AB4DD42C-370A-4B76-A905-09CFEA682270}" presName="nodeTx" presStyleLbl="node1" presStyleIdx="1" presStyleCnt="4">
        <dgm:presLayoutVars>
          <dgm:bulletEnabled val="1"/>
        </dgm:presLayoutVars>
      </dgm:prSet>
      <dgm:spPr/>
    </dgm:pt>
    <dgm:pt modelId="{CB3BEA9E-6533-4207-8F5B-1FE2860C5796}" type="pres">
      <dgm:prSet presAssocID="{AB4DD42C-370A-4B76-A905-09CFEA682270}" presName="invisiNode" presStyleLbl="node1" presStyleIdx="1" presStyleCnt="4"/>
      <dgm:spPr/>
    </dgm:pt>
    <dgm:pt modelId="{572F2415-FAA5-49F7-96AC-2735D1E33F6B}" type="pres">
      <dgm:prSet presAssocID="{AB4DD42C-370A-4B76-A905-09CFEA682270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AD9F9AA-7CD1-4AC0-8BDE-3969D41EB1D0}" type="pres">
      <dgm:prSet presAssocID="{1DA45459-43E9-4987-BD53-612BD96CDB8F}" presName="sibTrans" presStyleLbl="sibTrans2D1" presStyleIdx="0" presStyleCnt="0"/>
      <dgm:spPr/>
    </dgm:pt>
    <dgm:pt modelId="{750424D3-D63A-482F-BBD6-AA6604FFE087}" type="pres">
      <dgm:prSet presAssocID="{C65E0037-9C69-4364-B504-8F33DAC8F572}" presName="compNode" presStyleCnt="0"/>
      <dgm:spPr/>
    </dgm:pt>
    <dgm:pt modelId="{A428B137-9961-4AFC-890B-24ED116B7350}" type="pres">
      <dgm:prSet presAssocID="{C65E0037-9C69-4364-B504-8F33DAC8F572}" presName="bkgdShape" presStyleLbl="node1" presStyleIdx="2" presStyleCnt="4"/>
      <dgm:spPr/>
    </dgm:pt>
    <dgm:pt modelId="{D9953A0A-BA20-47A6-B81E-21E70FB99DEF}" type="pres">
      <dgm:prSet presAssocID="{C65E0037-9C69-4364-B504-8F33DAC8F572}" presName="nodeTx" presStyleLbl="node1" presStyleIdx="2" presStyleCnt="4">
        <dgm:presLayoutVars>
          <dgm:bulletEnabled val="1"/>
        </dgm:presLayoutVars>
      </dgm:prSet>
      <dgm:spPr/>
    </dgm:pt>
    <dgm:pt modelId="{5478775E-4FCF-4EC1-8ECD-806A4326431C}" type="pres">
      <dgm:prSet presAssocID="{C65E0037-9C69-4364-B504-8F33DAC8F572}" presName="invisiNode" presStyleLbl="node1" presStyleIdx="2" presStyleCnt="4"/>
      <dgm:spPr/>
    </dgm:pt>
    <dgm:pt modelId="{D21938E8-120B-4045-B01F-F854EF5194C1}" type="pres">
      <dgm:prSet presAssocID="{C65E0037-9C69-4364-B504-8F33DAC8F57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AE2D13F-6050-41A3-B803-DA1486C1A19C}" type="pres">
      <dgm:prSet presAssocID="{097B55A5-77BA-4BBE-845F-B8F87055CF79}" presName="sibTrans" presStyleLbl="sibTrans2D1" presStyleIdx="0" presStyleCnt="0"/>
      <dgm:spPr/>
    </dgm:pt>
    <dgm:pt modelId="{201CE2D1-E597-40F6-AD81-F3DF0671300D}" type="pres">
      <dgm:prSet presAssocID="{EE7000E4-F3CF-4506-B37C-D34AFE900522}" presName="compNode" presStyleCnt="0"/>
      <dgm:spPr/>
    </dgm:pt>
    <dgm:pt modelId="{CCC74F3A-D45A-4FB5-BA14-971A6137EC19}" type="pres">
      <dgm:prSet presAssocID="{EE7000E4-F3CF-4506-B37C-D34AFE900522}" presName="bkgdShape" presStyleLbl="node1" presStyleIdx="3" presStyleCnt="4"/>
      <dgm:spPr/>
    </dgm:pt>
    <dgm:pt modelId="{498555FD-7A33-42EF-8A2A-5F2F51D9955D}" type="pres">
      <dgm:prSet presAssocID="{EE7000E4-F3CF-4506-B37C-D34AFE900522}" presName="nodeTx" presStyleLbl="node1" presStyleIdx="3" presStyleCnt="4">
        <dgm:presLayoutVars>
          <dgm:bulletEnabled val="1"/>
        </dgm:presLayoutVars>
      </dgm:prSet>
      <dgm:spPr/>
    </dgm:pt>
    <dgm:pt modelId="{45BE5E8B-3FFC-4772-9991-BE4EE8C72FB1}" type="pres">
      <dgm:prSet presAssocID="{EE7000E4-F3CF-4506-B37C-D34AFE900522}" presName="invisiNode" presStyleLbl="node1" presStyleIdx="3" presStyleCnt="4"/>
      <dgm:spPr/>
    </dgm:pt>
    <dgm:pt modelId="{D23D7609-57E2-4E74-A11C-A93A93358BAA}" type="pres">
      <dgm:prSet presAssocID="{EE7000E4-F3CF-4506-B37C-D34AFE90052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E8650D05-B723-4E5E-B449-8FA89825B15E}" type="presOf" srcId="{1DA45459-43E9-4987-BD53-612BD96CDB8F}" destId="{FAD9F9AA-7CD1-4AC0-8BDE-3969D41EB1D0}" srcOrd="0" destOrd="0" presId="urn:microsoft.com/office/officeart/2005/8/layout/hList7"/>
    <dgm:cxn modelId="{088C1F27-A12E-4018-A8B0-451FE421583F}" srcId="{72D00930-4110-431E-B23B-7A279A84301D}" destId="{AB4DD42C-370A-4B76-A905-09CFEA682270}" srcOrd="1" destOrd="0" parTransId="{F06AD524-BB1E-49DA-92B8-27A78FCBF06C}" sibTransId="{1DA45459-43E9-4987-BD53-612BD96CDB8F}"/>
    <dgm:cxn modelId="{6B438131-DE25-4FBE-808A-972046FDDAA9}" type="presOf" srcId="{AB4DD42C-370A-4B76-A905-09CFEA682270}" destId="{E0E22637-ED8C-4D37-A06C-7D03369A9036}" srcOrd="1" destOrd="0" presId="urn:microsoft.com/office/officeart/2005/8/layout/hList7"/>
    <dgm:cxn modelId="{36EE9831-BB89-4AD9-894B-C5102A87A0D7}" type="presOf" srcId="{283BAEF9-4161-4C23-BA8B-ECA0484ED62C}" destId="{55DE45B8-0B7E-494A-B11D-00494DDFE487}" srcOrd="0" destOrd="0" presId="urn:microsoft.com/office/officeart/2005/8/layout/hList7"/>
    <dgm:cxn modelId="{F70E675E-FC75-4AE9-AAE4-C6D11DCF7B51}" type="presOf" srcId="{C65E0037-9C69-4364-B504-8F33DAC8F572}" destId="{D9953A0A-BA20-47A6-B81E-21E70FB99DEF}" srcOrd="1" destOrd="0" presId="urn:microsoft.com/office/officeart/2005/8/layout/hList7"/>
    <dgm:cxn modelId="{6A53875F-3FA8-409B-802C-B28D8A91710E}" type="presOf" srcId="{097B55A5-77BA-4BBE-845F-B8F87055CF79}" destId="{4AE2D13F-6050-41A3-B803-DA1486C1A19C}" srcOrd="0" destOrd="0" presId="urn:microsoft.com/office/officeart/2005/8/layout/hList7"/>
    <dgm:cxn modelId="{8C92A06C-5733-4467-B250-1BA352966B06}" type="presOf" srcId="{EE7000E4-F3CF-4506-B37C-D34AFE900522}" destId="{498555FD-7A33-42EF-8A2A-5F2F51D9955D}" srcOrd="1" destOrd="0" presId="urn:microsoft.com/office/officeart/2005/8/layout/hList7"/>
    <dgm:cxn modelId="{1F7D8655-50EE-4398-88A6-D633791A9DC2}" type="presOf" srcId="{EE7000E4-F3CF-4506-B37C-D34AFE900522}" destId="{CCC74F3A-D45A-4FB5-BA14-971A6137EC19}" srcOrd="0" destOrd="0" presId="urn:microsoft.com/office/officeart/2005/8/layout/hList7"/>
    <dgm:cxn modelId="{D31B909E-C21F-4A06-BC44-0F5AD8EED4A6}" srcId="{72D00930-4110-431E-B23B-7A279A84301D}" destId="{EE7000E4-F3CF-4506-B37C-D34AFE900522}" srcOrd="3" destOrd="0" parTransId="{C058DEFD-AB8E-403F-9FB0-2C0A5EB1A497}" sibTransId="{3BCC5DD5-9FA9-4286-8531-BAFF78B73746}"/>
    <dgm:cxn modelId="{CC5141A0-494D-4BE9-8DC9-4DDC0B91122F}" type="presOf" srcId="{FBC0FD70-9BAD-441E-8117-F516E90ABBAF}" destId="{AE98869C-8EE7-4B9E-8438-F92E91B5819B}" srcOrd="1" destOrd="0" presId="urn:microsoft.com/office/officeart/2005/8/layout/hList7"/>
    <dgm:cxn modelId="{56C73ED0-9485-466A-A54E-FB021735871F}" type="presOf" srcId="{72D00930-4110-431E-B23B-7A279A84301D}" destId="{61F31B3E-9A8D-452F-90AA-E7D442CD12C7}" srcOrd="0" destOrd="0" presId="urn:microsoft.com/office/officeart/2005/8/layout/hList7"/>
    <dgm:cxn modelId="{D5302CD7-9ACA-446B-B996-9A55EDEE6505}" srcId="{72D00930-4110-431E-B23B-7A279A84301D}" destId="{FBC0FD70-9BAD-441E-8117-F516E90ABBAF}" srcOrd="0" destOrd="0" parTransId="{85D6D318-FF08-450C-A227-43AFECC3BD99}" sibTransId="{283BAEF9-4161-4C23-BA8B-ECA0484ED62C}"/>
    <dgm:cxn modelId="{8272FFD8-B11B-4520-A143-218E0CBA1EFE}" type="presOf" srcId="{C65E0037-9C69-4364-B504-8F33DAC8F572}" destId="{A428B137-9961-4AFC-890B-24ED116B7350}" srcOrd="0" destOrd="0" presId="urn:microsoft.com/office/officeart/2005/8/layout/hList7"/>
    <dgm:cxn modelId="{A37C4BE3-70B4-492F-9EEB-A8586A191DFB}" srcId="{72D00930-4110-431E-B23B-7A279A84301D}" destId="{C65E0037-9C69-4364-B504-8F33DAC8F572}" srcOrd="2" destOrd="0" parTransId="{5B875DFB-0625-475A-8F60-A4885669A4FA}" sibTransId="{097B55A5-77BA-4BBE-845F-B8F87055CF79}"/>
    <dgm:cxn modelId="{24DE01E8-1D96-4DAC-AAA5-7365C8266DB3}" type="presOf" srcId="{FBC0FD70-9BAD-441E-8117-F516E90ABBAF}" destId="{B31CE100-EC5B-4B97-A4EC-1DA9BC16E8EF}" srcOrd="0" destOrd="0" presId="urn:microsoft.com/office/officeart/2005/8/layout/hList7"/>
    <dgm:cxn modelId="{3F88A1EC-F3FB-436E-8ADD-5BF6D8A901BF}" type="presOf" srcId="{AB4DD42C-370A-4B76-A905-09CFEA682270}" destId="{8845006E-A46D-4A97-8709-64DC3B461D3D}" srcOrd="0" destOrd="0" presId="urn:microsoft.com/office/officeart/2005/8/layout/hList7"/>
    <dgm:cxn modelId="{8E09DCB5-62E9-4C5A-B65E-130945001BBE}" type="presParOf" srcId="{61F31B3E-9A8D-452F-90AA-E7D442CD12C7}" destId="{20F0566B-034B-4367-9076-DF51991B0E60}" srcOrd="0" destOrd="0" presId="urn:microsoft.com/office/officeart/2005/8/layout/hList7"/>
    <dgm:cxn modelId="{8AE837EF-BE52-45C0-927C-9F9388E42FB9}" type="presParOf" srcId="{61F31B3E-9A8D-452F-90AA-E7D442CD12C7}" destId="{B4A7E6C5-F061-4D7B-B2E3-4014B60B7FA4}" srcOrd="1" destOrd="0" presId="urn:microsoft.com/office/officeart/2005/8/layout/hList7"/>
    <dgm:cxn modelId="{A4423017-7647-4CD8-8397-C34B3DA156BA}" type="presParOf" srcId="{B4A7E6C5-F061-4D7B-B2E3-4014B60B7FA4}" destId="{33BAEB6E-71D7-44A7-865D-07B085C1A411}" srcOrd="0" destOrd="0" presId="urn:microsoft.com/office/officeart/2005/8/layout/hList7"/>
    <dgm:cxn modelId="{C471C355-BCAC-4ECD-95A0-F086992E1A6E}" type="presParOf" srcId="{33BAEB6E-71D7-44A7-865D-07B085C1A411}" destId="{B31CE100-EC5B-4B97-A4EC-1DA9BC16E8EF}" srcOrd="0" destOrd="0" presId="urn:microsoft.com/office/officeart/2005/8/layout/hList7"/>
    <dgm:cxn modelId="{FE6FBF5A-A495-439A-95C5-67D832AEBE85}" type="presParOf" srcId="{33BAEB6E-71D7-44A7-865D-07B085C1A411}" destId="{AE98869C-8EE7-4B9E-8438-F92E91B5819B}" srcOrd="1" destOrd="0" presId="urn:microsoft.com/office/officeart/2005/8/layout/hList7"/>
    <dgm:cxn modelId="{DBD9EB34-6A60-42C0-A279-8C7FAF214A53}" type="presParOf" srcId="{33BAEB6E-71D7-44A7-865D-07B085C1A411}" destId="{342C9E08-B6A7-444D-9AFD-96168470362E}" srcOrd="2" destOrd="0" presId="urn:microsoft.com/office/officeart/2005/8/layout/hList7"/>
    <dgm:cxn modelId="{732932FE-9171-4589-ABD3-74B6B87F3630}" type="presParOf" srcId="{33BAEB6E-71D7-44A7-865D-07B085C1A411}" destId="{3156DDFB-2309-40C9-9465-BECA6FE521C6}" srcOrd="3" destOrd="0" presId="urn:microsoft.com/office/officeart/2005/8/layout/hList7"/>
    <dgm:cxn modelId="{BC156B50-951F-4F1C-8015-01478643D69E}" type="presParOf" srcId="{B4A7E6C5-F061-4D7B-B2E3-4014B60B7FA4}" destId="{55DE45B8-0B7E-494A-B11D-00494DDFE487}" srcOrd="1" destOrd="0" presId="urn:microsoft.com/office/officeart/2005/8/layout/hList7"/>
    <dgm:cxn modelId="{632542E6-032F-474B-9E95-14F53F24C18E}" type="presParOf" srcId="{B4A7E6C5-F061-4D7B-B2E3-4014B60B7FA4}" destId="{E9CB5C0B-B6AE-4C85-B022-80E1543C6DD1}" srcOrd="2" destOrd="0" presId="urn:microsoft.com/office/officeart/2005/8/layout/hList7"/>
    <dgm:cxn modelId="{7D590E07-DDE6-4D67-A991-C0EF35BE3F65}" type="presParOf" srcId="{E9CB5C0B-B6AE-4C85-B022-80E1543C6DD1}" destId="{8845006E-A46D-4A97-8709-64DC3B461D3D}" srcOrd="0" destOrd="0" presId="urn:microsoft.com/office/officeart/2005/8/layout/hList7"/>
    <dgm:cxn modelId="{00D367DF-6DDF-4EF3-8062-A8FBE3041C89}" type="presParOf" srcId="{E9CB5C0B-B6AE-4C85-B022-80E1543C6DD1}" destId="{E0E22637-ED8C-4D37-A06C-7D03369A9036}" srcOrd="1" destOrd="0" presId="urn:microsoft.com/office/officeart/2005/8/layout/hList7"/>
    <dgm:cxn modelId="{0F67649F-66C1-40AC-8153-3E2D913DF1FE}" type="presParOf" srcId="{E9CB5C0B-B6AE-4C85-B022-80E1543C6DD1}" destId="{CB3BEA9E-6533-4207-8F5B-1FE2860C5796}" srcOrd="2" destOrd="0" presId="urn:microsoft.com/office/officeart/2005/8/layout/hList7"/>
    <dgm:cxn modelId="{D6127C38-208A-41BD-8DD2-D79AA675F5DF}" type="presParOf" srcId="{E9CB5C0B-B6AE-4C85-B022-80E1543C6DD1}" destId="{572F2415-FAA5-49F7-96AC-2735D1E33F6B}" srcOrd="3" destOrd="0" presId="urn:microsoft.com/office/officeart/2005/8/layout/hList7"/>
    <dgm:cxn modelId="{C13A8C1A-747E-4CD3-AFCB-E68B1CE98AC4}" type="presParOf" srcId="{B4A7E6C5-F061-4D7B-B2E3-4014B60B7FA4}" destId="{FAD9F9AA-7CD1-4AC0-8BDE-3969D41EB1D0}" srcOrd="3" destOrd="0" presId="urn:microsoft.com/office/officeart/2005/8/layout/hList7"/>
    <dgm:cxn modelId="{6D52B12C-2ACD-41C8-9CAC-713F7C4E6F94}" type="presParOf" srcId="{B4A7E6C5-F061-4D7B-B2E3-4014B60B7FA4}" destId="{750424D3-D63A-482F-BBD6-AA6604FFE087}" srcOrd="4" destOrd="0" presId="urn:microsoft.com/office/officeart/2005/8/layout/hList7"/>
    <dgm:cxn modelId="{72226315-8DFA-486F-A9C1-55AE24391401}" type="presParOf" srcId="{750424D3-D63A-482F-BBD6-AA6604FFE087}" destId="{A428B137-9961-4AFC-890B-24ED116B7350}" srcOrd="0" destOrd="0" presId="urn:microsoft.com/office/officeart/2005/8/layout/hList7"/>
    <dgm:cxn modelId="{C4C4DDAB-CD5F-43CD-ACD4-4A4324D406F5}" type="presParOf" srcId="{750424D3-D63A-482F-BBD6-AA6604FFE087}" destId="{D9953A0A-BA20-47A6-B81E-21E70FB99DEF}" srcOrd="1" destOrd="0" presId="urn:microsoft.com/office/officeart/2005/8/layout/hList7"/>
    <dgm:cxn modelId="{3713B6B8-A813-40F9-B817-A2F5A8AF8736}" type="presParOf" srcId="{750424D3-D63A-482F-BBD6-AA6604FFE087}" destId="{5478775E-4FCF-4EC1-8ECD-806A4326431C}" srcOrd="2" destOrd="0" presId="urn:microsoft.com/office/officeart/2005/8/layout/hList7"/>
    <dgm:cxn modelId="{C56AD683-3AEE-4497-AE43-411C40711740}" type="presParOf" srcId="{750424D3-D63A-482F-BBD6-AA6604FFE087}" destId="{D21938E8-120B-4045-B01F-F854EF5194C1}" srcOrd="3" destOrd="0" presId="urn:microsoft.com/office/officeart/2005/8/layout/hList7"/>
    <dgm:cxn modelId="{034CA60D-9874-43A4-9227-833AD9BF7AC3}" type="presParOf" srcId="{B4A7E6C5-F061-4D7B-B2E3-4014B60B7FA4}" destId="{4AE2D13F-6050-41A3-B803-DA1486C1A19C}" srcOrd="5" destOrd="0" presId="urn:microsoft.com/office/officeart/2005/8/layout/hList7"/>
    <dgm:cxn modelId="{1F8A1118-E617-410C-B4A2-63423F3F0A4C}" type="presParOf" srcId="{B4A7E6C5-F061-4D7B-B2E3-4014B60B7FA4}" destId="{201CE2D1-E597-40F6-AD81-F3DF0671300D}" srcOrd="6" destOrd="0" presId="urn:microsoft.com/office/officeart/2005/8/layout/hList7"/>
    <dgm:cxn modelId="{0E9DA95B-8E2C-444A-9E52-0A4F65CBF594}" type="presParOf" srcId="{201CE2D1-E597-40F6-AD81-F3DF0671300D}" destId="{CCC74F3A-D45A-4FB5-BA14-971A6137EC19}" srcOrd="0" destOrd="0" presId="urn:microsoft.com/office/officeart/2005/8/layout/hList7"/>
    <dgm:cxn modelId="{3CDB18F6-8596-4E1B-ACC8-E3DE13D0889F}" type="presParOf" srcId="{201CE2D1-E597-40F6-AD81-F3DF0671300D}" destId="{498555FD-7A33-42EF-8A2A-5F2F51D9955D}" srcOrd="1" destOrd="0" presId="urn:microsoft.com/office/officeart/2005/8/layout/hList7"/>
    <dgm:cxn modelId="{B4ABC60D-6FB8-4823-AEA9-5D091860340E}" type="presParOf" srcId="{201CE2D1-E597-40F6-AD81-F3DF0671300D}" destId="{45BE5E8B-3FFC-4772-9991-BE4EE8C72FB1}" srcOrd="2" destOrd="0" presId="urn:microsoft.com/office/officeart/2005/8/layout/hList7"/>
    <dgm:cxn modelId="{FC586BCD-3257-43F2-9502-628D8D1B1266}" type="presParOf" srcId="{201CE2D1-E597-40F6-AD81-F3DF0671300D}" destId="{D23D7609-57E2-4E74-A11C-A93A93358BA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BED937-4D81-4ACD-ADB9-C8E712ADA93A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EF4BD53-040E-4534-96B3-F1434EB255AD}">
      <dgm:prSet/>
      <dgm:spPr/>
      <dgm:t>
        <a:bodyPr/>
        <a:lstStyle/>
        <a:p>
          <a:r>
            <a:rPr lang="zh-TW"/>
            <a:t>室外至少</a:t>
          </a:r>
          <a:r>
            <a:rPr lang="en-US"/>
            <a:t>1</a:t>
          </a:r>
          <a:r>
            <a:rPr lang="zh-TW"/>
            <a:t>公尺</a:t>
          </a:r>
        </a:p>
      </dgm:t>
    </dgm:pt>
    <dgm:pt modelId="{2732EB10-BD58-460C-B69F-9246E2AD058B}" type="parTrans" cxnId="{5D37C790-EE70-4857-B1E7-32524B606243}">
      <dgm:prSet/>
      <dgm:spPr/>
      <dgm:t>
        <a:bodyPr/>
        <a:lstStyle/>
        <a:p>
          <a:endParaRPr lang="zh-TW" altLang="en-US"/>
        </a:p>
      </dgm:t>
    </dgm:pt>
    <dgm:pt modelId="{70DCC645-5B25-4E08-B74D-5804C5FF5E85}" type="sibTrans" cxnId="{5D37C790-EE70-4857-B1E7-32524B606243}">
      <dgm:prSet/>
      <dgm:spPr/>
      <dgm:t>
        <a:bodyPr/>
        <a:lstStyle/>
        <a:p>
          <a:endParaRPr lang="zh-TW" altLang="en-US"/>
        </a:p>
      </dgm:t>
    </dgm:pt>
    <dgm:pt modelId="{C69320E3-31CE-4930-9D82-B5ADE32DB877}">
      <dgm:prSet/>
      <dgm:spPr/>
      <dgm:t>
        <a:bodyPr/>
        <a:lstStyle/>
        <a:p>
          <a:r>
            <a:rPr lang="zh-TW"/>
            <a:t>大約</a:t>
          </a:r>
          <a:r>
            <a:rPr lang="en-US"/>
            <a:t>3</a:t>
          </a:r>
          <a:r>
            <a:rPr lang="zh-TW"/>
            <a:t>個步伐</a:t>
          </a:r>
        </a:p>
      </dgm:t>
    </dgm:pt>
    <dgm:pt modelId="{B003D423-E4F2-436C-92B4-34A2E467D9C7}" type="parTrans" cxnId="{8CFEA2B3-AB37-42A2-8599-23B955162BFC}">
      <dgm:prSet/>
      <dgm:spPr/>
      <dgm:t>
        <a:bodyPr/>
        <a:lstStyle/>
        <a:p>
          <a:endParaRPr lang="zh-TW" altLang="en-US"/>
        </a:p>
      </dgm:t>
    </dgm:pt>
    <dgm:pt modelId="{4B0DA206-F6CD-4BC5-AA69-0BA13CAAA318}" type="sibTrans" cxnId="{8CFEA2B3-AB37-42A2-8599-23B955162BFC}">
      <dgm:prSet/>
      <dgm:spPr/>
      <dgm:t>
        <a:bodyPr/>
        <a:lstStyle/>
        <a:p>
          <a:endParaRPr lang="zh-TW" altLang="en-US"/>
        </a:p>
      </dgm:t>
    </dgm:pt>
    <dgm:pt modelId="{B204D427-B3C9-48CB-A528-FA8EA3FF0716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7A3B5FBD-B701-4FA8-B3D1-E6481C233B46}" type="parTrans" cxnId="{BB0EDBDC-3E14-4409-BCF2-CB78C73365A6}">
      <dgm:prSet/>
      <dgm:spPr/>
      <dgm:t>
        <a:bodyPr/>
        <a:lstStyle/>
        <a:p>
          <a:endParaRPr lang="zh-TW" altLang="en-US"/>
        </a:p>
      </dgm:t>
    </dgm:pt>
    <dgm:pt modelId="{1FF4DF3A-19D8-44F9-A695-418AE5301153}" type="sibTrans" cxnId="{BB0EDBDC-3E14-4409-BCF2-CB78C73365A6}">
      <dgm:prSet/>
      <dgm:spPr/>
      <dgm:t>
        <a:bodyPr/>
        <a:lstStyle/>
        <a:p>
          <a:endParaRPr lang="zh-TW" altLang="en-US"/>
        </a:p>
      </dgm:t>
    </dgm:pt>
    <dgm:pt modelId="{95FDC270-E6C1-43E8-A810-D73060B7572D}">
      <dgm:prSet/>
      <dgm:spPr/>
      <dgm:t>
        <a:bodyPr/>
        <a:lstStyle/>
        <a:p>
          <a:r>
            <a:rPr lang="zh-TW"/>
            <a:t>大約手臂的兩倍長</a:t>
          </a:r>
        </a:p>
      </dgm:t>
    </dgm:pt>
    <dgm:pt modelId="{2556CD00-3EFD-4DD8-AEDA-C431284B12AF}" type="parTrans" cxnId="{30BF730E-B9AC-48F3-AE79-B93FB838B6FB}">
      <dgm:prSet/>
      <dgm:spPr/>
      <dgm:t>
        <a:bodyPr/>
        <a:lstStyle/>
        <a:p>
          <a:endParaRPr lang="zh-TW" altLang="en-US"/>
        </a:p>
      </dgm:t>
    </dgm:pt>
    <dgm:pt modelId="{C0F426BD-DAB7-496D-8606-7CD72C78B9E4}" type="sibTrans" cxnId="{30BF730E-B9AC-48F3-AE79-B93FB838B6FB}">
      <dgm:prSet/>
      <dgm:spPr/>
      <dgm:t>
        <a:bodyPr/>
        <a:lstStyle/>
        <a:p>
          <a:endParaRPr lang="zh-TW" altLang="en-US"/>
        </a:p>
      </dgm:t>
    </dgm:pt>
    <dgm:pt modelId="{1449E9FF-0A03-4400-B8FA-4BA28484AAFD}" type="pres">
      <dgm:prSet presAssocID="{9ABED937-4D81-4ACD-ADB9-C8E712ADA93A}" presName="rootNode" presStyleCnt="0">
        <dgm:presLayoutVars>
          <dgm:chMax/>
          <dgm:chPref/>
          <dgm:dir/>
          <dgm:animLvl val="lvl"/>
        </dgm:presLayoutVars>
      </dgm:prSet>
      <dgm:spPr/>
    </dgm:pt>
    <dgm:pt modelId="{701C1ECB-7705-4F64-9094-37840D28C9A9}" type="pres">
      <dgm:prSet presAssocID="{0EF4BD53-040E-4534-96B3-F1434EB255AD}" presName="composite" presStyleCnt="0"/>
      <dgm:spPr/>
    </dgm:pt>
    <dgm:pt modelId="{21F698F7-9566-45E4-B2CB-D73BAE90CAF2}" type="pres">
      <dgm:prSet presAssocID="{0EF4BD53-040E-4534-96B3-F1434EB255A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4EDA757B-095A-49ED-B716-4CCB0CFC27B1}" type="pres">
      <dgm:prSet presAssocID="{0EF4BD53-040E-4534-96B3-F1434EB255AD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2651B82-FBA8-4CE9-90CC-083AF3EA58F7}" type="pres">
      <dgm:prSet presAssocID="{0EF4BD53-040E-4534-96B3-F1434EB255AD}" presName="ChildText" presStyleLbl="fgAcc1" presStyleIdx="0" presStyleCnt="2" custScaleX="64798">
        <dgm:presLayoutVars>
          <dgm:chMax val="0"/>
          <dgm:chPref val="0"/>
          <dgm:bulletEnabled val="1"/>
        </dgm:presLayoutVars>
      </dgm:prSet>
      <dgm:spPr/>
    </dgm:pt>
    <dgm:pt modelId="{9FF381B0-B070-4ABA-91A9-9EBA90EB16E0}" type="pres">
      <dgm:prSet presAssocID="{70DCC645-5B25-4E08-B74D-5804C5FF5E85}" presName="sibTrans" presStyleCnt="0"/>
      <dgm:spPr/>
    </dgm:pt>
    <dgm:pt modelId="{6E4296B6-2C22-4FB6-B42D-92F725DEBF0C}" type="pres">
      <dgm:prSet presAssocID="{B204D427-B3C9-48CB-A528-FA8EA3FF0716}" presName="composite" presStyleCnt="0"/>
      <dgm:spPr/>
    </dgm:pt>
    <dgm:pt modelId="{12401CFD-83B7-444F-A79F-E7FCEDC78C47}" type="pres">
      <dgm:prSet presAssocID="{B204D427-B3C9-48CB-A528-FA8EA3FF071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95F1DC3-9814-4FE9-B1C9-1499850037AA}" type="pres">
      <dgm:prSet presAssocID="{B204D427-B3C9-48CB-A528-FA8EA3FF071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A767D92-D0A2-4809-A3FF-643A3F7AC88D}" type="pres">
      <dgm:prSet presAssocID="{B204D427-B3C9-48CB-A528-FA8EA3FF0716}" presName="ChildText" presStyleLbl="fgAcc1" presStyleIdx="1" presStyleCnt="2" custScaleX="67865" custLinFactNeighborX="320" custLinFactNeighborY="841">
        <dgm:presLayoutVars>
          <dgm:chMax val="0"/>
          <dgm:chPref val="0"/>
          <dgm:bulletEnabled val="1"/>
        </dgm:presLayoutVars>
      </dgm:prSet>
      <dgm:spPr/>
    </dgm:pt>
  </dgm:ptLst>
  <dgm:cxnLst>
    <dgm:cxn modelId="{30BF730E-B9AC-48F3-AE79-B93FB838B6FB}" srcId="{B204D427-B3C9-48CB-A528-FA8EA3FF0716}" destId="{95FDC270-E6C1-43E8-A810-D73060B7572D}" srcOrd="0" destOrd="0" parTransId="{2556CD00-3EFD-4DD8-AEDA-C431284B12AF}" sibTransId="{C0F426BD-DAB7-496D-8606-7CD72C78B9E4}"/>
    <dgm:cxn modelId="{21ED4761-6089-4CC9-A04B-0A48CC75C871}" type="presOf" srcId="{95FDC270-E6C1-43E8-A810-D73060B7572D}" destId="{0A767D92-D0A2-4809-A3FF-643A3F7AC88D}" srcOrd="0" destOrd="0" presId="urn:microsoft.com/office/officeart/2008/layout/TitledPictureBlocks"/>
    <dgm:cxn modelId="{E6D49042-4DF8-4E7C-9D17-A4FC25788BA6}" type="presOf" srcId="{9ABED937-4D81-4ACD-ADB9-C8E712ADA93A}" destId="{1449E9FF-0A03-4400-B8FA-4BA28484AAFD}" srcOrd="0" destOrd="0" presId="urn:microsoft.com/office/officeart/2008/layout/TitledPictureBlocks"/>
    <dgm:cxn modelId="{E80DC47F-6B49-4D5A-B72D-BC85AB697CF3}" type="presOf" srcId="{C69320E3-31CE-4930-9D82-B5ADE32DB877}" destId="{B2651B82-FBA8-4CE9-90CC-083AF3EA58F7}" srcOrd="0" destOrd="0" presId="urn:microsoft.com/office/officeart/2008/layout/TitledPictureBlocks"/>
    <dgm:cxn modelId="{5D37C790-EE70-4857-B1E7-32524B606243}" srcId="{9ABED937-4D81-4ACD-ADB9-C8E712ADA93A}" destId="{0EF4BD53-040E-4534-96B3-F1434EB255AD}" srcOrd="0" destOrd="0" parTransId="{2732EB10-BD58-460C-B69F-9246E2AD058B}" sibTransId="{70DCC645-5B25-4E08-B74D-5804C5FF5E85}"/>
    <dgm:cxn modelId="{8CFEA2B3-AB37-42A2-8599-23B955162BFC}" srcId="{0EF4BD53-040E-4534-96B3-F1434EB255AD}" destId="{C69320E3-31CE-4930-9D82-B5ADE32DB877}" srcOrd="0" destOrd="0" parTransId="{B003D423-E4F2-436C-92B4-34A2E467D9C7}" sibTransId="{4B0DA206-F6CD-4BC5-AA69-0BA13CAAA318}"/>
    <dgm:cxn modelId="{6B8545D3-7692-4F8F-BD63-489AA42A4DBD}" type="presOf" srcId="{B204D427-B3C9-48CB-A528-FA8EA3FF0716}" destId="{12401CFD-83B7-444F-A79F-E7FCEDC78C47}" srcOrd="0" destOrd="0" presId="urn:microsoft.com/office/officeart/2008/layout/TitledPictureBlocks"/>
    <dgm:cxn modelId="{BB0EDBDC-3E14-4409-BCF2-CB78C73365A6}" srcId="{9ABED937-4D81-4ACD-ADB9-C8E712ADA93A}" destId="{B204D427-B3C9-48CB-A528-FA8EA3FF0716}" srcOrd="1" destOrd="0" parTransId="{7A3B5FBD-B701-4FA8-B3D1-E6481C233B46}" sibTransId="{1FF4DF3A-19D8-44F9-A695-418AE5301153}"/>
    <dgm:cxn modelId="{8F87BCE7-39D6-4CF7-8E98-88C45F3DF2BC}" type="presOf" srcId="{0EF4BD53-040E-4534-96B3-F1434EB255AD}" destId="{21F698F7-9566-45E4-B2CB-D73BAE90CAF2}" srcOrd="0" destOrd="0" presId="urn:microsoft.com/office/officeart/2008/layout/TitledPictureBlocks"/>
    <dgm:cxn modelId="{EB3D4726-6080-4C91-91F9-A70BFAF5B428}" type="presParOf" srcId="{1449E9FF-0A03-4400-B8FA-4BA28484AAFD}" destId="{701C1ECB-7705-4F64-9094-37840D28C9A9}" srcOrd="0" destOrd="0" presId="urn:microsoft.com/office/officeart/2008/layout/TitledPictureBlocks"/>
    <dgm:cxn modelId="{DDCDE9EB-C426-4DE8-A974-4510CB93ED85}" type="presParOf" srcId="{701C1ECB-7705-4F64-9094-37840D28C9A9}" destId="{21F698F7-9566-45E4-B2CB-D73BAE90CAF2}" srcOrd="0" destOrd="0" presId="urn:microsoft.com/office/officeart/2008/layout/TitledPictureBlocks"/>
    <dgm:cxn modelId="{B423B5B8-07A6-4410-B8F2-D80543FE21F1}" type="presParOf" srcId="{701C1ECB-7705-4F64-9094-37840D28C9A9}" destId="{4EDA757B-095A-49ED-B716-4CCB0CFC27B1}" srcOrd="1" destOrd="0" presId="urn:microsoft.com/office/officeart/2008/layout/TitledPictureBlocks"/>
    <dgm:cxn modelId="{AA2D9EF5-685C-4A03-90E7-A1CECB0563A2}" type="presParOf" srcId="{701C1ECB-7705-4F64-9094-37840D28C9A9}" destId="{B2651B82-FBA8-4CE9-90CC-083AF3EA58F7}" srcOrd="2" destOrd="0" presId="urn:microsoft.com/office/officeart/2008/layout/TitledPictureBlocks"/>
    <dgm:cxn modelId="{D6135FCB-6374-476F-98CA-761EBBF2BF95}" type="presParOf" srcId="{1449E9FF-0A03-4400-B8FA-4BA28484AAFD}" destId="{9FF381B0-B070-4ABA-91A9-9EBA90EB16E0}" srcOrd="1" destOrd="0" presId="urn:microsoft.com/office/officeart/2008/layout/TitledPictureBlocks"/>
    <dgm:cxn modelId="{01A83BEF-7EC2-4CD8-9A7A-2E4835E8CF87}" type="presParOf" srcId="{1449E9FF-0A03-4400-B8FA-4BA28484AAFD}" destId="{6E4296B6-2C22-4FB6-B42D-92F725DEBF0C}" srcOrd="2" destOrd="0" presId="urn:microsoft.com/office/officeart/2008/layout/TitledPictureBlocks"/>
    <dgm:cxn modelId="{7B4C1D2C-608D-43BF-8B20-CF6078F31828}" type="presParOf" srcId="{6E4296B6-2C22-4FB6-B42D-92F725DEBF0C}" destId="{12401CFD-83B7-444F-A79F-E7FCEDC78C47}" srcOrd="0" destOrd="0" presId="urn:microsoft.com/office/officeart/2008/layout/TitledPictureBlocks"/>
    <dgm:cxn modelId="{05F7DC99-CB31-448B-916E-75666D76F772}" type="presParOf" srcId="{6E4296B6-2C22-4FB6-B42D-92F725DEBF0C}" destId="{795F1DC3-9814-4FE9-B1C9-1499850037AA}" srcOrd="1" destOrd="0" presId="urn:microsoft.com/office/officeart/2008/layout/TitledPictureBlocks"/>
    <dgm:cxn modelId="{7ADFE982-7717-48D3-AA61-FFD04009F9B5}" type="presParOf" srcId="{6E4296B6-2C22-4FB6-B42D-92F725DEBF0C}" destId="{0A767D92-D0A2-4809-A3FF-643A3F7AC88D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AD9E6D-B11B-4E82-A887-678CEA0D62C1}" type="doc">
      <dgm:prSet loTypeId="urn:microsoft.com/office/officeart/2005/8/layout/radial2" loCatId="relationship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79B76430-1E3E-497F-A983-E4C00EDA21A5}">
      <dgm:prSet/>
      <dgm:spPr/>
      <dgm:t>
        <a:bodyPr/>
        <a:lstStyle/>
        <a:p>
          <a:r>
            <a:rPr lang="zh-TW" dirty="0"/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E41E9916-3694-434B-94D2-D7822BFE1DDF}" type="parTrans" cxnId="{8E17D846-E8B6-4722-994E-2D5400D93399}">
      <dgm:prSet/>
      <dgm:spPr/>
      <dgm:t>
        <a:bodyPr/>
        <a:lstStyle/>
        <a:p>
          <a:endParaRPr lang="zh-TW" altLang="en-US"/>
        </a:p>
      </dgm:t>
    </dgm:pt>
    <dgm:pt modelId="{DCEDF33D-6F53-4B50-A86E-F16524BBB194}" type="sibTrans" cxnId="{8E17D846-E8B6-4722-994E-2D5400D93399}">
      <dgm:prSet/>
      <dgm:spPr/>
      <dgm:t>
        <a:bodyPr/>
        <a:lstStyle/>
        <a:p>
          <a:endParaRPr lang="zh-TW" altLang="en-US"/>
        </a:p>
      </dgm:t>
    </dgm:pt>
    <dgm:pt modelId="{55A1145D-54F8-47D3-AB6D-B1076698E15E}">
      <dgm:prSet/>
      <dgm:spPr/>
      <dgm:t>
        <a:bodyPr/>
        <a:lstStyle/>
        <a:p>
          <a:r>
            <a:rPr lang="zh-TW"/>
            <a:t>掌握最新疫情</a:t>
          </a:r>
        </a:p>
      </dgm:t>
    </dgm:pt>
    <dgm:pt modelId="{5A336C27-7464-487C-A53C-47B62743D1DA}" type="parTrans" cxnId="{5D59AC95-B5B5-4944-8B1F-C819FE21D578}">
      <dgm:prSet/>
      <dgm:spPr/>
      <dgm:t>
        <a:bodyPr/>
        <a:lstStyle/>
        <a:p>
          <a:endParaRPr lang="zh-TW" altLang="en-US"/>
        </a:p>
      </dgm:t>
    </dgm:pt>
    <dgm:pt modelId="{E3291089-5574-45D9-968B-1DC5EDC28444}" type="sibTrans" cxnId="{5D59AC95-B5B5-4944-8B1F-C819FE21D578}">
      <dgm:prSet/>
      <dgm:spPr/>
      <dgm:t>
        <a:bodyPr/>
        <a:lstStyle/>
        <a:p>
          <a:endParaRPr lang="zh-TW" altLang="en-US"/>
        </a:p>
      </dgm:t>
    </dgm:pt>
    <dgm:pt modelId="{8C463802-B50C-432E-8D02-82A99F52FE59}">
      <dgm:prSet/>
      <dgm:spPr/>
      <dgm:t>
        <a:bodyPr/>
        <a:lstStyle/>
        <a:p>
          <a:r>
            <a:rPr lang="zh-TW"/>
            <a:t>了解防疫議題</a:t>
          </a:r>
        </a:p>
      </dgm:t>
    </dgm:pt>
    <dgm:pt modelId="{688ED3BD-910F-469B-BC33-F927F59A601E}" type="parTrans" cxnId="{32C79440-C737-40E5-8BF7-EEC5E596FEB5}">
      <dgm:prSet/>
      <dgm:spPr/>
      <dgm:t>
        <a:bodyPr/>
        <a:lstStyle/>
        <a:p>
          <a:endParaRPr lang="zh-TW" altLang="en-US"/>
        </a:p>
      </dgm:t>
    </dgm:pt>
    <dgm:pt modelId="{DC38A49D-3307-47FA-818C-13E6D0199C72}" type="sibTrans" cxnId="{32C79440-C737-40E5-8BF7-EEC5E596FEB5}">
      <dgm:prSet/>
      <dgm:spPr/>
      <dgm:t>
        <a:bodyPr/>
        <a:lstStyle/>
        <a:p>
          <a:endParaRPr lang="zh-TW" altLang="en-US"/>
        </a:p>
      </dgm:t>
    </dgm:pt>
    <dgm:pt modelId="{8E39F288-BC10-4355-BF33-7FF4024271FD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637C5AE8-9D56-4745-A11E-692AEFC11E49}" type="parTrans" cxnId="{2FFF2595-6539-4413-89B9-0ABD466F3DEE}">
      <dgm:prSet/>
      <dgm:spPr/>
      <dgm:t>
        <a:bodyPr/>
        <a:lstStyle/>
        <a:p>
          <a:endParaRPr lang="zh-TW" altLang="en-US"/>
        </a:p>
      </dgm:t>
    </dgm:pt>
    <dgm:pt modelId="{C007F303-AEE3-4D94-892A-5ACCF79D4281}" type="sibTrans" cxnId="{2FFF2595-6539-4413-89B9-0ABD466F3DEE}">
      <dgm:prSet/>
      <dgm:spPr/>
      <dgm:t>
        <a:bodyPr/>
        <a:lstStyle/>
        <a:p>
          <a:endParaRPr lang="zh-TW" altLang="en-US"/>
        </a:p>
      </dgm:t>
    </dgm:pt>
    <dgm:pt modelId="{957AD46C-BB67-4C9A-836A-E242FF4001C4}">
      <dgm:prSet/>
      <dgm:spPr/>
      <dgm:t>
        <a:bodyPr/>
        <a:lstStyle/>
        <a:p>
          <a:r>
            <a:rPr lang="zh-TW"/>
            <a:t>你的防疫觀念正確嗎？</a:t>
          </a:r>
        </a:p>
      </dgm:t>
    </dgm:pt>
    <dgm:pt modelId="{545BBFF1-56F4-4584-8F0D-1C66C5D33FF1}" type="parTrans" cxnId="{B3F59F34-5525-4FB9-8E3B-24F117443D2C}">
      <dgm:prSet/>
      <dgm:spPr/>
      <dgm:t>
        <a:bodyPr/>
        <a:lstStyle/>
        <a:p>
          <a:endParaRPr lang="zh-TW" altLang="en-US"/>
        </a:p>
      </dgm:t>
    </dgm:pt>
    <dgm:pt modelId="{3EA51EA9-0D86-441F-9112-2DFA43D02A74}" type="sibTrans" cxnId="{B3F59F34-5525-4FB9-8E3B-24F117443D2C}">
      <dgm:prSet/>
      <dgm:spPr/>
      <dgm:t>
        <a:bodyPr/>
        <a:lstStyle/>
        <a:p>
          <a:endParaRPr lang="zh-TW" altLang="en-US"/>
        </a:p>
      </dgm:t>
    </dgm:pt>
    <dgm:pt modelId="{2067B5B3-C3DF-42D0-936F-D6D9ADDA4980}">
      <dgm:prSet/>
      <dgm:spPr/>
      <dgm:t>
        <a:bodyPr/>
        <a:lstStyle/>
        <a:p>
          <a:r>
            <a:rPr lang="zh-TW"/>
            <a:t>擊敗新冠病毒，健康久久！</a:t>
          </a:r>
        </a:p>
      </dgm:t>
    </dgm:pt>
    <dgm:pt modelId="{FC499811-6D7F-4381-9BFF-D65CEAFE74ED}" type="parTrans" cxnId="{0891F731-F5A0-4BCB-89CD-8E8E30D2C82A}">
      <dgm:prSet/>
      <dgm:spPr/>
      <dgm:t>
        <a:bodyPr/>
        <a:lstStyle/>
        <a:p>
          <a:endParaRPr lang="zh-TW" altLang="en-US"/>
        </a:p>
      </dgm:t>
    </dgm:pt>
    <dgm:pt modelId="{3A80DC4F-53C9-4209-BF2D-E019C96A49B2}" type="sibTrans" cxnId="{0891F731-F5A0-4BCB-89CD-8E8E30D2C82A}">
      <dgm:prSet/>
      <dgm:spPr/>
      <dgm:t>
        <a:bodyPr/>
        <a:lstStyle/>
        <a:p>
          <a:endParaRPr lang="zh-TW" altLang="en-US"/>
        </a:p>
      </dgm:t>
    </dgm:pt>
    <dgm:pt modelId="{C39F7C75-50F5-400E-B885-AFB946EE548D}" type="pres">
      <dgm:prSet presAssocID="{CFAD9E6D-B11B-4E82-A887-678CEA0D62C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CD1883F-B1B2-4602-8DC9-00E74B736180}" type="pres">
      <dgm:prSet presAssocID="{CFAD9E6D-B11B-4E82-A887-678CEA0D62C1}" presName="cycle" presStyleCnt="0"/>
      <dgm:spPr/>
    </dgm:pt>
    <dgm:pt modelId="{B238D878-FC42-4631-AA6B-9C2C72B73281}" type="pres">
      <dgm:prSet presAssocID="{CFAD9E6D-B11B-4E82-A887-678CEA0D62C1}" presName="centerShape" presStyleCnt="0"/>
      <dgm:spPr/>
    </dgm:pt>
    <dgm:pt modelId="{DB6822B3-0017-4852-8E1B-D375B152B75B}" type="pres">
      <dgm:prSet presAssocID="{CFAD9E6D-B11B-4E82-A887-678CEA0D62C1}" presName="connSite" presStyleLbl="node1" presStyleIdx="0" presStyleCnt="3"/>
      <dgm:spPr/>
    </dgm:pt>
    <dgm:pt modelId="{D0E4DF34-F8EC-49FB-8012-0DFD5FB8EB9D}" type="pres">
      <dgm:prSet presAssocID="{CFAD9E6D-B11B-4E82-A887-678CEA0D62C1}" presName="visible" presStyleLbl="node1" presStyleIdx="0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A26A88C-F3C6-4D86-B558-0DBE48AA1690}" type="pres">
      <dgm:prSet presAssocID="{E41E9916-3694-434B-94D2-D7822BFE1DDF}" presName="Name25" presStyleLbl="parChTrans1D1" presStyleIdx="0" presStyleCnt="2"/>
      <dgm:spPr/>
    </dgm:pt>
    <dgm:pt modelId="{B98AF54C-5FFF-484C-A007-C8EFBAFD6176}" type="pres">
      <dgm:prSet presAssocID="{79B76430-1E3E-497F-A983-E4C00EDA21A5}" presName="node" presStyleCnt="0"/>
      <dgm:spPr/>
    </dgm:pt>
    <dgm:pt modelId="{DCF2445A-68D7-4BD3-AB2A-FD36815C228F}" type="pres">
      <dgm:prSet presAssocID="{79B76430-1E3E-497F-A983-E4C00EDA21A5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DE13DC7A-DC57-49C1-A0E7-62254BB2227E}" type="pres">
      <dgm:prSet presAssocID="{79B76430-1E3E-497F-A983-E4C00EDA21A5}" presName="childNode" presStyleLbl="revTx" presStyleIdx="0" presStyleCnt="2">
        <dgm:presLayoutVars>
          <dgm:bulletEnabled val="1"/>
        </dgm:presLayoutVars>
      </dgm:prSet>
      <dgm:spPr/>
    </dgm:pt>
    <dgm:pt modelId="{B3CD1238-DB1A-44FD-A9A6-4D7B54F8B65D}" type="pres">
      <dgm:prSet presAssocID="{637C5AE8-9D56-4745-A11E-692AEFC11E49}" presName="Name25" presStyleLbl="parChTrans1D1" presStyleIdx="1" presStyleCnt="2"/>
      <dgm:spPr/>
    </dgm:pt>
    <dgm:pt modelId="{F7B746A3-DA3E-4756-A3FF-AC9DAF58BAE1}" type="pres">
      <dgm:prSet presAssocID="{8E39F288-BC10-4355-BF33-7FF4024271FD}" presName="node" presStyleCnt="0"/>
      <dgm:spPr/>
    </dgm:pt>
    <dgm:pt modelId="{9D6A732B-6F15-4C3F-A541-16B17EE37FDD}" type="pres">
      <dgm:prSet presAssocID="{8E39F288-BC10-4355-BF33-7FF4024271FD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6A11AC02-2093-4E1D-BF5B-81950490ACD3}" type="pres">
      <dgm:prSet presAssocID="{8E39F288-BC10-4355-BF33-7FF4024271FD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F51A2C2D-9C47-4E28-93AD-002352EAE10C}" type="presOf" srcId="{79B76430-1E3E-497F-A983-E4C00EDA21A5}" destId="{DCF2445A-68D7-4BD3-AB2A-FD36815C228F}" srcOrd="0" destOrd="0" presId="urn:microsoft.com/office/officeart/2005/8/layout/radial2"/>
    <dgm:cxn modelId="{0891F731-F5A0-4BCB-89CD-8E8E30D2C82A}" srcId="{8E39F288-BC10-4355-BF33-7FF4024271FD}" destId="{2067B5B3-C3DF-42D0-936F-D6D9ADDA4980}" srcOrd="1" destOrd="0" parTransId="{FC499811-6D7F-4381-9BFF-D65CEAFE74ED}" sibTransId="{3A80DC4F-53C9-4209-BF2D-E019C96A49B2}"/>
    <dgm:cxn modelId="{B3F59F34-5525-4FB9-8E3B-24F117443D2C}" srcId="{8E39F288-BC10-4355-BF33-7FF4024271FD}" destId="{957AD46C-BB67-4C9A-836A-E242FF4001C4}" srcOrd="0" destOrd="0" parTransId="{545BBFF1-56F4-4584-8F0D-1C66C5D33FF1}" sibTransId="{3EA51EA9-0D86-441F-9112-2DFA43D02A74}"/>
    <dgm:cxn modelId="{BFCE3039-2021-4716-BC05-6589EFCE9EFE}" type="presOf" srcId="{8C463802-B50C-432E-8D02-82A99F52FE59}" destId="{DE13DC7A-DC57-49C1-A0E7-62254BB2227E}" srcOrd="0" destOrd="1" presId="urn:microsoft.com/office/officeart/2005/8/layout/radial2"/>
    <dgm:cxn modelId="{17BC153F-A128-41BD-A367-B261A442B3C2}" type="presOf" srcId="{CFAD9E6D-B11B-4E82-A887-678CEA0D62C1}" destId="{C39F7C75-50F5-400E-B885-AFB946EE548D}" srcOrd="0" destOrd="0" presId="urn:microsoft.com/office/officeart/2005/8/layout/radial2"/>
    <dgm:cxn modelId="{32C79440-C737-40E5-8BF7-EEC5E596FEB5}" srcId="{79B76430-1E3E-497F-A983-E4C00EDA21A5}" destId="{8C463802-B50C-432E-8D02-82A99F52FE59}" srcOrd="1" destOrd="0" parTransId="{688ED3BD-910F-469B-BC33-F927F59A601E}" sibTransId="{DC38A49D-3307-47FA-818C-13E6D0199C72}"/>
    <dgm:cxn modelId="{8E17D846-E8B6-4722-994E-2D5400D93399}" srcId="{CFAD9E6D-B11B-4E82-A887-678CEA0D62C1}" destId="{79B76430-1E3E-497F-A983-E4C00EDA21A5}" srcOrd="0" destOrd="0" parTransId="{E41E9916-3694-434B-94D2-D7822BFE1DDF}" sibTransId="{DCEDF33D-6F53-4B50-A86E-F16524BBB194}"/>
    <dgm:cxn modelId="{2FFF2595-6539-4413-89B9-0ABD466F3DEE}" srcId="{CFAD9E6D-B11B-4E82-A887-678CEA0D62C1}" destId="{8E39F288-BC10-4355-BF33-7FF4024271FD}" srcOrd="1" destOrd="0" parTransId="{637C5AE8-9D56-4745-A11E-692AEFC11E49}" sibTransId="{C007F303-AEE3-4D94-892A-5ACCF79D4281}"/>
    <dgm:cxn modelId="{5D59AC95-B5B5-4944-8B1F-C819FE21D578}" srcId="{79B76430-1E3E-497F-A983-E4C00EDA21A5}" destId="{55A1145D-54F8-47D3-AB6D-B1076698E15E}" srcOrd="0" destOrd="0" parTransId="{5A336C27-7464-487C-A53C-47B62743D1DA}" sibTransId="{E3291089-5574-45D9-968B-1DC5EDC28444}"/>
    <dgm:cxn modelId="{61BBB79A-92AA-46AC-B158-5C9DAD0F1403}" type="presOf" srcId="{E41E9916-3694-434B-94D2-D7822BFE1DDF}" destId="{3A26A88C-F3C6-4D86-B558-0DBE48AA1690}" srcOrd="0" destOrd="0" presId="urn:microsoft.com/office/officeart/2005/8/layout/radial2"/>
    <dgm:cxn modelId="{8E3D679F-568A-4C1C-BBEF-F419D5AC194E}" type="presOf" srcId="{2067B5B3-C3DF-42D0-936F-D6D9ADDA4980}" destId="{6A11AC02-2093-4E1D-BF5B-81950490ACD3}" srcOrd="0" destOrd="1" presId="urn:microsoft.com/office/officeart/2005/8/layout/radial2"/>
    <dgm:cxn modelId="{AAFA39A0-646A-4994-8B15-ED7EBACAE77B}" type="presOf" srcId="{55A1145D-54F8-47D3-AB6D-B1076698E15E}" destId="{DE13DC7A-DC57-49C1-A0E7-62254BB2227E}" srcOrd="0" destOrd="0" presId="urn:microsoft.com/office/officeart/2005/8/layout/radial2"/>
    <dgm:cxn modelId="{007128A1-2455-4F05-8D75-FAB02FD7F3E6}" type="presOf" srcId="{957AD46C-BB67-4C9A-836A-E242FF4001C4}" destId="{6A11AC02-2093-4E1D-BF5B-81950490ACD3}" srcOrd="0" destOrd="0" presId="urn:microsoft.com/office/officeart/2005/8/layout/radial2"/>
    <dgm:cxn modelId="{CDAF64D3-83BA-432B-B81B-E33FF2010E83}" type="presOf" srcId="{8E39F288-BC10-4355-BF33-7FF4024271FD}" destId="{9D6A732B-6F15-4C3F-A541-16B17EE37FDD}" srcOrd="0" destOrd="0" presId="urn:microsoft.com/office/officeart/2005/8/layout/radial2"/>
    <dgm:cxn modelId="{1385D3EC-7F39-4262-9140-E1FE7EEC2BD6}" type="presOf" srcId="{637C5AE8-9D56-4745-A11E-692AEFC11E49}" destId="{B3CD1238-DB1A-44FD-A9A6-4D7B54F8B65D}" srcOrd="0" destOrd="0" presId="urn:microsoft.com/office/officeart/2005/8/layout/radial2"/>
    <dgm:cxn modelId="{7EC6BD80-C415-478E-AC17-354576C8AA69}" type="presParOf" srcId="{C39F7C75-50F5-400E-B885-AFB946EE548D}" destId="{DCD1883F-B1B2-4602-8DC9-00E74B736180}" srcOrd="0" destOrd="0" presId="urn:microsoft.com/office/officeart/2005/8/layout/radial2"/>
    <dgm:cxn modelId="{1A8EEEFC-096D-4C91-97C1-6F821455C78C}" type="presParOf" srcId="{DCD1883F-B1B2-4602-8DC9-00E74B736180}" destId="{B238D878-FC42-4631-AA6B-9C2C72B73281}" srcOrd="0" destOrd="0" presId="urn:microsoft.com/office/officeart/2005/8/layout/radial2"/>
    <dgm:cxn modelId="{4E16FB57-78BD-47F6-9ECD-B5A1FA592897}" type="presParOf" srcId="{B238D878-FC42-4631-AA6B-9C2C72B73281}" destId="{DB6822B3-0017-4852-8E1B-D375B152B75B}" srcOrd="0" destOrd="0" presId="urn:microsoft.com/office/officeart/2005/8/layout/radial2"/>
    <dgm:cxn modelId="{623C9727-F0F2-4AD5-804F-30E05989B963}" type="presParOf" srcId="{B238D878-FC42-4631-AA6B-9C2C72B73281}" destId="{D0E4DF34-F8EC-49FB-8012-0DFD5FB8EB9D}" srcOrd="1" destOrd="0" presId="urn:microsoft.com/office/officeart/2005/8/layout/radial2"/>
    <dgm:cxn modelId="{1780B0C4-8F3C-416A-BB6B-3F1499CDBA5A}" type="presParOf" srcId="{DCD1883F-B1B2-4602-8DC9-00E74B736180}" destId="{3A26A88C-F3C6-4D86-B558-0DBE48AA1690}" srcOrd="1" destOrd="0" presId="urn:microsoft.com/office/officeart/2005/8/layout/radial2"/>
    <dgm:cxn modelId="{A5AFC7E7-BE8F-4D1A-949D-531351D5F447}" type="presParOf" srcId="{DCD1883F-B1B2-4602-8DC9-00E74B736180}" destId="{B98AF54C-5FFF-484C-A007-C8EFBAFD6176}" srcOrd="2" destOrd="0" presId="urn:microsoft.com/office/officeart/2005/8/layout/radial2"/>
    <dgm:cxn modelId="{3E8CEB2B-4978-4A86-A73E-C676A9FBBB8A}" type="presParOf" srcId="{B98AF54C-5FFF-484C-A007-C8EFBAFD6176}" destId="{DCF2445A-68D7-4BD3-AB2A-FD36815C228F}" srcOrd="0" destOrd="0" presId="urn:microsoft.com/office/officeart/2005/8/layout/radial2"/>
    <dgm:cxn modelId="{55121D3F-BBAC-4A29-81BF-7B86C779FC0A}" type="presParOf" srcId="{B98AF54C-5FFF-484C-A007-C8EFBAFD6176}" destId="{DE13DC7A-DC57-49C1-A0E7-62254BB2227E}" srcOrd="1" destOrd="0" presId="urn:microsoft.com/office/officeart/2005/8/layout/radial2"/>
    <dgm:cxn modelId="{7282B289-F34B-4DE6-87B6-BB8E3EAAFE5D}" type="presParOf" srcId="{DCD1883F-B1B2-4602-8DC9-00E74B736180}" destId="{B3CD1238-DB1A-44FD-A9A6-4D7B54F8B65D}" srcOrd="3" destOrd="0" presId="urn:microsoft.com/office/officeart/2005/8/layout/radial2"/>
    <dgm:cxn modelId="{D2C96DEB-4898-48AF-9E15-C15392A43498}" type="presParOf" srcId="{DCD1883F-B1B2-4602-8DC9-00E74B736180}" destId="{F7B746A3-DA3E-4756-A3FF-AC9DAF58BAE1}" srcOrd="4" destOrd="0" presId="urn:microsoft.com/office/officeart/2005/8/layout/radial2"/>
    <dgm:cxn modelId="{0688DB2B-5ABE-4278-99D9-33DB73128BFF}" type="presParOf" srcId="{F7B746A3-DA3E-4756-A3FF-AC9DAF58BAE1}" destId="{9D6A732B-6F15-4C3F-A541-16B17EE37FDD}" srcOrd="0" destOrd="0" presId="urn:microsoft.com/office/officeart/2005/8/layout/radial2"/>
    <dgm:cxn modelId="{3762C0E5-B285-4988-A5E0-DBCE3BD5E060}" type="presParOf" srcId="{F7B746A3-DA3E-4756-A3FF-AC9DAF58BAE1}" destId="{6A11AC02-2093-4E1D-BF5B-81950490ACD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1CE100-EC5B-4B97-A4EC-1DA9BC16E8EF}">
      <dsp:nvSpPr>
        <dsp:cNvPr id="0" name=""/>
        <dsp:cNvSpPr/>
      </dsp:nvSpPr>
      <dsp:spPr>
        <a:xfrm>
          <a:off x="8" y="0"/>
          <a:ext cx="2011188" cy="4525963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雙手肥皂清潔，搓洗</a:t>
          </a:r>
          <a:r>
            <a:rPr lang="en-US" sz="2800" kern="1200"/>
            <a:t>40~60</a:t>
          </a:r>
          <a:r>
            <a:rPr lang="zh-TW" sz="2800" kern="1200"/>
            <a:t>秒</a:t>
          </a:r>
        </a:p>
      </dsp:txBody>
      <dsp:txXfrm>
        <a:off x="8" y="1810385"/>
        <a:ext cx="2011188" cy="1810385"/>
      </dsp:txXfrm>
    </dsp:sp>
    <dsp:sp modelId="{3156DDFB-2309-40C9-9465-BECA6FE521C6}">
      <dsp:nvSpPr>
        <dsp:cNvPr id="0" name=""/>
        <dsp:cNvSpPr/>
      </dsp:nvSpPr>
      <dsp:spPr>
        <a:xfrm>
          <a:off x="226374" y="312898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845006E-A46D-4A97-8709-64DC3B461D3D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-230848"/>
            <a:satOff val="15390"/>
            <a:lumOff val="20092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 dirty="0"/>
            <a:t>口罩要遮住口鼻、蓋住下巴  </a:t>
          </a:r>
        </a:p>
      </dsp:txBody>
      <dsp:txXfrm>
        <a:off x="2073443" y="1810385"/>
        <a:ext cx="2011188" cy="1810385"/>
      </dsp:txXfrm>
    </dsp:sp>
    <dsp:sp modelId="{572F2415-FAA5-49F7-96AC-2735D1E33F6B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428B137-9961-4AFC-890B-24ED116B735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-461695"/>
            <a:satOff val="30780"/>
            <a:lumOff val="40185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810385"/>
        <a:ext cx="2011188" cy="1810385"/>
      </dsp:txXfrm>
    </dsp:sp>
    <dsp:sp modelId="{D21938E8-120B-4045-B01F-F854EF5194C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CC74F3A-D45A-4FB5-BA14-971A6137EC19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-230848"/>
            <a:satOff val="15390"/>
            <a:lumOff val="20092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有發燒、呼吸道症狀速就醫</a:t>
          </a:r>
        </a:p>
      </dsp:txBody>
      <dsp:txXfrm>
        <a:off x="6216492" y="1810385"/>
        <a:ext cx="2011188" cy="1810385"/>
      </dsp:txXfrm>
    </dsp:sp>
    <dsp:sp modelId="{D23D7609-57E2-4E74-A11C-A93A93358BA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0F0566B-034B-4367-9076-DF51991B0E60}">
      <dsp:nvSpPr>
        <dsp:cNvPr id="0" name=""/>
        <dsp:cNvSpPr/>
      </dsp:nvSpPr>
      <dsp:spPr>
        <a:xfrm>
          <a:off x="329183" y="3628998"/>
          <a:ext cx="7571232" cy="678894"/>
        </a:xfrm>
        <a:prstGeom prst="leftRightArrow">
          <a:avLst/>
        </a:prstGeom>
        <a:solidFill>
          <a:schemeClr val="accent6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A757B-095A-49ED-B716-4CCB0CFC27B1}">
      <dsp:nvSpPr>
        <dsp:cNvPr id="0" name=""/>
        <dsp:cNvSpPr/>
      </dsp:nvSpPr>
      <dsp:spPr>
        <a:xfrm>
          <a:off x="5123" y="1221983"/>
          <a:ext cx="3036160" cy="257252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651B82-FBA8-4CE9-90CC-083AF3EA58F7}">
      <dsp:nvSpPr>
        <dsp:cNvPr id="0" name=""/>
        <dsp:cNvSpPr/>
      </dsp:nvSpPr>
      <dsp:spPr>
        <a:xfrm>
          <a:off x="2890380" y="1581976"/>
          <a:ext cx="932898" cy="14984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100" kern="1200"/>
            <a:t>大約</a:t>
          </a:r>
          <a:r>
            <a:rPr lang="en-US" sz="2100" kern="1200"/>
            <a:t>3</a:t>
          </a:r>
          <a:r>
            <a:rPr lang="zh-TW" sz="2100" kern="1200"/>
            <a:t>個步伐</a:t>
          </a:r>
        </a:p>
      </dsp:txBody>
      <dsp:txXfrm>
        <a:off x="2917704" y="1609300"/>
        <a:ext cx="878250" cy="1443798"/>
      </dsp:txXfrm>
    </dsp:sp>
    <dsp:sp modelId="{21F698F7-9566-45E4-B2CB-D73BAE90CAF2}">
      <dsp:nvSpPr>
        <dsp:cNvPr id="0" name=""/>
        <dsp:cNvSpPr/>
      </dsp:nvSpPr>
      <dsp:spPr>
        <a:xfrm>
          <a:off x="5123" y="731459"/>
          <a:ext cx="3036160" cy="442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室外至少</a:t>
          </a:r>
          <a:r>
            <a:rPr lang="en-US" sz="1900" kern="1200"/>
            <a:t>1</a:t>
          </a:r>
          <a:r>
            <a:rPr lang="zh-TW" sz="1900" kern="1200"/>
            <a:t>公尺</a:t>
          </a:r>
        </a:p>
      </dsp:txBody>
      <dsp:txXfrm>
        <a:off x="5123" y="731459"/>
        <a:ext cx="3036160" cy="442977"/>
      </dsp:txXfrm>
    </dsp:sp>
    <dsp:sp modelId="{795F1DC3-9814-4FE9-B1C9-1499850037AA}">
      <dsp:nvSpPr>
        <dsp:cNvPr id="0" name=""/>
        <dsp:cNvSpPr/>
      </dsp:nvSpPr>
      <dsp:spPr>
        <a:xfrm>
          <a:off x="4384242" y="1221983"/>
          <a:ext cx="3036160" cy="2572520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767D92-D0A2-4809-A3FF-643A3F7AC88D}">
      <dsp:nvSpPr>
        <dsp:cNvPr id="0" name=""/>
        <dsp:cNvSpPr/>
      </dsp:nvSpPr>
      <dsp:spPr>
        <a:xfrm>
          <a:off x="7252029" y="1594578"/>
          <a:ext cx="977054" cy="14984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100" kern="1200"/>
            <a:t>大約手臂的兩倍長</a:t>
          </a:r>
        </a:p>
      </dsp:txBody>
      <dsp:txXfrm>
        <a:off x="7280646" y="1623195"/>
        <a:ext cx="919820" cy="1441212"/>
      </dsp:txXfrm>
    </dsp:sp>
    <dsp:sp modelId="{12401CFD-83B7-444F-A79F-E7FCEDC78C47}">
      <dsp:nvSpPr>
        <dsp:cNvPr id="0" name=""/>
        <dsp:cNvSpPr/>
      </dsp:nvSpPr>
      <dsp:spPr>
        <a:xfrm>
          <a:off x="4384242" y="731459"/>
          <a:ext cx="3036160" cy="442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室內至少</a:t>
          </a:r>
          <a:r>
            <a:rPr lang="en-US" sz="1900" kern="1200"/>
            <a:t>1.5</a:t>
          </a:r>
          <a:r>
            <a:rPr lang="zh-TW" sz="1900" kern="1200"/>
            <a:t>公尺</a:t>
          </a:r>
        </a:p>
      </dsp:txBody>
      <dsp:txXfrm>
        <a:off x="4384242" y="731459"/>
        <a:ext cx="3036160" cy="4429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D1238-DB1A-44FD-A9A6-4D7B54F8B65D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26A88C-F3C6-4D86-B558-0DBE48AA1690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4DF34-F8EC-49FB-8012-0DFD5FB8EB9D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F2445A-68D7-4BD3-AB2A-FD36815C228F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 dirty="0"/>
            <a:t>衛福部疾管署</a:t>
          </a:r>
        </a:p>
      </dsp:txBody>
      <dsp:txXfrm>
        <a:off x="3688317" y="249869"/>
        <a:ext cx="1205326" cy="1205326"/>
      </dsp:txXfrm>
    </dsp:sp>
    <dsp:sp modelId="{DE13DC7A-DC57-49C1-A0E7-62254BB2227E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掌握最新疫情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了解防疫議題</a:t>
          </a:r>
        </a:p>
      </dsp:txBody>
      <dsp:txXfrm>
        <a:off x="5313733" y="238"/>
        <a:ext cx="2556882" cy="1704588"/>
      </dsp:txXfrm>
    </dsp:sp>
    <dsp:sp modelId="{9D6A732B-6F15-4C3F-A541-16B17EE37FDD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防疫小測驗</a:t>
          </a:r>
        </a:p>
      </dsp:txBody>
      <dsp:txXfrm>
        <a:off x="3688317" y="3070767"/>
        <a:ext cx="1205326" cy="1205326"/>
      </dsp:txXfrm>
    </dsp:sp>
    <dsp:sp modelId="{6A11AC02-2093-4E1D-BF5B-81950490ACD3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你的防疫觀念正確嗎？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擊敗新冠病毒，健康久久！</a:t>
          </a: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latin typeface="文鼎俏黑體P" panose="020B0602010101010101" pitchFamily="34" charset="-120"/>
                <a:ea typeface="文鼎俏黑體P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FF8000"/>
            </a:gs>
            <a:gs pos="0">
              <a:srgbClr val="FF0000"/>
            </a:gs>
            <a:gs pos="63000">
              <a:srgbClr val="FFFF00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2024/12/26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9999"/>
          </a:solidFill>
          <a:latin typeface="文鼎疊圓體" panose="020B0609010101010101" pitchFamily="49" charset="-120"/>
          <a:ea typeface="文鼎疊圓體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rgbClr val="FF8000"/>
            </a:gs>
            <a:gs pos="0">
              <a:srgbClr val="FF0000"/>
            </a:gs>
            <a:gs pos="73000">
              <a:srgbClr val="FFFF00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C4F1907-6984-4421-844F-2E9DA3ABC8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248" y="2132856"/>
            <a:ext cx="558150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792710A8-7B12-4DB9-9306-4A9A88CAB5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9642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8C759E5E-8E20-4C7D-9555-F54389F3FB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9076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3BF07A76-92E8-4107-ACC0-A341303A0D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2389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文鼎疊圓體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53</cp:revision>
  <dcterms:created xsi:type="dcterms:W3CDTF">2014-02-08T16:25:00Z</dcterms:created>
  <dcterms:modified xsi:type="dcterms:W3CDTF">2024-12-26T06:01:11Z</dcterms:modified>
</cp:coreProperties>
</file>