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340A"/>
    <a:srgbClr val="470000"/>
    <a:srgbClr val="73D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508D65-678C-4C9C-A0AC-CC147F0FED8D}" type="doc">
      <dgm:prSet loTypeId="urn:microsoft.com/office/officeart/2005/8/layout/hList7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EC1FB35-DD72-408D-8827-BBE32C8853BE}">
      <dgm:prSet/>
      <dgm:spPr/>
      <dgm:t>
        <a:bodyPr/>
        <a:lstStyle/>
        <a:p>
          <a:r>
            <a:rPr lang="zh-TW"/>
            <a:t>雙手肥皂清潔，搓洗</a:t>
          </a:r>
          <a:r>
            <a:rPr lang="en-US"/>
            <a:t>40~60</a:t>
          </a:r>
          <a:r>
            <a:rPr lang="zh-TW"/>
            <a:t>秒</a:t>
          </a:r>
        </a:p>
      </dgm:t>
    </dgm:pt>
    <dgm:pt modelId="{23B04AD6-C997-4D74-BD96-B3618D07EDC5}" type="parTrans" cxnId="{8D5D36E5-4FAC-4CB2-A54F-72A849AF0169}">
      <dgm:prSet/>
      <dgm:spPr/>
      <dgm:t>
        <a:bodyPr/>
        <a:lstStyle/>
        <a:p>
          <a:endParaRPr lang="zh-TW" altLang="en-US"/>
        </a:p>
      </dgm:t>
    </dgm:pt>
    <dgm:pt modelId="{D8E4E943-AE8A-4CB0-9810-239E86FF63A7}" type="sibTrans" cxnId="{8D5D36E5-4FAC-4CB2-A54F-72A849AF0169}">
      <dgm:prSet/>
      <dgm:spPr/>
      <dgm:t>
        <a:bodyPr/>
        <a:lstStyle/>
        <a:p>
          <a:endParaRPr lang="zh-TW" altLang="en-US"/>
        </a:p>
      </dgm:t>
    </dgm:pt>
    <dgm:pt modelId="{1148CB4A-CF3D-43D3-8AD4-C279C106E0F9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4C01D6DB-C7D9-4987-9E70-F2108AA7A1B1}" type="parTrans" cxnId="{4161AC3D-D770-412E-B1A9-08F6385C0D4E}">
      <dgm:prSet/>
      <dgm:spPr/>
      <dgm:t>
        <a:bodyPr/>
        <a:lstStyle/>
        <a:p>
          <a:endParaRPr lang="zh-TW" altLang="en-US"/>
        </a:p>
      </dgm:t>
    </dgm:pt>
    <dgm:pt modelId="{3C145CF5-BE8F-42AC-AFC5-9082BFD9D2BF}" type="sibTrans" cxnId="{4161AC3D-D770-412E-B1A9-08F6385C0D4E}">
      <dgm:prSet/>
      <dgm:spPr/>
      <dgm:t>
        <a:bodyPr/>
        <a:lstStyle/>
        <a:p>
          <a:endParaRPr lang="zh-TW" altLang="en-US"/>
        </a:p>
      </dgm:t>
    </dgm:pt>
    <dgm:pt modelId="{04734332-CC83-4CE7-9FBC-A7A9DE095C09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253D9FC1-5483-4A3B-B492-355CD7022B65}" type="parTrans" cxnId="{9E7C86F6-CC1B-4EFC-9F8D-CBC2D5D07237}">
      <dgm:prSet/>
      <dgm:spPr/>
      <dgm:t>
        <a:bodyPr/>
        <a:lstStyle/>
        <a:p>
          <a:endParaRPr lang="zh-TW" altLang="en-US"/>
        </a:p>
      </dgm:t>
    </dgm:pt>
    <dgm:pt modelId="{A7B0A5B8-743E-4C12-B070-092FBA323E52}" type="sibTrans" cxnId="{9E7C86F6-CC1B-4EFC-9F8D-CBC2D5D07237}">
      <dgm:prSet/>
      <dgm:spPr/>
      <dgm:t>
        <a:bodyPr/>
        <a:lstStyle/>
        <a:p>
          <a:endParaRPr lang="zh-TW" altLang="en-US"/>
        </a:p>
      </dgm:t>
    </dgm:pt>
    <dgm:pt modelId="{8CA7C995-4132-4387-822E-59F5CBC9FC8A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D11238AF-3F70-48CF-8DCD-83F80B037521}" type="parTrans" cxnId="{015270AC-9AA9-4C43-A096-A14F2189A16D}">
      <dgm:prSet/>
      <dgm:spPr/>
      <dgm:t>
        <a:bodyPr/>
        <a:lstStyle/>
        <a:p>
          <a:endParaRPr lang="zh-TW" altLang="en-US"/>
        </a:p>
      </dgm:t>
    </dgm:pt>
    <dgm:pt modelId="{82D9D208-F8B6-48DA-979D-39C80B884245}" type="sibTrans" cxnId="{015270AC-9AA9-4C43-A096-A14F2189A16D}">
      <dgm:prSet/>
      <dgm:spPr/>
      <dgm:t>
        <a:bodyPr/>
        <a:lstStyle/>
        <a:p>
          <a:endParaRPr lang="zh-TW" altLang="en-US"/>
        </a:p>
      </dgm:t>
    </dgm:pt>
    <dgm:pt modelId="{8133ABA4-BDD1-4A47-9215-D34B3F2CB6B3}" type="pres">
      <dgm:prSet presAssocID="{26508D65-678C-4C9C-A0AC-CC147F0FED8D}" presName="Name0" presStyleCnt="0">
        <dgm:presLayoutVars>
          <dgm:dir/>
          <dgm:resizeHandles val="exact"/>
        </dgm:presLayoutVars>
      </dgm:prSet>
      <dgm:spPr/>
    </dgm:pt>
    <dgm:pt modelId="{A57F2757-F48C-4180-904E-F84423DD584A}" type="pres">
      <dgm:prSet presAssocID="{26508D65-678C-4C9C-A0AC-CC147F0FED8D}" presName="fgShape" presStyleLbl="fgShp" presStyleIdx="0" presStyleCnt="1"/>
      <dgm:spPr/>
    </dgm:pt>
    <dgm:pt modelId="{35BEA4E3-C3F8-4C13-BCAB-594B75BA997F}" type="pres">
      <dgm:prSet presAssocID="{26508D65-678C-4C9C-A0AC-CC147F0FED8D}" presName="linComp" presStyleCnt="0"/>
      <dgm:spPr/>
    </dgm:pt>
    <dgm:pt modelId="{EC1DD8F7-7534-43DF-B996-4F441B652533}" type="pres">
      <dgm:prSet presAssocID="{9EC1FB35-DD72-408D-8827-BBE32C8853BE}" presName="compNode" presStyleCnt="0"/>
      <dgm:spPr/>
    </dgm:pt>
    <dgm:pt modelId="{3E2D69F7-3EC7-411D-B79C-B4CA6CCAAD24}" type="pres">
      <dgm:prSet presAssocID="{9EC1FB35-DD72-408D-8827-BBE32C8853BE}" presName="bkgdShape" presStyleLbl="node1" presStyleIdx="0" presStyleCnt="4"/>
      <dgm:spPr/>
    </dgm:pt>
    <dgm:pt modelId="{E29DB91A-4833-444C-80FA-C398A47B8B77}" type="pres">
      <dgm:prSet presAssocID="{9EC1FB35-DD72-408D-8827-BBE32C8853BE}" presName="nodeTx" presStyleLbl="node1" presStyleIdx="0" presStyleCnt="4">
        <dgm:presLayoutVars>
          <dgm:bulletEnabled val="1"/>
        </dgm:presLayoutVars>
      </dgm:prSet>
      <dgm:spPr/>
    </dgm:pt>
    <dgm:pt modelId="{B327219F-ACFB-44B2-995E-C1174558F70A}" type="pres">
      <dgm:prSet presAssocID="{9EC1FB35-DD72-408D-8827-BBE32C8853BE}" presName="invisiNode" presStyleLbl="node1" presStyleIdx="0" presStyleCnt="4"/>
      <dgm:spPr/>
    </dgm:pt>
    <dgm:pt modelId="{8662BDA8-1AC9-41F9-A442-FFF0421C76A5}" type="pres">
      <dgm:prSet presAssocID="{9EC1FB35-DD72-408D-8827-BBE32C8853BE}" presName="imagNode" presStyleLbl="fgImgPlace1" presStyleIdx="0" presStyleCnt="4"/>
      <dgm:spPr>
        <a:blipFill>
          <a:blip xmlns:r="http://schemas.openxmlformats.org/officeDocument/2006/relationships" r:embed="rId1" cstate="print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2B7E098-0506-4F46-BF62-25809EF56700}" type="pres">
      <dgm:prSet presAssocID="{D8E4E943-AE8A-4CB0-9810-239E86FF63A7}" presName="sibTrans" presStyleLbl="sibTrans2D1" presStyleIdx="0" presStyleCnt="0"/>
      <dgm:spPr/>
    </dgm:pt>
    <dgm:pt modelId="{70BC3F46-1F29-44D6-98C8-C3257AD36AF3}" type="pres">
      <dgm:prSet presAssocID="{1148CB4A-CF3D-43D3-8AD4-C279C106E0F9}" presName="compNode" presStyleCnt="0"/>
      <dgm:spPr/>
    </dgm:pt>
    <dgm:pt modelId="{C7A90AD7-59A9-4263-814B-7500AA559A6C}" type="pres">
      <dgm:prSet presAssocID="{1148CB4A-CF3D-43D3-8AD4-C279C106E0F9}" presName="bkgdShape" presStyleLbl="node1" presStyleIdx="1" presStyleCnt="4"/>
      <dgm:spPr/>
    </dgm:pt>
    <dgm:pt modelId="{BA9E1857-DFC5-46A4-BF58-11FCDF5BFA8A}" type="pres">
      <dgm:prSet presAssocID="{1148CB4A-CF3D-43D3-8AD4-C279C106E0F9}" presName="nodeTx" presStyleLbl="node1" presStyleIdx="1" presStyleCnt="4">
        <dgm:presLayoutVars>
          <dgm:bulletEnabled val="1"/>
        </dgm:presLayoutVars>
      </dgm:prSet>
      <dgm:spPr/>
    </dgm:pt>
    <dgm:pt modelId="{9B30A609-BAA6-407E-9B95-A712C6CE6551}" type="pres">
      <dgm:prSet presAssocID="{1148CB4A-CF3D-43D3-8AD4-C279C106E0F9}" presName="invisiNode" presStyleLbl="node1" presStyleIdx="1" presStyleCnt="4"/>
      <dgm:spPr/>
    </dgm:pt>
    <dgm:pt modelId="{9165F1B3-586E-4A45-8E44-9A0B4136BCE2}" type="pres">
      <dgm:prSet presAssocID="{1148CB4A-CF3D-43D3-8AD4-C279C106E0F9}" presName="imagNode" presStyleLbl="fgImgPlace1" presStyleIdx="1" presStyleCnt="4"/>
      <dgm:spPr>
        <a:blipFill>
          <a:blip xmlns:r="http://schemas.openxmlformats.org/officeDocument/2006/relationships" r:embed="rId2" cstate="print">
            <a:duotone>
              <a:schemeClr val="accent4">
                <a:hueOff val="-1327094"/>
                <a:satOff val="7537"/>
                <a:lumOff val="598"/>
                <a:alphaOff val="0"/>
                <a:shade val="20000"/>
                <a:satMod val="200000"/>
              </a:schemeClr>
              <a:schemeClr val="accent4">
                <a:hueOff val="-1327094"/>
                <a:satOff val="7537"/>
                <a:lumOff val="598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FC646D0-FE76-420A-A5B8-79F9025883D0}" type="pres">
      <dgm:prSet presAssocID="{3C145CF5-BE8F-42AC-AFC5-9082BFD9D2BF}" presName="sibTrans" presStyleLbl="sibTrans2D1" presStyleIdx="0" presStyleCnt="0"/>
      <dgm:spPr/>
    </dgm:pt>
    <dgm:pt modelId="{BB48534E-2BD7-438B-B7B8-F381A6C1148D}" type="pres">
      <dgm:prSet presAssocID="{04734332-CC83-4CE7-9FBC-A7A9DE095C09}" presName="compNode" presStyleCnt="0"/>
      <dgm:spPr/>
    </dgm:pt>
    <dgm:pt modelId="{6A659D5A-66FA-4853-9C7A-05FF881DA9E6}" type="pres">
      <dgm:prSet presAssocID="{04734332-CC83-4CE7-9FBC-A7A9DE095C09}" presName="bkgdShape" presStyleLbl="node1" presStyleIdx="2" presStyleCnt="4"/>
      <dgm:spPr/>
    </dgm:pt>
    <dgm:pt modelId="{DFAFE8BA-5197-4FAE-97C6-DDBBECEBE41C}" type="pres">
      <dgm:prSet presAssocID="{04734332-CC83-4CE7-9FBC-A7A9DE095C09}" presName="nodeTx" presStyleLbl="node1" presStyleIdx="2" presStyleCnt="4">
        <dgm:presLayoutVars>
          <dgm:bulletEnabled val="1"/>
        </dgm:presLayoutVars>
      </dgm:prSet>
      <dgm:spPr/>
    </dgm:pt>
    <dgm:pt modelId="{D870B158-BA64-4976-8AA9-D39F03A30613}" type="pres">
      <dgm:prSet presAssocID="{04734332-CC83-4CE7-9FBC-A7A9DE095C09}" presName="invisiNode" presStyleLbl="node1" presStyleIdx="2" presStyleCnt="4"/>
      <dgm:spPr/>
    </dgm:pt>
    <dgm:pt modelId="{7FB337C9-DD75-4CFA-829C-52777626CEF8}" type="pres">
      <dgm:prSet presAssocID="{04734332-CC83-4CE7-9FBC-A7A9DE095C09}" presName="imagNode" presStyleLbl="fgImgPlace1" presStyleIdx="2" presStyleCnt="4" custAng="0"/>
      <dgm:spPr>
        <a:blipFill>
          <a:blip xmlns:r="http://schemas.openxmlformats.org/officeDocument/2006/relationships" r:embed="rId3">
            <a:duotone>
              <a:schemeClr val="accent4">
                <a:hueOff val="-2654188"/>
                <a:satOff val="15073"/>
                <a:lumOff val="1197"/>
                <a:alphaOff val="0"/>
                <a:shade val="20000"/>
                <a:satMod val="200000"/>
              </a:schemeClr>
              <a:schemeClr val="accent4">
                <a:hueOff val="-2654188"/>
                <a:satOff val="15073"/>
                <a:lumOff val="119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64FDEF4-D520-48BE-A4AF-58C8AF94EC71}" type="pres">
      <dgm:prSet presAssocID="{A7B0A5B8-743E-4C12-B070-092FBA323E52}" presName="sibTrans" presStyleLbl="sibTrans2D1" presStyleIdx="0" presStyleCnt="0"/>
      <dgm:spPr/>
    </dgm:pt>
    <dgm:pt modelId="{ED5E49F1-13CA-449A-9E9B-F6AD41C3F702}" type="pres">
      <dgm:prSet presAssocID="{8CA7C995-4132-4387-822E-59F5CBC9FC8A}" presName="compNode" presStyleCnt="0"/>
      <dgm:spPr/>
    </dgm:pt>
    <dgm:pt modelId="{74E5C2D2-A35E-48D3-9CBE-75E6013806D4}" type="pres">
      <dgm:prSet presAssocID="{8CA7C995-4132-4387-822E-59F5CBC9FC8A}" presName="bkgdShape" presStyleLbl="node1" presStyleIdx="3" presStyleCnt="4"/>
      <dgm:spPr/>
    </dgm:pt>
    <dgm:pt modelId="{A30F4AB6-27C5-4239-9A19-ADF51D8C73DB}" type="pres">
      <dgm:prSet presAssocID="{8CA7C995-4132-4387-822E-59F5CBC9FC8A}" presName="nodeTx" presStyleLbl="node1" presStyleIdx="3" presStyleCnt="4">
        <dgm:presLayoutVars>
          <dgm:bulletEnabled val="1"/>
        </dgm:presLayoutVars>
      </dgm:prSet>
      <dgm:spPr/>
    </dgm:pt>
    <dgm:pt modelId="{1DED35DA-67FD-4872-8317-C595A058DAA1}" type="pres">
      <dgm:prSet presAssocID="{8CA7C995-4132-4387-822E-59F5CBC9FC8A}" presName="invisiNode" presStyleLbl="node1" presStyleIdx="3" presStyleCnt="4"/>
      <dgm:spPr/>
    </dgm:pt>
    <dgm:pt modelId="{1008F27D-4051-4389-B529-AD536E7E417F}" type="pres">
      <dgm:prSet presAssocID="{8CA7C995-4132-4387-822E-59F5CBC9FC8A}" presName="imagNode" presStyleLbl="fgImgPlace1" presStyleIdx="3" presStyleCnt="4" custAng="0"/>
      <dgm:spPr>
        <a:blipFill>
          <a:blip xmlns:r="http://schemas.openxmlformats.org/officeDocument/2006/relationships" r:embed="rId4">
            <a:duotone>
              <a:schemeClr val="accent4">
                <a:hueOff val="-3981281"/>
                <a:satOff val="22610"/>
                <a:lumOff val="1795"/>
                <a:alphaOff val="0"/>
                <a:shade val="20000"/>
                <a:satMod val="200000"/>
              </a:schemeClr>
              <a:schemeClr val="accent4">
                <a:hueOff val="-3981281"/>
                <a:satOff val="22610"/>
                <a:lumOff val="179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4B916325-6CDE-459C-ACE2-8309E071631A}" type="presOf" srcId="{D8E4E943-AE8A-4CB0-9810-239E86FF63A7}" destId="{E2B7E098-0506-4F46-BF62-25809EF56700}" srcOrd="0" destOrd="0" presId="urn:microsoft.com/office/officeart/2005/8/layout/hList7"/>
    <dgm:cxn modelId="{9D0EBA37-99C9-4A07-BA0E-FDFBB2EAFBAA}" type="presOf" srcId="{9EC1FB35-DD72-408D-8827-BBE32C8853BE}" destId="{3E2D69F7-3EC7-411D-B79C-B4CA6CCAAD24}" srcOrd="0" destOrd="0" presId="urn:microsoft.com/office/officeart/2005/8/layout/hList7"/>
    <dgm:cxn modelId="{4161AC3D-D770-412E-B1A9-08F6385C0D4E}" srcId="{26508D65-678C-4C9C-A0AC-CC147F0FED8D}" destId="{1148CB4A-CF3D-43D3-8AD4-C279C106E0F9}" srcOrd="1" destOrd="0" parTransId="{4C01D6DB-C7D9-4987-9E70-F2108AA7A1B1}" sibTransId="{3C145CF5-BE8F-42AC-AFC5-9082BFD9D2BF}"/>
    <dgm:cxn modelId="{633B1D45-953E-45BC-817F-16D45758EE77}" type="presOf" srcId="{04734332-CC83-4CE7-9FBC-A7A9DE095C09}" destId="{DFAFE8BA-5197-4FAE-97C6-DDBBECEBE41C}" srcOrd="1" destOrd="0" presId="urn:microsoft.com/office/officeart/2005/8/layout/hList7"/>
    <dgm:cxn modelId="{D2494546-C66E-4EC8-93CB-9C6D1A41D62A}" type="presOf" srcId="{8CA7C995-4132-4387-822E-59F5CBC9FC8A}" destId="{74E5C2D2-A35E-48D3-9CBE-75E6013806D4}" srcOrd="0" destOrd="0" presId="urn:microsoft.com/office/officeart/2005/8/layout/hList7"/>
    <dgm:cxn modelId="{44A3454C-AC26-4221-B7B6-A897DD57644C}" type="presOf" srcId="{1148CB4A-CF3D-43D3-8AD4-C279C106E0F9}" destId="{BA9E1857-DFC5-46A4-BF58-11FCDF5BFA8A}" srcOrd="1" destOrd="0" presId="urn:microsoft.com/office/officeart/2005/8/layout/hList7"/>
    <dgm:cxn modelId="{3B2C6951-CFD8-416D-8010-E547EB2315FE}" type="presOf" srcId="{04734332-CC83-4CE7-9FBC-A7A9DE095C09}" destId="{6A659D5A-66FA-4853-9C7A-05FF881DA9E6}" srcOrd="0" destOrd="0" presId="urn:microsoft.com/office/officeart/2005/8/layout/hList7"/>
    <dgm:cxn modelId="{0AE387A0-7DAD-41D7-A7E7-7E0FDEF1CD89}" type="presOf" srcId="{1148CB4A-CF3D-43D3-8AD4-C279C106E0F9}" destId="{C7A90AD7-59A9-4263-814B-7500AA559A6C}" srcOrd="0" destOrd="0" presId="urn:microsoft.com/office/officeart/2005/8/layout/hList7"/>
    <dgm:cxn modelId="{CFFA06A9-5DD4-4BBC-9430-CFE3A1524902}" type="presOf" srcId="{26508D65-678C-4C9C-A0AC-CC147F0FED8D}" destId="{8133ABA4-BDD1-4A47-9215-D34B3F2CB6B3}" srcOrd="0" destOrd="0" presId="urn:microsoft.com/office/officeart/2005/8/layout/hList7"/>
    <dgm:cxn modelId="{015270AC-9AA9-4C43-A096-A14F2189A16D}" srcId="{26508D65-678C-4C9C-A0AC-CC147F0FED8D}" destId="{8CA7C995-4132-4387-822E-59F5CBC9FC8A}" srcOrd="3" destOrd="0" parTransId="{D11238AF-3F70-48CF-8DCD-83F80B037521}" sibTransId="{82D9D208-F8B6-48DA-979D-39C80B884245}"/>
    <dgm:cxn modelId="{AF5521B9-F03C-4041-842A-5DD146485263}" type="presOf" srcId="{9EC1FB35-DD72-408D-8827-BBE32C8853BE}" destId="{E29DB91A-4833-444C-80FA-C398A47B8B77}" srcOrd="1" destOrd="0" presId="urn:microsoft.com/office/officeart/2005/8/layout/hList7"/>
    <dgm:cxn modelId="{2DB5C9D2-61D0-4B7F-A1A9-FD71EAA8D766}" type="presOf" srcId="{A7B0A5B8-743E-4C12-B070-092FBA323E52}" destId="{264FDEF4-D520-48BE-A4AF-58C8AF94EC71}" srcOrd="0" destOrd="0" presId="urn:microsoft.com/office/officeart/2005/8/layout/hList7"/>
    <dgm:cxn modelId="{8D5D36E5-4FAC-4CB2-A54F-72A849AF0169}" srcId="{26508D65-678C-4C9C-A0AC-CC147F0FED8D}" destId="{9EC1FB35-DD72-408D-8827-BBE32C8853BE}" srcOrd="0" destOrd="0" parTransId="{23B04AD6-C997-4D74-BD96-B3618D07EDC5}" sibTransId="{D8E4E943-AE8A-4CB0-9810-239E86FF63A7}"/>
    <dgm:cxn modelId="{B4543FF5-CFF2-47D4-94AF-33EBE60C3971}" type="presOf" srcId="{3C145CF5-BE8F-42AC-AFC5-9082BFD9D2BF}" destId="{9FC646D0-FE76-420A-A5B8-79F9025883D0}" srcOrd="0" destOrd="0" presId="urn:microsoft.com/office/officeart/2005/8/layout/hList7"/>
    <dgm:cxn modelId="{9E7C86F6-CC1B-4EFC-9F8D-CBC2D5D07237}" srcId="{26508D65-678C-4C9C-A0AC-CC147F0FED8D}" destId="{04734332-CC83-4CE7-9FBC-A7A9DE095C09}" srcOrd="2" destOrd="0" parTransId="{253D9FC1-5483-4A3B-B492-355CD7022B65}" sibTransId="{A7B0A5B8-743E-4C12-B070-092FBA323E52}"/>
    <dgm:cxn modelId="{1BE382F9-02BE-456E-BE68-9406BADCCA80}" type="presOf" srcId="{8CA7C995-4132-4387-822E-59F5CBC9FC8A}" destId="{A30F4AB6-27C5-4239-9A19-ADF51D8C73DB}" srcOrd="1" destOrd="0" presId="urn:microsoft.com/office/officeart/2005/8/layout/hList7"/>
    <dgm:cxn modelId="{2D751DC6-E7BD-4D45-B3B3-FBC3B5E59E4C}" type="presParOf" srcId="{8133ABA4-BDD1-4A47-9215-D34B3F2CB6B3}" destId="{A57F2757-F48C-4180-904E-F84423DD584A}" srcOrd="0" destOrd="0" presId="urn:microsoft.com/office/officeart/2005/8/layout/hList7"/>
    <dgm:cxn modelId="{4A788093-37D8-43B5-8885-58D29CD5BCDD}" type="presParOf" srcId="{8133ABA4-BDD1-4A47-9215-D34B3F2CB6B3}" destId="{35BEA4E3-C3F8-4C13-BCAB-594B75BA997F}" srcOrd="1" destOrd="0" presId="urn:microsoft.com/office/officeart/2005/8/layout/hList7"/>
    <dgm:cxn modelId="{C86A1109-A941-4B3B-9486-E86F2442657E}" type="presParOf" srcId="{35BEA4E3-C3F8-4C13-BCAB-594B75BA997F}" destId="{EC1DD8F7-7534-43DF-B996-4F441B652533}" srcOrd="0" destOrd="0" presId="urn:microsoft.com/office/officeart/2005/8/layout/hList7"/>
    <dgm:cxn modelId="{89ED9B45-37D2-40E5-B73E-E09A9925F643}" type="presParOf" srcId="{EC1DD8F7-7534-43DF-B996-4F441B652533}" destId="{3E2D69F7-3EC7-411D-B79C-B4CA6CCAAD24}" srcOrd="0" destOrd="0" presId="urn:microsoft.com/office/officeart/2005/8/layout/hList7"/>
    <dgm:cxn modelId="{96CE6D36-C5A0-4A70-B0A5-3038B0CF619F}" type="presParOf" srcId="{EC1DD8F7-7534-43DF-B996-4F441B652533}" destId="{E29DB91A-4833-444C-80FA-C398A47B8B77}" srcOrd="1" destOrd="0" presId="urn:microsoft.com/office/officeart/2005/8/layout/hList7"/>
    <dgm:cxn modelId="{26288B3E-340F-4D67-A4CD-05516BE831E6}" type="presParOf" srcId="{EC1DD8F7-7534-43DF-B996-4F441B652533}" destId="{B327219F-ACFB-44B2-995E-C1174558F70A}" srcOrd="2" destOrd="0" presId="urn:microsoft.com/office/officeart/2005/8/layout/hList7"/>
    <dgm:cxn modelId="{6AC7C7F9-B871-461C-8A24-D340D9B28D12}" type="presParOf" srcId="{EC1DD8F7-7534-43DF-B996-4F441B652533}" destId="{8662BDA8-1AC9-41F9-A442-FFF0421C76A5}" srcOrd="3" destOrd="0" presId="urn:microsoft.com/office/officeart/2005/8/layout/hList7"/>
    <dgm:cxn modelId="{A864C756-2FA2-4A55-879D-349C50B68970}" type="presParOf" srcId="{35BEA4E3-C3F8-4C13-BCAB-594B75BA997F}" destId="{E2B7E098-0506-4F46-BF62-25809EF56700}" srcOrd="1" destOrd="0" presId="urn:microsoft.com/office/officeart/2005/8/layout/hList7"/>
    <dgm:cxn modelId="{244608AE-7AAD-44F0-92F8-B42D1CFDDA6F}" type="presParOf" srcId="{35BEA4E3-C3F8-4C13-BCAB-594B75BA997F}" destId="{70BC3F46-1F29-44D6-98C8-C3257AD36AF3}" srcOrd="2" destOrd="0" presId="urn:microsoft.com/office/officeart/2005/8/layout/hList7"/>
    <dgm:cxn modelId="{1521B07E-1A4C-4807-ACB5-E4A2306D7B02}" type="presParOf" srcId="{70BC3F46-1F29-44D6-98C8-C3257AD36AF3}" destId="{C7A90AD7-59A9-4263-814B-7500AA559A6C}" srcOrd="0" destOrd="0" presId="urn:microsoft.com/office/officeart/2005/8/layout/hList7"/>
    <dgm:cxn modelId="{E7B9244F-0DD9-4766-A769-AC8A7BF8C1AA}" type="presParOf" srcId="{70BC3F46-1F29-44D6-98C8-C3257AD36AF3}" destId="{BA9E1857-DFC5-46A4-BF58-11FCDF5BFA8A}" srcOrd="1" destOrd="0" presId="urn:microsoft.com/office/officeart/2005/8/layout/hList7"/>
    <dgm:cxn modelId="{42E82E05-5F49-44F1-BED5-CCB01779387B}" type="presParOf" srcId="{70BC3F46-1F29-44D6-98C8-C3257AD36AF3}" destId="{9B30A609-BAA6-407E-9B95-A712C6CE6551}" srcOrd="2" destOrd="0" presId="urn:microsoft.com/office/officeart/2005/8/layout/hList7"/>
    <dgm:cxn modelId="{0875BD6D-6B47-4664-8C6F-F7112997B842}" type="presParOf" srcId="{70BC3F46-1F29-44D6-98C8-C3257AD36AF3}" destId="{9165F1B3-586E-4A45-8E44-9A0B4136BCE2}" srcOrd="3" destOrd="0" presId="urn:microsoft.com/office/officeart/2005/8/layout/hList7"/>
    <dgm:cxn modelId="{B0188E85-5403-40E8-BE95-697E8AE11627}" type="presParOf" srcId="{35BEA4E3-C3F8-4C13-BCAB-594B75BA997F}" destId="{9FC646D0-FE76-420A-A5B8-79F9025883D0}" srcOrd="3" destOrd="0" presId="urn:microsoft.com/office/officeart/2005/8/layout/hList7"/>
    <dgm:cxn modelId="{B1C76431-7AC7-436E-BE82-49B7BC3F9986}" type="presParOf" srcId="{35BEA4E3-C3F8-4C13-BCAB-594B75BA997F}" destId="{BB48534E-2BD7-438B-B7B8-F381A6C1148D}" srcOrd="4" destOrd="0" presId="urn:microsoft.com/office/officeart/2005/8/layout/hList7"/>
    <dgm:cxn modelId="{504B3698-0673-4CE7-9FB0-C21A3D4F2D19}" type="presParOf" srcId="{BB48534E-2BD7-438B-B7B8-F381A6C1148D}" destId="{6A659D5A-66FA-4853-9C7A-05FF881DA9E6}" srcOrd="0" destOrd="0" presId="urn:microsoft.com/office/officeart/2005/8/layout/hList7"/>
    <dgm:cxn modelId="{B16D0342-0803-4C0D-9EEC-9CD667583307}" type="presParOf" srcId="{BB48534E-2BD7-438B-B7B8-F381A6C1148D}" destId="{DFAFE8BA-5197-4FAE-97C6-DDBBECEBE41C}" srcOrd="1" destOrd="0" presId="urn:microsoft.com/office/officeart/2005/8/layout/hList7"/>
    <dgm:cxn modelId="{FC84E3E6-239E-4CCC-8E56-A9E1EFA875FA}" type="presParOf" srcId="{BB48534E-2BD7-438B-B7B8-F381A6C1148D}" destId="{D870B158-BA64-4976-8AA9-D39F03A30613}" srcOrd="2" destOrd="0" presId="urn:microsoft.com/office/officeart/2005/8/layout/hList7"/>
    <dgm:cxn modelId="{2A3706F9-A011-41FE-BD59-02A46FEE0C77}" type="presParOf" srcId="{BB48534E-2BD7-438B-B7B8-F381A6C1148D}" destId="{7FB337C9-DD75-4CFA-829C-52777626CEF8}" srcOrd="3" destOrd="0" presId="urn:microsoft.com/office/officeart/2005/8/layout/hList7"/>
    <dgm:cxn modelId="{D7038F16-3B15-4099-813A-5EC393A1F3EC}" type="presParOf" srcId="{35BEA4E3-C3F8-4C13-BCAB-594B75BA997F}" destId="{264FDEF4-D520-48BE-A4AF-58C8AF94EC71}" srcOrd="5" destOrd="0" presId="urn:microsoft.com/office/officeart/2005/8/layout/hList7"/>
    <dgm:cxn modelId="{4430804F-CA9F-47D0-8AAC-24DD6CAD6D55}" type="presParOf" srcId="{35BEA4E3-C3F8-4C13-BCAB-594B75BA997F}" destId="{ED5E49F1-13CA-449A-9E9B-F6AD41C3F702}" srcOrd="6" destOrd="0" presId="urn:microsoft.com/office/officeart/2005/8/layout/hList7"/>
    <dgm:cxn modelId="{94EFC717-70BC-4BE5-A6D5-E5AC6DB0EF6F}" type="presParOf" srcId="{ED5E49F1-13CA-449A-9E9B-F6AD41C3F702}" destId="{74E5C2D2-A35E-48D3-9CBE-75E6013806D4}" srcOrd="0" destOrd="0" presId="urn:microsoft.com/office/officeart/2005/8/layout/hList7"/>
    <dgm:cxn modelId="{B5E130F0-EF5F-4F2A-BE25-EC1A0D62D405}" type="presParOf" srcId="{ED5E49F1-13CA-449A-9E9B-F6AD41C3F702}" destId="{A30F4AB6-27C5-4239-9A19-ADF51D8C73DB}" srcOrd="1" destOrd="0" presId="urn:microsoft.com/office/officeart/2005/8/layout/hList7"/>
    <dgm:cxn modelId="{B10B8DF5-DE14-48A5-A086-F190108D99F6}" type="presParOf" srcId="{ED5E49F1-13CA-449A-9E9B-F6AD41C3F702}" destId="{1DED35DA-67FD-4872-8317-C595A058DAA1}" srcOrd="2" destOrd="0" presId="urn:microsoft.com/office/officeart/2005/8/layout/hList7"/>
    <dgm:cxn modelId="{D9BED72E-10E9-437A-B444-855AAD9EA2CD}" type="presParOf" srcId="{ED5E49F1-13CA-449A-9E9B-F6AD41C3F702}" destId="{1008F27D-4051-4389-B529-AD536E7E417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4E307-CD98-4188-A21B-82C1BAE10288}" type="doc">
      <dgm:prSet loTypeId="urn:microsoft.com/office/officeart/2008/layout/TitledPictureBlocks" loCatId="picture" qsTypeId="urn:microsoft.com/office/officeart/2005/8/quickstyle/3d3" qsCatId="3D" csTypeId="urn:microsoft.com/office/officeart/2005/8/colors/accent6_1" csCatId="accent6" phldr="1"/>
      <dgm:spPr/>
      <dgm:t>
        <a:bodyPr/>
        <a:lstStyle/>
        <a:p>
          <a:endParaRPr lang="zh-TW" altLang="en-US"/>
        </a:p>
      </dgm:t>
    </dgm:pt>
    <dgm:pt modelId="{CE6B6C4B-379D-4BB8-8C93-EA4D47947C0B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D22E3D2B-B0C4-48FE-89C2-29AA84D28DC5}" type="parTrans" cxnId="{60DAC5ED-062A-48D8-BD14-6417578BA962}">
      <dgm:prSet/>
      <dgm:spPr/>
      <dgm:t>
        <a:bodyPr/>
        <a:lstStyle/>
        <a:p>
          <a:endParaRPr lang="zh-TW" altLang="en-US"/>
        </a:p>
      </dgm:t>
    </dgm:pt>
    <dgm:pt modelId="{6209939E-2BF1-4707-844B-1A887A0D3AF5}" type="sibTrans" cxnId="{60DAC5ED-062A-48D8-BD14-6417578BA962}">
      <dgm:prSet/>
      <dgm:spPr/>
      <dgm:t>
        <a:bodyPr/>
        <a:lstStyle/>
        <a:p>
          <a:endParaRPr lang="zh-TW" altLang="en-US"/>
        </a:p>
      </dgm:t>
    </dgm:pt>
    <dgm:pt modelId="{5EE7DF25-D1F3-4043-BC88-19A70A512132}">
      <dgm:prSet/>
      <dgm:spPr/>
      <dgm:t>
        <a:bodyPr/>
        <a:lstStyle/>
        <a:p>
          <a:r>
            <a:rPr lang="zh-TW"/>
            <a:t>大約</a:t>
          </a:r>
          <a:r>
            <a:rPr lang="en-US"/>
            <a:t>3</a:t>
          </a:r>
          <a:r>
            <a:rPr lang="zh-TW"/>
            <a:t>個步伐</a:t>
          </a:r>
        </a:p>
      </dgm:t>
    </dgm:pt>
    <dgm:pt modelId="{AF65E51C-077B-489D-BE1F-45929D7383BB}" type="parTrans" cxnId="{7AA70F0A-DA49-4320-8C7A-1FD2FF061495}">
      <dgm:prSet/>
      <dgm:spPr/>
      <dgm:t>
        <a:bodyPr/>
        <a:lstStyle/>
        <a:p>
          <a:endParaRPr lang="zh-TW" altLang="en-US"/>
        </a:p>
      </dgm:t>
    </dgm:pt>
    <dgm:pt modelId="{AD53B9D4-B772-42A6-BF5A-B5519F40834B}" type="sibTrans" cxnId="{7AA70F0A-DA49-4320-8C7A-1FD2FF061495}">
      <dgm:prSet/>
      <dgm:spPr/>
      <dgm:t>
        <a:bodyPr/>
        <a:lstStyle/>
        <a:p>
          <a:endParaRPr lang="zh-TW" altLang="en-US"/>
        </a:p>
      </dgm:t>
    </dgm:pt>
    <dgm:pt modelId="{17ABF249-6DA5-4C8C-91E0-B425980A318C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71E1CC0F-6F81-4160-9C09-F6FB15F5869E}" type="parTrans" cxnId="{078BE09F-EC71-4BBC-B919-5917AD53E3D7}">
      <dgm:prSet/>
      <dgm:spPr/>
      <dgm:t>
        <a:bodyPr/>
        <a:lstStyle/>
        <a:p>
          <a:endParaRPr lang="zh-TW" altLang="en-US"/>
        </a:p>
      </dgm:t>
    </dgm:pt>
    <dgm:pt modelId="{A4B75B96-E0BF-4454-B9E4-9BE79A7745A3}" type="sibTrans" cxnId="{078BE09F-EC71-4BBC-B919-5917AD53E3D7}">
      <dgm:prSet/>
      <dgm:spPr/>
      <dgm:t>
        <a:bodyPr/>
        <a:lstStyle/>
        <a:p>
          <a:endParaRPr lang="zh-TW" altLang="en-US"/>
        </a:p>
      </dgm:t>
    </dgm:pt>
    <dgm:pt modelId="{1B05D785-C697-4B92-B881-EAB213D8D1FC}">
      <dgm:prSet/>
      <dgm:spPr/>
      <dgm:t>
        <a:bodyPr/>
        <a:lstStyle/>
        <a:p>
          <a:r>
            <a:rPr lang="zh-TW"/>
            <a:t>大約手臂的兩倍長</a:t>
          </a:r>
        </a:p>
      </dgm:t>
    </dgm:pt>
    <dgm:pt modelId="{66ED0F50-3379-40CB-A5CD-B319EF05E337}" type="parTrans" cxnId="{C573B8C5-E18F-4779-9D63-DC12056CE6A3}">
      <dgm:prSet/>
      <dgm:spPr/>
      <dgm:t>
        <a:bodyPr/>
        <a:lstStyle/>
        <a:p>
          <a:endParaRPr lang="zh-TW" altLang="en-US"/>
        </a:p>
      </dgm:t>
    </dgm:pt>
    <dgm:pt modelId="{6F4BECD9-A6A5-4D1A-9696-227B43CC3CC5}" type="sibTrans" cxnId="{C573B8C5-E18F-4779-9D63-DC12056CE6A3}">
      <dgm:prSet/>
      <dgm:spPr/>
      <dgm:t>
        <a:bodyPr/>
        <a:lstStyle/>
        <a:p>
          <a:endParaRPr lang="zh-TW" altLang="en-US"/>
        </a:p>
      </dgm:t>
    </dgm:pt>
    <dgm:pt modelId="{C2918E87-133E-4EEC-B501-E204E1D36F83}" type="pres">
      <dgm:prSet presAssocID="{1B24E307-CD98-4188-A21B-82C1BAE10288}" presName="rootNode" presStyleCnt="0">
        <dgm:presLayoutVars>
          <dgm:chMax/>
          <dgm:chPref/>
          <dgm:dir/>
          <dgm:animLvl val="lvl"/>
        </dgm:presLayoutVars>
      </dgm:prSet>
      <dgm:spPr/>
    </dgm:pt>
    <dgm:pt modelId="{A5AD31BE-BDDC-4C35-A416-4AA374115E64}" type="pres">
      <dgm:prSet presAssocID="{CE6B6C4B-379D-4BB8-8C93-EA4D47947C0B}" presName="composite" presStyleCnt="0"/>
      <dgm:spPr/>
    </dgm:pt>
    <dgm:pt modelId="{0360D03A-B93A-4F84-A498-51D0125AC9D9}" type="pres">
      <dgm:prSet presAssocID="{CE6B6C4B-379D-4BB8-8C93-EA4D47947C0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EA71981-3479-48D7-95CB-D49CCB09757C}" type="pres">
      <dgm:prSet presAssocID="{CE6B6C4B-379D-4BB8-8C93-EA4D47947C0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83127BE-D86A-4BA6-9090-84D7FC8DE7B9}" type="pres">
      <dgm:prSet presAssocID="{CE6B6C4B-379D-4BB8-8C93-EA4D47947C0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B3D149C-0447-4F85-97DB-78F2599987F4}" type="pres">
      <dgm:prSet presAssocID="{6209939E-2BF1-4707-844B-1A887A0D3AF5}" presName="sibTrans" presStyleCnt="0"/>
      <dgm:spPr/>
    </dgm:pt>
    <dgm:pt modelId="{C1EB71FE-EEB0-4A42-8A7D-7DD77D4B7410}" type="pres">
      <dgm:prSet presAssocID="{17ABF249-6DA5-4C8C-91E0-B425980A318C}" presName="composite" presStyleCnt="0"/>
      <dgm:spPr/>
    </dgm:pt>
    <dgm:pt modelId="{FFAFBE70-3C68-4E36-9E5E-6ABF2F0C4895}" type="pres">
      <dgm:prSet presAssocID="{17ABF249-6DA5-4C8C-91E0-B425980A318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4526499-09C1-41C9-91C8-848125AB947A}" type="pres">
      <dgm:prSet presAssocID="{17ABF249-6DA5-4C8C-91E0-B425980A318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7D7DCFC-9E43-40A5-83D9-E9C14490D7F5}" type="pres">
      <dgm:prSet presAssocID="{17ABF249-6DA5-4C8C-91E0-B425980A318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AA70F0A-DA49-4320-8C7A-1FD2FF061495}" srcId="{CE6B6C4B-379D-4BB8-8C93-EA4D47947C0B}" destId="{5EE7DF25-D1F3-4043-BC88-19A70A512132}" srcOrd="0" destOrd="0" parTransId="{AF65E51C-077B-489D-BE1F-45929D7383BB}" sibTransId="{AD53B9D4-B772-42A6-BF5A-B5519F40834B}"/>
    <dgm:cxn modelId="{C859C81C-289A-4388-95A3-14293EF47D3F}" type="presOf" srcId="{17ABF249-6DA5-4C8C-91E0-B425980A318C}" destId="{FFAFBE70-3C68-4E36-9E5E-6ABF2F0C4895}" srcOrd="0" destOrd="0" presId="urn:microsoft.com/office/officeart/2008/layout/TitledPictureBlocks"/>
    <dgm:cxn modelId="{A33D4B22-25A9-4C66-9ED8-C215ADF3D3D0}" type="presOf" srcId="{1B24E307-CD98-4188-A21B-82C1BAE10288}" destId="{C2918E87-133E-4EEC-B501-E204E1D36F83}" srcOrd="0" destOrd="0" presId="urn:microsoft.com/office/officeart/2008/layout/TitledPictureBlocks"/>
    <dgm:cxn modelId="{B8322C51-62CA-4CBB-8A91-5B9FE135EAB6}" type="presOf" srcId="{5EE7DF25-D1F3-4043-BC88-19A70A512132}" destId="{883127BE-D86A-4BA6-9090-84D7FC8DE7B9}" srcOrd="0" destOrd="0" presId="urn:microsoft.com/office/officeart/2008/layout/TitledPictureBlocks"/>
    <dgm:cxn modelId="{078BE09F-EC71-4BBC-B919-5917AD53E3D7}" srcId="{1B24E307-CD98-4188-A21B-82C1BAE10288}" destId="{17ABF249-6DA5-4C8C-91E0-B425980A318C}" srcOrd="1" destOrd="0" parTransId="{71E1CC0F-6F81-4160-9C09-F6FB15F5869E}" sibTransId="{A4B75B96-E0BF-4454-B9E4-9BE79A7745A3}"/>
    <dgm:cxn modelId="{C573B8C5-E18F-4779-9D63-DC12056CE6A3}" srcId="{17ABF249-6DA5-4C8C-91E0-B425980A318C}" destId="{1B05D785-C697-4B92-B881-EAB213D8D1FC}" srcOrd="0" destOrd="0" parTransId="{66ED0F50-3379-40CB-A5CD-B319EF05E337}" sibTransId="{6F4BECD9-A6A5-4D1A-9696-227B43CC3CC5}"/>
    <dgm:cxn modelId="{6A7B7EC8-053F-476B-BD9F-A2AE6ADE47BF}" type="presOf" srcId="{CE6B6C4B-379D-4BB8-8C93-EA4D47947C0B}" destId="{0360D03A-B93A-4F84-A498-51D0125AC9D9}" srcOrd="0" destOrd="0" presId="urn:microsoft.com/office/officeart/2008/layout/TitledPictureBlocks"/>
    <dgm:cxn modelId="{B23364E3-0B03-4590-B3EE-DA37F48A40E2}" type="presOf" srcId="{1B05D785-C697-4B92-B881-EAB213D8D1FC}" destId="{37D7DCFC-9E43-40A5-83D9-E9C14490D7F5}" srcOrd="0" destOrd="0" presId="urn:microsoft.com/office/officeart/2008/layout/TitledPictureBlocks"/>
    <dgm:cxn modelId="{60DAC5ED-062A-48D8-BD14-6417578BA962}" srcId="{1B24E307-CD98-4188-A21B-82C1BAE10288}" destId="{CE6B6C4B-379D-4BB8-8C93-EA4D47947C0B}" srcOrd="0" destOrd="0" parTransId="{D22E3D2B-B0C4-48FE-89C2-29AA84D28DC5}" sibTransId="{6209939E-2BF1-4707-844B-1A887A0D3AF5}"/>
    <dgm:cxn modelId="{B3A28790-0B3E-4402-BA4A-46D3A7D34D59}" type="presParOf" srcId="{C2918E87-133E-4EEC-B501-E204E1D36F83}" destId="{A5AD31BE-BDDC-4C35-A416-4AA374115E64}" srcOrd="0" destOrd="0" presId="urn:microsoft.com/office/officeart/2008/layout/TitledPictureBlocks"/>
    <dgm:cxn modelId="{2E1E592A-24DE-45A1-8E26-BAD36F0774E2}" type="presParOf" srcId="{A5AD31BE-BDDC-4C35-A416-4AA374115E64}" destId="{0360D03A-B93A-4F84-A498-51D0125AC9D9}" srcOrd="0" destOrd="0" presId="urn:microsoft.com/office/officeart/2008/layout/TitledPictureBlocks"/>
    <dgm:cxn modelId="{4829CC00-35CF-4A8D-84EA-EE815629C974}" type="presParOf" srcId="{A5AD31BE-BDDC-4C35-A416-4AA374115E64}" destId="{EEA71981-3479-48D7-95CB-D49CCB09757C}" srcOrd="1" destOrd="0" presId="urn:microsoft.com/office/officeart/2008/layout/TitledPictureBlocks"/>
    <dgm:cxn modelId="{55A82FFB-D9BC-48C2-8B7C-6AB7E33D9ED8}" type="presParOf" srcId="{A5AD31BE-BDDC-4C35-A416-4AA374115E64}" destId="{883127BE-D86A-4BA6-9090-84D7FC8DE7B9}" srcOrd="2" destOrd="0" presId="urn:microsoft.com/office/officeart/2008/layout/TitledPictureBlocks"/>
    <dgm:cxn modelId="{C216D952-0518-401D-BFA4-A542E7AD224A}" type="presParOf" srcId="{C2918E87-133E-4EEC-B501-E204E1D36F83}" destId="{EB3D149C-0447-4F85-97DB-78F2599987F4}" srcOrd="1" destOrd="0" presId="urn:microsoft.com/office/officeart/2008/layout/TitledPictureBlocks"/>
    <dgm:cxn modelId="{4DC50FC9-3486-4C20-9D1C-831F9FB3AF2E}" type="presParOf" srcId="{C2918E87-133E-4EEC-B501-E204E1D36F83}" destId="{C1EB71FE-EEB0-4A42-8A7D-7DD77D4B7410}" srcOrd="2" destOrd="0" presId="urn:microsoft.com/office/officeart/2008/layout/TitledPictureBlocks"/>
    <dgm:cxn modelId="{6372BA78-2583-4EE8-804A-82B5A06E3D98}" type="presParOf" srcId="{C1EB71FE-EEB0-4A42-8A7D-7DD77D4B7410}" destId="{FFAFBE70-3C68-4E36-9E5E-6ABF2F0C4895}" srcOrd="0" destOrd="0" presId="urn:microsoft.com/office/officeart/2008/layout/TitledPictureBlocks"/>
    <dgm:cxn modelId="{F60EBDE7-218A-4FE9-ACD9-7C2EA4EE3FA7}" type="presParOf" srcId="{C1EB71FE-EEB0-4A42-8A7D-7DD77D4B7410}" destId="{14526499-09C1-41C9-91C8-848125AB947A}" srcOrd="1" destOrd="0" presId="urn:microsoft.com/office/officeart/2008/layout/TitledPictureBlocks"/>
    <dgm:cxn modelId="{B16BEE63-893B-48FD-A015-6F3CE4388287}" type="presParOf" srcId="{C1EB71FE-EEB0-4A42-8A7D-7DD77D4B7410}" destId="{37D7DCFC-9E43-40A5-83D9-E9C14490D7F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3748BD-A389-43A8-AD14-176BBF6C5503}" type="doc">
      <dgm:prSet loTypeId="urn:microsoft.com/office/officeart/2005/8/layout/radial2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ACBE40B-0722-4A9A-A1D2-B43A2A90C5E9}">
      <dgm:prSet/>
      <dgm:spPr/>
      <dgm:t>
        <a:bodyPr/>
        <a:lstStyle/>
        <a:p>
          <a:r>
            <a:rPr lang="zh-TW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1D313AD-5F16-4F1A-8748-05170F6C4AD1}" type="parTrans" cxnId="{7EFD1148-CA9F-456C-A771-C265CA741A62}">
      <dgm:prSet/>
      <dgm:spPr/>
      <dgm:t>
        <a:bodyPr/>
        <a:lstStyle/>
        <a:p>
          <a:endParaRPr lang="zh-TW" altLang="en-US"/>
        </a:p>
      </dgm:t>
    </dgm:pt>
    <dgm:pt modelId="{D46870FD-D578-4F91-A8F6-5C3C8A4E2E33}" type="sibTrans" cxnId="{7EFD1148-CA9F-456C-A771-C265CA741A62}">
      <dgm:prSet/>
      <dgm:spPr/>
      <dgm:t>
        <a:bodyPr/>
        <a:lstStyle/>
        <a:p>
          <a:endParaRPr lang="zh-TW" altLang="en-US"/>
        </a:p>
      </dgm:t>
    </dgm:pt>
    <dgm:pt modelId="{DCB100FF-6C75-4AC1-86B2-617129A1A9D1}">
      <dgm:prSet/>
      <dgm:spPr/>
      <dgm:t>
        <a:bodyPr/>
        <a:lstStyle/>
        <a:p>
          <a:r>
            <a:rPr lang="zh-TW" dirty="0"/>
            <a:t>掌握最新疫情</a:t>
          </a:r>
        </a:p>
      </dgm:t>
    </dgm:pt>
    <dgm:pt modelId="{E3F20EB5-D079-4DF6-B294-A6ED8A6EB7CB}" type="parTrans" cxnId="{249BE321-48F1-4E92-B740-43A00E685F55}">
      <dgm:prSet/>
      <dgm:spPr/>
      <dgm:t>
        <a:bodyPr/>
        <a:lstStyle/>
        <a:p>
          <a:endParaRPr lang="zh-TW" altLang="en-US"/>
        </a:p>
      </dgm:t>
    </dgm:pt>
    <dgm:pt modelId="{DECEA841-99BB-4A5E-9C88-67EF28B8B6AA}" type="sibTrans" cxnId="{249BE321-48F1-4E92-B740-43A00E685F55}">
      <dgm:prSet/>
      <dgm:spPr/>
      <dgm:t>
        <a:bodyPr/>
        <a:lstStyle/>
        <a:p>
          <a:endParaRPr lang="zh-TW" altLang="en-US"/>
        </a:p>
      </dgm:t>
    </dgm:pt>
    <dgm:pt modelId="{F24EB7D6-519B-4D0C-8B05-1BE91DF8B303}">
      <dgm:prSet/>
      <dgm:spPr/>
      <dgm:t>
        <a:bodyPr/>
        <a:lstStyle/>
        <a:p>
          <a:r>
            <a:rPr lang="zh-TW" dirty="0"/>
            <a:t>了解防疫議題</a:t>
          </a:r>
        </a:p>
      </dgm:t>
    </dgm:pt>
    <dgm:pt modelId="{42C11AC3-05ED-480D-86F9-52743D6F2E3B}" type="parTrans" cxnId="{52C518B6-2023-4F01-B551-99D195F62F7A}">
      <dgm:prSet/>
      <dgm:spPr/>
      <dgm:t>
        <a:bodyPr/>
        <a:lstStyle/>
        <a:p>
          <a:endParaRPr lang="zh-TW" altLang="en-US"/>
        </a:p>
      </dgm:t>
    </dgm:pt>
    <dgm:pt modelId="{ED5506C6-9558-4BF1-9AE5-53F58EE7C87A}" type="sibTrans" cxnId="{52C518B6-2023-4F01-B551-99D195F62F7A}">
      <dgm:prSet/>
      <dgm:spPr/>
      <dgm:t>
        <a:bodyPr/>
        <a:lstStyle/>
        <a:p>
          <a:endParaRPr lang="zh-TW" altLang="en-US"/>
        </a:p>
      </dgm:t>
    </dgm:pt>
    <dgm:pt modelId="{88E516BA-7274-4F66-9044-6E1CB3A07636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74019F02-67D8-4B23-A7CA-F014711DFC1A}" type="parTrans" cxnId="{0F866D1E-4D3F-4A3F-97CA-2DA3E2BF273E}">
      <dgm:prSet/>
      <dgm:spPr/>
      <dgm:t>
        <a:bodyPr/>
        <a:lstStyle/>
        <a:p>
          <a:endParaRPr lang="zh-TW" altLang="en-US"/>
        </a:p>
      </dgm:t>
    </dgm:pt>
    <dgm:pt modelId="{806B251C-80BE-4623-98F0-2CE3A5EB4E50}" type="sibTrans" cxnId="{0F866D1E-4D3F-4A3F-97CA-2DA3E2BF273E}">
      <dgm:prSet/>
      <dgm:spPr/>
      <dgm:t>
        <a:bodyPr/>
        <a:lstStyle/>
        <a:p>
          <a:endParaRPr lang="zh-TW" altLang="en-US"/>
        </a:p>
      </dgm:t>
    </dgm:pt>
    <dgm:pt modelId="{4113AF6C-6828-4D23-82BD-68F205C8450C}">
      <dgm:prSet/>
      <dgm:spPr/>
      <dgm:t>
        <a:bodyPr/>
        <a:lstStyle/>
        <a:p>
          <a:r>
            <a:rPr lang="zh-TW" dirty="0">
              <a:solidFill>
                <a:schemeClr val="accent6"/>
              </a:solidFill>
            </a:rPr>
            <a:t>你的防疫觀念正確嗎？</a:t>
          </a:r>
        </a:p>
      </dgm:t>
    </dgm:pt>
    <dgm:pt modelId="{30AF3E54-4773-4C78-90EB-5CEE12A0DA22}" type="parTrans" cxnId="{3FB783AB-5525-45A8-BF13-A176877733CF}">
      <dgm:prSet/>
      <dgm:spPr/>
      <dgm:t>
        <a:bodyPr/>
        <a:lstStyle/>
        <a:p>
          <a:endParaRPr lang="zh-TW" altLang="en-US"/>
        </a:p>
      </dgm:t>
    </dgm:pt>
    <dgm:pt modelId="{F9904918-7302-4F65-A838-DB26B0968026}" type="sibTrans" cxnId="{3FB783AB-5525-45A8-BF13-A176877733CF}">
      <dgm:prSet/>
      <dgm:spPr/>
      <dgm:t>
        <a:bodyPr/>
        <a:lstStyle/>
        <a:p>
          <a:endParaRPr lang="zh-TW" altLang="en-US"/>
        </a:p>
      </dgm:t>
    </dgm:pt>
    <dgm:pt modelId="{B26344D4-131E-42A3-80EB-8C880276C878}">
      <dgm:prSet/>
      <dgm:spPr/>
      <dgm:t>
        <a:bodyPr/>
        <a:lstStyle/>
        <a:p>
          <a:r>
            <a:rPr lang="zh-TW" dirty="0"/>
            <a:t>擊敗新冠病毒，健康久久！</a:t>
          </a:r>
        </a:p>
      </dgm:t>
    </dgm:pt>
    <dgm:pt modelId="{88B179AF-EA81-45B7-90CE-D9B56FC9404B}" type="parTrans" cxnId="{9A5FD425-25C5-4163-9D2B-FD5CBBD9B46E}">
      <dgm:prSet/>
      <dgm:spPr/>
      <dgm:t>
        <a:bodyPr/>
        <a:lstStyle/>
        <a:p>
          <a:endParaRPr lang="zh-TW" altLang="en-US"/>
        </a:p>
      </dgm:t>
    </dgm:pt>
    <dgm:pt modelId="{E5EED8DB-215C-44AD-9E2E-F032803ECEF0}" type="sibTrans" cxnId="{9A5FD425-25C5-4163-9D2B-FD5CBBD9B46E}">
      <dgm:prSet/>
      <dgm:spPr/>
      <dgm:t>
        <a:bodyPr/>
        <a:lstStyle/>
        <a:p>
          <a:endParaRPr lang="zh-TW" altLang="en-US"/>
        </a:p>
      </dgm:t>
    </dgm:pt>
    <dgm:pt modelId="{8DF99AA6-8D43-409A-A59D-313F34CA0FC3}" type="pres">
      <dgm:prSet presAssocID="{443748BD-A389-43A8-AD14-176BBF6C550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5D0F8B6-8401-44FF-B11C-314289668161}" type="pres">
      <dgm:prSet presAssocID="{443748BD-A389-43A8-AD14-176BBF6C5503}" presName="cycle" presStyleCnt="0"/>
      <dgm:spPr/>
    </dgm:pt>
    <dgm:pt modelId="{15B6A46D-7CF3-46BF-A0A1-21942E0C305A}" type="pres">
      <dgm:prSet presAssocID="{443748BD-A389-43A8-AD14-176BBF6C5503}" presName="centerShape" presStyleCnt="0"/>
      <dgm:spPr/>
    </dgm:pt>
    <dgm:pt modelId="{1EB63F5E-164F-4714-AB6B-C52A7934F391}" type="pres">
      <dgm:prSet presAssocID="{443748BD-A389-43A8-AD14-176BBF6C5503}" presName="connSite" presStyleLbl="node1" presStyleIdx="0" presStyleCnt="3"/>
      <dgm:spPr/>
    </dgm:pt>
    <dgm:pt modelId="{083CE3E9-6D2F-48E0-BAA8-722B239B56BF}" type="pres">
      <dgm:prSet presAssocID="{443748BD-A389-43A8-AD14-176BBF6C5503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D6979AB-70AD-4084-A0F7-C3B6D5A3B428}" type="pres">
      <dgm:prSet presAssocID="{F1D313AD-5F16-4F1A-8748-05170F6C4AD1}" presName="Name25" presStyleLbl="parChTrans1D1" presStyleIdx="0" presStyleCnt="2"/>
      <dgm:spPr/>
    </dgm:pt>
    <dgm:pt modelId="{5043E80D-EE90-4487-A3CA-8D5FBB8802D8}" type="pres">
      <dgm:prSet presAssocID="{0ACBE40B-0722-4A9A-A1D2-B43A2A90C5E9}" presName="node" presStyleCnt="0"/>
      <dgm:spPr/>
    </dgm:pt>
    <dgm:pt modelId="{ED7E1F19-1F54-4C21-A423-A952E08DA6E7}" type="pres">
      <dgm:prSet presAssocID="{0ACBE40B-0722-4A9A-A1D2-B43A2A90C5E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CFFC440-BD88-4AEB-831A-22ACD368C411}" type="pres">
      <dgm:prSet presAssocID="{0ACBE40B-0722-4A9A-A1D2-B43A2A90C5E9}" presName="childNode" presStyleLbl="revTx" presStyleIdx="0" presStyleCnt="2">
        <dgm:presLayoutVars>
          <dgm:bulletEnabled val="1"/>
        </dgm:presLayoutVars>
      </dgm:prSet>
      <dgm:spPr/>
    </dgm:pt>
    <dgm:pt modelId="{DB36B95D-DDF6-4B7E-9E5D-64002C05E722}" type="pres">
      <dgm:prSet presAssocID="{74019F02-67D8-4B23-A7CA-F014711DFC1A}" presName="Name25" presStyleLbl="parChTrans1D1" presStyleIdx="1" presStyleCnt="2"/>
      <dgm:spPr/>
    </dgm:pt>
    <dgm:pt modelId="{63B29F27-B2AB-4BB7-B8E3-AE99811CA8FF}" type="pres">
      <dgm:prSet presAssocID="{88E516BA-7274-4F66-9044-6E1CB3A07636}" presName="node" presStyleCnt="0"/>
      <dgm:spPr/>
    </dgm:pt>
    <dgm:pt modelId="{47B12D65-7864-4321-AEF3-5126A610E547}" type="pres">
      <dgm:prSet presAssocID="{88E516BA-7274-4F66-9044-6E1CB3A0763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FFA74E74-FA61-4DFC-B62E-C65BB9035D86}" type="pres">
      <dgm:prSet presAssocID="{88E516BA-7274-4F66-9044-6E1CB3A0763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64AB40A-6FB4-4DC8-9C0E-E372A953FD45}" type="presOf" srcId="{DCB100FF-6C75-4AC1-86B2-617129A1A9D1}" destId="{BCFFC440-BD88-4AEB-831A-22ACD368C411}" srcOrd="0" destOrd="0" presId="urn:microsoft.com/office/officeart/2005/8/layout/radial2"/>
    <dgm:cxn modelId="{0F866D1E-4D3F-4A3F-97CA-2DA3E2BF273E}" srcId="{443748BD-A389-43A8-AD14-176BBF6C5503}" destId="{88E516BA-7274-4F66-9044-6E1CB3A07636}" srcOrd="1" destOrd="0" parTransId="{74019F02-67D8-4B23-A7CA-F014711DFC1A}" sibTransId="{806B251C-80BE-4623-98F0-2CE3A5EB4E50}"/>
    <dgm:cxn modelId="{249BE321-48F1-4E92-B740-43A00E685F55}" srcId="{0ACBE40B-0722-4A9A-A1D2-B43A2A90C5E9}" destId="{DCB100FF-6C75-4AC1-86B2-617129A1A9D1}" srcOrd="0" destOrd="0" parTransId="{E3F20EB5-D079-4DF6-B294-A6ED8A6EB7CB}" sibTransId="{DECEA841-99BB-4A5E-9C88-67EF28B8B6AA}"/>
    <dgm:cxn modelId="{9A5FD425-25C5-4163-9D2B-FD5CBBD9B46E}" srcId="{88E516BA-7274-4F66-9044-6E1CB3A07636}" destId="{B26344D4-131E-42A3-80EB-8C880276C878}" srcOrd="1" destOrd="0" parTransId="{88B179AF-EA81-45B7-90CE-D9B56FC9404B}" sibTransId="{E5EED8DB-215C-44AD-9E2E-F032803ECEF0}"/>
    <dgm:cxn modelId="{16BAFD3C-6B35-4B05-8562-A82706BBE3FE}" type="presOf" srcId="{88E516BA-7274-4F66-9044-6E1CB3A07636}" destId="{47B12D65-7864-4321-AEF3-5126A610E547}" srcOrd="0" destOrd="0" presId="urn:microsoft.com/office/officeart/2005/8/layout/radial2"/>
    <dgm:cxn modelId="{A95CA345-EFF0-4A73-B06C-055F4B4C6666}" type="presOf" srcId="{4113AF6C-6828-4D23-82BD-68F205C8450C}" destId="{FFA74E74-FA61-4DFC-B62E-C65BB9035D86}" srcOrd="0" destOrd="0" presId="urn:microsoft.com/office/officeart/2005/8/layout/radial2"/>
    <dgm:cxn modelId="{A1389547-FA09-4A3C-8F9D-622CC04722C9}" type="presOf" srcId="{0ACBE40B-0722-4A9A-A1D2-B43A2A90C5E9}" destId="{ED7E1F19-1F54-4C21-A423-A952E08DA6E7}" srcOrd="0" destOrd="0" presId="urn:microsoft.com/office/officeart/2005/8/layout/radial2"/>
    <dgm:cxn modelId="{7EFD1148-CA9F-456C-A771-C265CA741A62}" srcId="{443748BD-A389-43A8-AD14-176BBF6C5503}" destId="{0ACBE40B-0722-4A9A-A1D2-B43A2A90C5E9}" srcOrd="0" destOrd="0" parTransId="{F1D313AD-5F16-4F1A-8748-05170F6C4AD1}" sibTransId="{D46870FD-D578-4F91-A8F6-5C3C8A4E2E33}"/>
    <dgm:cxn modelId="{B4C3BC4C-14C0-4CD1-A1BD-EBACE7481CC7}" type="presOf" srcId="{443748BD-A389-43A8-AD14-176BBF6C5503}" destId="{8DF99AA6-8D43-409A-A59D-313F34CA0FC3}" srcOrd="0" destOrd="0" presId="urn:microsoft.com/office/officeart/2005/8/layout/radial2"/>
    <dgm:cxn modelId="{33FFCB50-CDE3-4CE1-AB06-B7F406B678D4}" type="presOf" srcId="{B26344D4-131E-42A3-80EB-8C880276C878}" destId="{FFA74E74-FA61-4DFC-B62E-C65BB9035D86}" srcOrd="0" destOrd="1" presId="urn:microsoft.com/office/officeart/2005/8/layout/radial2"/>
    <dgm:cxn modelId="{3BBEE979-38CD-40A8-8AAD-C29987E9793C}" type="presOf" srcId="{74019F02-67D8-4B23-A7CA-F014711DFC1A}" destId="{DB36B95D-DDF6-4B7E-9E5D-64002C05E722}" srcOrd="0" destOrd="0" presId="urn:microsoft.com/office/officeart/2005/8/layout/radial2"/>
    <dgm:cxn modelId="{9E9BAA87-A332-47E4-82A5-01EC314F6465}" type="presOf" srcId="{F24EB7D6-519B-4D0C-8B05-1BE91DF8B303}" destId="{BCFFC440-BD88-4AEB-831A-22ACD368C411}" srcOrd="0" destOrd="1" presId="urn:microsoft.com/office/officeart/2005/8/layout/radial2"/>
    <dgm:cxn modelId="{3FB783AB-5525-45A8-BF13-A176877733CF}" srcId="{88E516BA-7274-4F66-9044-6E1CB3A07636}" destId="{4113AF6C-6828-4D23-82BD-68F205C8450C}" srcOrd="0" destOrd="0" parTransId="{30AF3E54-4773-4C78-90EB-5CEE12A0DA22}" sibTransId="{F9904918-7302-4F65-A838-DB26B0968026}"/>
    <dgm:cxn modelId="{3884E6B1-F734-4F09-8C92-FC1E0D7EA2DF}" type="presOf" srcId="{F1D313AD-5F16-4F1A-8748-05170F6C4AD1}" destId="{6D6979AB-70AD-4084-A0F7-C3B6D5A3B428}" srcOrd="0" destOrd="0" presId="urn:microsoft.com/office/officeart/2005/8/layout/radial2"/>
    <dgm:cxn modelId="{52C518B6-2023-4F01-B551-99D195F62F7A}" srcId="{0ACBE40B-0722-4A9A-A1D2-B43A2A90C5E9}" destId="{F24EB7D6-519B-4D0C-8B05-1BE91DF8B303}" srcOrd="1" destOrd="0" parTransId="{42C11AC3-05ED-480D-86F9-52743D6F2E3B}" sibTransId="{ED5506C6-9558-4BF1-9AE5-53F58EE7C87A}"/>
    <dgm:cxn modelId="{5DE23863-F670-4F4A-9C92-2746E553E343}" type="presParOf" srcId="{8DF99AA6-8D43-409A-A59D-313F34CA0FC3}" destId="{E5D0F8B6-8401-44FF-B11C-314289668161}" srcOrd="0" destOrd="0" presId="urn:microsoft.com/office/officeart/2005/8/layout/radial2"/>
    <dgm:cxn modelId="{134131C1-E749-4511-9443-30561684868C}" type="presParOf" srcId="{E5D0F8B6-8401-44FF-B11C-314289668161}" destId="{15B6A46D-7CF3-46BF-A0A1-21942E0C305A}" srcOrd="0" destOrd="0" presId="urn:microsoft.com/office/officeart/2005/8/layout/radial2"/>
    <dgm:cxn modelId="{CDC69944-F20C-4D7D-9AE9-B491D042C2B0}" type="presParOf" srcId="{15B6A46D-7CF3-46BF-A0A1-21942E0C305A}" destId="{1EB63F5E-164F-4714-AB6B-C52A7934F391}" srcOrd="0" destOrd="0" presId="urn:microsoft.com/office/officeart/2005/8/layout/radial2"/>
    <dgm:cxn modelId="{2B319BAC-EAAB-4A81-973A-A407A56D5FDE}" type="presParOf" srcId="{15B6A46D-7CF3-46BF-A0A1-21942E0C305A}" destId="{083CE3E9-6D2F-48E0-BAA8-722B239B56BF}" srcOrd="1" destOrd="0" presId="urn:microsoft.com/office/officeart/2005/8/layout/radial2"/>
    <dgm:cxn modelId="{34D06351-74CB-4B60-A154-7C6C66D82159}" type="presParOf" srcId="{E5D0F8B6-8401-44FF-B11C-314289668161}" destId="{6D6979AB-70AD-4084-A0F7-C3B6D5A3B428}" srcOrd="1" destOrd="0" presId="urn:microsoft.com/office/officeart/2005/8/layout/radial2"/>
    <dgm:cxn modelId="{1F2899C9-572A-42DA-B115-913C5292481F}" type="presParOf" srcId="{E5D0F8B6-8401-44FF-B11C-314289668161}" destId="{5043E80D-EE90-4487-A3CA-8D5FBB8802D8}" srcOrd="2" destOrd="0" presId="urn:microsoft.com/office/officeart/2005/8/layout/radial2"/>
    <dgm:cxn modelId="{C8BCA92B-246D-425C-936C-DDBB96873B68}" type="presParOf" srcId="{5043E80D-EE90-4487-A3CA-8D5FBB8802D8}" destId="{ED7E1F19-1F54-4C21-A423-A952E08DA6E7}" srcOrd="0" destOrd="0" presId="urn:microsoft.com/office/officeart/2005/8/layout/radial2"/>
    <dgm:cxn modelId="{64DCF758-6861-4161-A8C1-E971AF6F8627}" type="presParOf" srcId="{5043E80D-EE90-4487-A3CA-8D5FBB8802D8}" destId="{BCFFC440-BD88-4AEB-831A-22ACD368C411}" srcOrd="1" destOrd="0" presId="urn:microsoft.com/office/officeart/2005/8/layout/radial2"/>
    <dgm:cxn modelId="{21EF7916-D868-4D67-8ADF-2C6B6E5B0610}" type="presParOf" srcId="{E5D0F8B6-8401-44FF-B11C-314289668161}" destId="{DB36B95D-DDF6-4B7E-9E5D-64002C05E722}" srcOrd="3" destOrd="0" presId="urn:microsoft.com/office/officeart/2005/8/layout/radial2"/>
    <dgm:cxn modelId="{4C37B653-83C7-433B-9B9E-D3D8BC06124E}" type="presParOf" srcId="{E5D0F8B6-8401-44FF-B11C-314289668161}" destId="{63B29F27-B2AB-4BB7-B8E3-AE99811CA8FF}" srcOrd="4" destOrd="0" presId="urn:microsoft.com/office/officeart/2005/8/layout/radial2"/>
    <dgm:cxn modelId="{D77B7FEE-E661-4E88-902C-BA6450B9A545}" type="presParOf" srcId="{63B29F27-B2AB-4BB7-B8E3-AE99811CA8FF}" destId="{47B12D65-7864-4321-AEF3-5126A610E547}" srcOrd="0" destOrd="0" presId="urn:microsoft.com/office/officeart/2005/8/layout/radial2"/>
    <dgm:cxn modelId="{C2D305E6-8B36-4170-A613-A30454BAA60A}" type="presParOf" srcId="{63B29F27-B2AB-4BB7-B8E3-AE99811CA8FF}" destId="{FFA74E74-FA61-4DFC-B62E-C65BB9035D8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D69F7-3EC7-411D-B79C-B4CA6CCAAD2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雙手肥皂清潔，搓洗</a:t>
          </a:r>
          <a:r>
            <a:rPr lang="en-US" sz="2800" kern="1200"/>
            <a:t>40~60</a:t>
          </a:r>
          <a:r>
            <a:rPr lang="zh-TW" sz="2800" kern="1200"/>
            <a:t>秒</a:t>
          </a:r>
        </a:p>
      </dsp:txBody>
      <dsp:txXfrm>
        <a:off x="1918" y="1810385"/>
        <a:ext cx="2011188" cy="1810385"/>
      </dsp:txXfrm>
    </dsp:sp>
    <dsp:sp modelId="{8662BDA8-1AC9-41F9-A442-FFF0421C76A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7A90AD7-59A9-4263-814B-7500AA559A6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9165F1B3-586E-4A45-8E44-9A0B4136BCE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duotone>
              <a:schemeClr val="accent4">
                <a:hueOff val="-1327094"/>
                <a:satOff val="7537"/>
                <a:lumOff val="598"/>
                <a:alphaOff val="0"/>
                <a:shade val="20000"/>
                <a:satMod val="200000"/>
              </a:schemeClr>
              <a:schemeClr val="accent4">
                <a:hueOff val="-1327094"/>
                <a:satOff val="7537"/>
                <a:lumOff val="598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A659D5A-66FA-4853-9C7A-05FF881DA9E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7FB337C9-DD75-4CFA-829C-52777626CEF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4">
                <a:hueOff val="-2654188"/>
                <a:satOff val="15073"/>
                <a:lumOff val="1197"/>
                <a:alphaOff val="0"/>
                <a:shade val="20000"/>
                <a:satMod val="200000"/>
              </a:schemeClr>
              <a:schemeClr val="accent4">
                <a:hueOff val="-2654188"/>
                <a:satOff val="15073"/>
                <a:lumOff val="119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4E5C2D2-A35E-48D3-9CBE-75E6013806D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1008F27D-4051-4389-B529-AD536E7E417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4">
                <a:hueOff val="-3981281"/>
                <a:satOff val="22610"/>
                <a:lumOff val="1795"/>
                <a:alphaOff val="0"/>
                <a:shade val="20000"/>
                <a:satMod val="200000"/>
              </a:schemeClr>
              <a:schemeClr val="accent4">
                <a:hueOff val="-3981281"/>
                <a:satOff val="22610"/>
                <a:lumOff val="179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57F2757-F48C-4180-904E-F84423DD584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A71981-3479-48D7-95CB-D49CCB09757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83127BE-D86A-4BA6-9090-84D7FC8DE7B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/>
            <a:t>大約</a:t>
          </a:r>
          <a:r>
            <a:rPr lang="en-US" sz="2500" kern="1200"/>
            <a:t>3</a:t>
          </a:r>
          <a:r>
            <a:rPr lang="zh-TW" sz="2500" kern="1200"/>
            <a:t>個步伐</a:t>
          </a:r>
        </a:p>
      </dsp:txBody>
      <dsp:txXfrm>
        <a:off x="2530540" y="1659838"/>
        <a:ext cx="1279639" cy="1335100"/>
      </dsp:txXfrm>
    </dsp:sp>
    <dsp:sp modelId="{0360D03A-B93A-4F84-A498-51D0125AC9D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/>
            <a:t>室外至少</a:t>
          </a:r>
          <a:r>
            <a:rPr lang="en-US" sz="1800" kern="1200"/>
            <a:t>1</a:t>
          </a:r>
          <a:r>
            <a:rPr lang="zh-TW" sz="1800" kern="1200"/>
            <a:t>公尺</a:t>
          </a:r>
        </a:p>
      </dsp:txBody>
      <dsp:txXfrm>
        <a:off x="5925" y="817031"/>
        <a:ext cx="2866518" cy="418227"/>
      </dsp:txXfrm>
    </dsp:sp>
    <dsp:sp modelId="{14526499-09C1-41C9-91C8-848125AB947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7D7DCFC-9E43-40A5-83D9-E9C14490D7F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/>
            <a:t>大約手臂的兩倍長</a:t>
          </a:r>
        </a:p>
      </dsp:txBody>
      <dsp:txXfrm>
        <a:off x="6904223" y="1659838"/>
        <a:ext cx="1279639" cy="1335100"/>
      </dsp:txXfrm>
    </dsp:sp>
    <dsp:sp modelId="{FFAFBE70-3C68-4E36-9E5E-6ABF2F0C489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/>
            <a:t>室內至少</a:t>
          </a:r>
          <a:r>
            <a:rPr lang="en-US" sz="1800" kern="1200"/>
            <a:t>1.5</a:t>
          </a:r>
          <a:r>
            <a:rPr lang="zh-TW" sz="1800" kern="1200"/>
            <a:t>公尺</a:t>
          </a: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6B95D-DDF6-4B7E-9E5D-64002C05E722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979AB-70AD-4084-A0F7-C3B6D5A3B42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3CE3E9-6D2F-48E0-BAA8-722B239B56BF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7E1F19-1F54-4C21-A423-A952E08DA6E7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衛福部疾管署</a:t>
          </a:r>
        </a:p>
      </dsp:txBody>
      <dsp:txXfrm>
        <a:off x="3688317" y="249869"/>
        <a:ext cx="1205326" cy="1205326"/>
      </dsp:txXfrm>
    </dsp:sp>
    <dsp:sp modelId="{BCFFC440-BD88-4AEB-831A-22ACD368C41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 dirty="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 dirty="0"/>
            <a:t>了解防疫議題</a:t>
          </a:r>
        </a:p>
      </dsp:txBody>
      <dsp:txXfrm>
        <a:off x="5313733" y="238"/>
        <a:ext cx="2556882" cy="1704588"/>
      </dsp:txXfrm>
    </dsp:sp>
    <dsp:sp modelId="{47B12D65-7864-4321-AEF3-5126A610E547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FFA74E74-FA61-4DFC-B62E-C65BB9035D8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 dirty="0">
              <a:solidFill>
                <a:schemeClr val="accent6"/>
              </a:solidFill>
            </a:rPr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 dirty="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C00000"/>
                </a:solidFill>
                <a:highlight>
                  <a:srgbClr val="000000"/>
                </a:highlight>
                <a:latin typeface="文鼎粗廣告體" panose="020B0609010101010101" pitchFamily="49" charset="-120"/>
                <a:ea typeface="文鼎粗廣告體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4000">
              <a:schemeClr val="tx1"/>
            </a:gs>
            <a:gs pos="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C9914FE-3AB6-40C3-9306-7D17AB872C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36" y="2332221"/>
            <a:ext cx="4210128" cy="309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highlight>
                  <a:srgbClr val="000000"/>
                </a:highlight>
              </a:rPr>
              <a:t>新型冠狀病毒 防疫須知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0E3BE0F8-61E3-49AF-9638-EBC03FCECF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8926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862573C6-4851-4140-94F1-1144131397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642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8E21907-DF25-4D01-9184-3BE9E9CFB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4157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文鼎空疊圓</vt:lpstr>
      <vt:lpstr>文鼎粗廣告體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53</cp:revision>
  <dcterms:created xsi:type="dcterms:W3CDTF">2014-02-08T16:25:00Z</dcterms:created>
  <dcterms:modified xsi:type="dcterms:W3CDTF">2024-12-26T06:03:04Z</dcterms:modified>
</cp:coreProperties>
</file>