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DE3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47" autoAdjust="0"/>
    <p:restoredTop sz="96135" autoAdjust="0"/>
  </p:normalViewPr>
  <p:slideViewPr>
    <p:cSldViewPr>
      <p:cViewPr varScale="1">
        <p:scale>
          <a:sx n="107" d="100"/>
          <a:sy n="107" d="100"/>
        </p:scale>
        <p:origin x="154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B9D6DD-3966-4196-98B1-BAF396A7C640}" type="doc">
      <dgm:prSet loTypeId="urn:microsoft.com/office/officeart/2005/8/layout/hList7" loCatId="list" qsTypeId="urn:microsoft.com/office/officeart/2005/8/quickstyle/3d3" qsCatId="3D" csTypeId="urn:microsoft.com/office/officeart/2005/8/colors/accent4_3" csCatId="accent4" phldr="1"/>
      <dgm:spPr/>
      <dgm:t>
        <a:bodyPr/>
        <a:lstStyle/>
        <a:p>
          <a:endParaRPr lang="zh-TW" altLang="en-US"/>
        </a:p>
      </dgm:t>
    </dgm:pt>
    <dgm:pt modelId="{303C7E2A-416C-4861-9722-F0EA44CBD692}">
      <dgm:prSet/>
      <dgm:spPr/>
      <dgm:t>
        <a:bodyPr/>
        <a:lstStyle/>
        <a:p>
          <a:r>
            <a:rPr lang="zh-TW"/>
            <a:t>雙手肥皂清潔，搓洗</a:t>
          </a:r>
          <a:r>
            <a:rPr lang="en-US"/>
            <a:t>40~60</a:t>
          </a:r>
          <a:r>
            <a:rPr lang="zh-TW"/>
            <a:t>秒</a:t>
          </a:r>
        </a:p>
      </dgm:t>
    </dgm:pt>
    <dgm:pt modelId="{F3F5B9CD-293B-4EF7-BC0F-DBA231B97005}" type="parTrans" cxnId="{A58B850C-8FBA-4C20-8D75-37BAED55D0A1}">
      <dgm:prSet/>
      <dgm:spPr/>
      <dgm:t>
        <a:bodyPr/>
        <a:lstStyle/>
        <a:p>
          <a:endParaRPr lang="zh-TW" altLang="en-US"/>
        </a:p>
      </dgm:t>
    </dgm:pt>
    <dgm:pt modelId="{8B5C99C4-301C-4302-BC38-B6C5ED9FCD3D}" type="sibTrans" cxnId="{A58B850C-8FBA-4C20-8D75-37BAED55D0A1}">
      <dgm:prSet/>
      <dgm:spPr/>
      <dgm:t>
        <a:bodyPr/>
        <a:lstStyle/>
        <a:p>
          <a:endParaRPr lang="zh-TW" altLang="en-US"/>
        </a:p>
      </dgm:t>
    </dgm:pt>
    <dgm:pt modelId="{452C4D29-B8AC-4155-BDC1-D15D73BB9A1F}">
      <dgm:prSet/>
      <dgm:spPr/>
      <dgm:t>
        <a:bodyPr/>
        <a:lstStyle/>
        <a:p>
          <a:r>
            <a:rPr lang="zh-TW"/>
            <a:t>口罩要遮住口鼻、蓋住下巴  </a:t>
          </a:r>
        </a:p>
      </dgm:t>
    </dgm:pt>
    <dgm:pt modelId="{53D6C7A5-1C8E-4E15-8515-A3FA9CABEAB1}" type="parTrans" cxnId="{F3E67C21-F790-4D93-8D4C-AC0136D3C66E}">
      <dgm:prSet/>
      <dgm:spPr/>
      <dgm:t>
        <a:bodyPr/>
        <a:lstStyle/>
        <a:p>
          <a:endParaRPr lang="zh-TW" altLang="en-US"/>
        </a:p>
      </dgm:t>
    </dgm:pt>
    <dgm:pt modelId="{025AAFAC-FE91-4434-8E2F-DF353CF64AE4}" type="sibTrans" cxnId="{F3E67C21-F790-4D93-8D4C-AC0136D3C66E}">
      <dgm:prSet/>
      <dgm:spPr/>
      <dgm:t>
        <a:bodyPr/>
        <a:lstStyle/>
        <a:p>
          <a:endParaRPr lang="zh-TW" altLang="en-US"/>
        </a:p>
      </dgm:t>
    </dgm:pt>
    <dgm:pt modelId="{492A7BB6-C601-40D6-A5FA-55DFC5A86072}">
      <dgm:prSet/>
      <dgm:spPr/>
      <dgm:t>
        <a:bodyPr/>
        <a:lstStyle/>
        <a:p>
          <a:r>
            <a:rPr lang="zh-TW"/>
            <a:t>噴</a:t>
          </a:r>
          <a:r>
            <a:rPr lang="en-US"/>
            <a:t>75%</a:t>
          </a:r>
          <a:r>
            <a:rPr lang="zh-TW"/>
            <a:t>酒精搓洗雙手</a:t>
          </a:r>
          <a:r>
            <a:rPr lang="en-US"/>
            <a:t>20-30</a:t>
          </a:r>
          <a:r>
            <a:rPr lang="zh-TW"/>
            <a:t>秒</a:t>
          </a:r>
        </a:p>
      </dgm:t>
    </dgm:pt>
    <dgm:pt modelId="{0EBC4625-F75A-4F58-9F07-A1B6921A256D}" type="parTrans" cxnId="{F1397C4A-9DA6-48A1-AA90-C607506BA039}">
      <dgm:prSet/>
      <dgm:spPr/>
      <dgm:t>
        <a:bodyPr/>
        <a:lstStyle/>
        <a:p>
          <a:endParaRPr lang="zh-TW" altLang="en-US"/>
        </a:p>
      </dgm:t>
    </dgm:pt>
    <dgm:pt modelId="{A0C7ED37-B893-4A86-8904-5DFABF04AA2E}" type="sibTrans" cxnId="{F1397C4A-9DA6-48A1-AA90-C607506BA039}">
      <dgm:prSet/>
      <dgm:spPr/>
      <dgm:t>
        <a:bodyPr/>
        <a:lstStyle/>
        <a:p>
          <a:endParaRPr lang="zh-TW" altLang="en-US"/>
        </a:p>
      </dgm:t>
    </dgm:pt>
    <dgm:pt modelId="{A864817D-8829-4AD3-9670-EEDDF47CBAD0}">
      <dgm:prSet/>
      <dgm:spPr/>
      <dgm:t>
        <a:bodyPr/>
        <a:lstStyle/>
        <a:p>
          <a:r>
            <a:rPr lang="zh-TW"/>
            <a:t>有發燒、呼吸道症狀速就醫</a:t>
          </a:r>
        </a:p>
      </dgm:t>
    </dgm:pt>
    <dgm:pt modelId="{B2D6C404-3A9F-4F89-A82C-B2133D26550A}" type="parTrans" cxnId="{4A866451-3B54-45CF-A74B-4C7A8E9B05CF}">
      <dgm:prSet/>
      <dgm:spPr/>
      <dgm:t>
        <a:bodyPr/>
        <a:lstStyle/>
        <a:p>
          <a:endParaRPr lang="zh-TW" altLang="en-US"/>
        </a:p>
      </dgm:t>
    </dgm:pt>
    <dgm:pt modelId="{B75062A3-50E1-478A-89B3-DBA8610E79B7}" type="sibTrans" cxnId="{4A866451-3B54-45CF-A74B-4C7A8E9B05CF}">
      <dgm:prSet/>
      <dgm:spPr/>
      <dgm:t>
        <a:bodyPr/>
        <a:lstStyle/>
        <a:p>
          <a:endParaRPr lang="zh-TW" altLang="en-US"/>
        </a:p>
      </dgm:t>
    </dgm:pt>
    <dgm:pt modelId="{EB7EC0DB-36E8-4979-8DCC-EE9BBC24FE1E}" type="pres">
      <dgm:prSet presAssocID="{F3B9D6DD-3966-4196-98B1-BAF396A7C640}" presName="Name0" presStyleCnt="0">
        <dgm:presLayoutVars>
          <dgm:dir/>
          <dgm:resizeHandles val="exact"/>
        </dgm:presLayoutVars>
      </dgm:prSet>
      <dgm:spPr/>
    </dgm:pt>
    <dgm:pt modelId="{4783C48E-6939-4D0C-8176-FFDA0BAA457B}" type="pres">
      <dgm:prSet presAssocID="{F3B9D6DD-3966-4196-98B1-BAF396A7C640}" presName="fgShape" presStyleLbl="fgShp" presStyleIdx="0" presStyleCnt="1"/>
      <dgm:spPr/>
    </dgm:pt>
    <dgm:pt modelId="{A0B15167-87E0-47A5-BD77-26EB44DE405E}" type="pres">
      <dgm:prSet presAssocID="{F3B9D6DD-3966-4196-98B1-BAF396A7C640}" presName="linComp" presStyleCnt="0"/>
      <dgm:spPr/>
    </dgm:pt>
    <dgm:pt modelId="{24A09E5E-F322-4BA3-81B7-839930B7D701}" type="pres">
      <dgm:prSet presAssocID="{303C7E2A-416C-4861-9722-F0EA44CBD692}" presName="compNode" presStyleCnt="0"/>
      <dgm:spPr/>
    </dgm:pt>
    <dgm:pt modelId="{D451273E-FC5F-4F81-9B19-0815255A7E9A}" type="pres">
      <dgm:prSet presAssocID="{303C7E2A-416C-4861-9722-F0EA44CBD692}" presName="bkgdShape" presStyleLbl="node1" presStyleIdx="0" presStyleCnt="4"/>
      <dgm:spPr/>
    </dgm:pt>
    <dgm:pt modelId="{F6AF88F4-4128-4F9E-BD1E-74732C086B10}" type="pres">
      <dgm:prSet presAssocID="{303C7E2A-416C-4861-9722-F0EA44CBD692}" presName="nodeTx" presStyleLbl="node1" presStyleIdx="0" presStyleCnt="4">
        <dgm:presLayoutVars>
          <dgm:bulletEnabled val="1"/>
        </dgm:presLayoutVars>
      </dgm:prSet>
      <dgm:spPr/>
    </dgm:pt>
    <dgm:pt modelId="{B494FFC0-DB43-49A5-BBE9-7D4620E4B7BF}" type="pres">
      <dgm:prSet presAssocID="{303C7E2A-416C-4861-9722-F0EA44CBD692}" presName="invisiNode" presStyleLbl="node1" presStyleIdx="0" presStyleCnt="4"/>
      <dgm:spPr/>
    </dgm:pt>
    <dgm:pt modelId="{87792AFE-2798-414A-B635-CF6ACE3FCC35}" type="pres">
      <dgm:prSet presAssocID="{303C7E2A-416C-4861-9722-F0EA44CBD692}" presName="imagNode" presStyleLbl="fgImgPlace1" presStyleIdx="0" presStyleCnt="4" custLinFactNeighborX="396" custLinFactNeighborY="716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E47D0B8-11D7-4827-9146-AA3F585A0C34}" type="pres">
      <dgm:prSet presAssocID="{8B5C99C4-301C-4302-BC38-B6C5ED9FCD3D}" presName="sibTrans" presStyleLbl="sibTrans2D1" presStyleIdx="0" presStyleCnt="0"/>
      <dgm:spPr/>
    </dgm:pt>
    <dgm:pt modelId="{705603D5-17C8-4895-A1E2-E4C48B19A926}" type="pres">
      <dgm:prSet presAssocID="{452C4D29-B8AC-4155-BDC1-D15D73BB9A1F}" presName="compNode" presStyleCnt="0"/>
      <dgm:spPr/>
    </dgm:pt>
    <dgm:pt modelId="{A30E774B-EDBE-4BB9-A97B-D64BBB4534BB}" type="pres">
      <dgm:prSet presAssocID="{452C4D29-B8AC-4155-BDC1-D15D73BB9A1F}" presName="bkgdShape" presStyleLbl="node1" presStyleIdx="1" presStyleCnt="4"/>
      <dgm:spPr/>
    </dgm:pt>
    <dgm:pt modelId="{9AA27263-E3CD-40FF-B422-A38B18D8A01C}" type="pres">
      <dgm:prSet presAssocID="{452C4D29-B8AC-4155-BDC1-D15D73BB9A1F}" presName="nodeTx" presStyleLbl="node1" presStyleIdx="1" presStyleCnt="4">
        <dgm:presLayoutVars>
          <dgm:bulletEnabled val="1"/>
        </dgm:presLayoutVars>
      </dgm:prSet>
      <dgm:spPr/>
    </dgm:pt>
    <dgm:pt modelId="{92272837-8BC7-449E-AF51-9BA940B9F47C}" type="pres">
      <dgm:prSet presAssocID="{452C4D29-B8AC-4155-BDC1-D15D73BB9A1F}" presName="invisiNode" presStyleLbl="node1" presStyleIdx="1" presStyleCnt="4"/>
      <dgm:spPr/>
    </dgm:pt>
    <dgm:pt modelId="{F157E9F7-A37F-459B-89C3-F4CD602D7001}" type="pres">
      <dgm:prSet presAssocID="{452C4D29-B8AC-4155-BDC1-D15D73BB9A1F}" presName="imagNode" presStyleLbl="fgImgPlace1" presStyleIdx="1" presStyleCnt="4" custLinFactNeighborX="-3472" custLinFactNeighborY="7167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5CCD8C8-B99D-4E3E-A4E8-C912DA505E2E}" type="pres">
      <dgm:prSet presAssocID="{025AAFAC-FE91-4434-8E2F-DF353CF64AE4}" presName="sibTrans" presStyleLbl="sibTrans2D1" presStyleIdx="0" presStyleCnt="0"/>
      <dgm:spPr/>
    </dgm:pt>
    <dgm:pt modelId="{98317763-3208-4769-AD5E-CDC5C40348CE}" type="pres">
      <dgm:prSet presAssocID="{492A7BB6-C601-40D6-A5FA-55DFC5A86072}" presName="compNode" presStyleCnt="0"/>
      <dgm:spPr/>
    </dgm:pt>
    <dgm:pt modelId="{ABD91532-82DB-471B-874C-38803A77B3C6}" type="pres">
      <dgm:prSet presAssocID="{492A7BB6-C601-40D6-A5FA-55DFC5A86072}" presName="bkgdShape" presStyleLbl="node1" presStyleIdx="2" presStyleCnt="4"/>
      <dgm:spPr/>
    </dgm:pt>
    <dgm:pt modelId="{0CEA54BA-E7A5-49B1-ACAA-102D93DFC97D}" type="pres">
      <dgm:prSet presAssocID="{492A7BB6-C601-40D6-A5FA-55DFC5A86072}" presName="nodeTx" presStyleLbl="node1" presStyleIdx="2" presStyleCnt="4">
        <dgm:presLayoutVars>
          <dgm:bulletEnabled val="1"/>
        </dgm:presLayoutVars>
      </dgm:prSet>
      <dgm:spPr/>
    </dgm:pt>
    <dgm:pt modelId="{56059226-D977-440E-B6B1-8C1453301D0C}" type="pres">
      <dgm:prSet presAssocID="{492A7BB6-C601-40D6-A5FA-55DFC5A86072}" presName="invisiNode" presStyleLbl="node1" presStyleIdx="2" presStyleCnt="4"/>
      <dgm:spPr/>
    </dgm:pt>
    <dgm:pt modelId="{E123AA09-AA7C-4E63-9573-8A9A1B00A706}" type="pres">
      <dgm:prSet presAssocID="{492A7BB6-C601-40D6-A5FA-55DFC5A86072}" presName="imagNode" presStyleLbl="fgImgPlace1" presStyleIdx="2" presStyleCnt="4" custLinFactNeighborX="2734" custLinFactNeighborY="7167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DA41933-7E40-465C-8416-09A618C462B7}" type="pres">
      <dgm:prSet presAssocID="{A0C7ED37-B893-4A86-8904-5DFABF04AA2E}" presName="sibTrans" presStyleLbl="sibTrans2D1" presStyleIdx="0" presStyleCnt="0"/>
      <dgm:spPr/>
    </dgm:pt>
    <dgm:pt modelId="{A1406D54-2FF8-4C53-AA03-EBEB4D44127C}" type="pres">
      <dgm:prSet presAssocID="{A864817D-8829-4AD3-9670-EEDDF47CBAD0}" presName="compNode" presStyleCnt="0"/>
      <dgm:spPr/>
    </dgm:pt>
    <dgm:pt modelId="{C157AFD2-8F8C-4E1B-9F56-F13CEA1E1922}" type="pres">
      <dgm:prSet presAssocID="{A864817D-8829-4AD3-9670-EEDDF47CBAD0}" presName="bkgdShape" presStyleLbl="node1" presStyleIdx="3" presStyleCnt="4"/>
      <dgm:spPr/>
    </dgm:pt>
    <dgm:pt modelId="{DBEA8587-9103-407A-A9AC-24A890A5F46C}" type="pres">
      <dgm:prSet presAssocID="{A864817D-8829-4AD3-9670-EEDDF47CBAD0}" presName="nodeTx" presStyleLbl="node1" presStyleIdx="3" presStyleCnt="4">
        <dgm:presLayoutVars>
          <dgm:bulletEnabled val="1"/>
        </dgm:presLayoutVars>
      </dgm:prSet>
      <dgm:spPr/>
    </dgm:pt>
    <dgm:pt modelId="{1B67473E-AA81-457F-AB99-FD299A7320C5}" type="pres">
      <dgm:prSet presAssocID="{A864817D-8829-4AD3-9670-EEDDF47CBAD0}" presName="invisiNode" presStyleLbl="node1" presStyleIdx="3" presStyleCnt="4"/>
      <dgm:spPr/>
    </dgm:pt>
    <dgm:pt modelId="{58F035EA-F1AA-4FCA-9CE6-C60413A6D4C8}" type="pres">
      <dgm:prSet presAssocID="{A864817D-8829-4AD3-9670-EEDDF47CBAD0}" presName="imagNode" presStyleLbl="fgImgPlace1" presStyleIdx="3" presStyleCnt="4" custLinFactNeighborX="-1135" custLinFactNeighborY="2130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316E220B-E4A4-4B48-871F-059D3E6910FA}" type="presOf" srcId="{492A7BB6-C601-40D6-A5FA-55DFC5A86072}" destId="{0CEA54BA-E7A5-49B1-ACAA-102D93DFC97D}" srcOrd="1" destOrd="0" presId="urn:microsoft.com/office/officeart/2005/8/layout/hList7"/>
    <dgm:cxn modelId="{A58B850C-8FBA-4C20-8D75-37BAED55D0A1}" srcId="{F3B9D6DD-3966-4196-98B1-BAF396A7C640}" destId="{303C7E2A-416C-4861-9722-F0EA44CBD692}" srcOrd="0" destOrd="0" parTransId="{F3F5B9CD-293B-4EF7-BC0F-DBA231B97005}" sibTransId="{8B5C99C4-301C-4302-BC38-B6C5ED9FCD3D}"/>
    <dgm:cxn modelId="{F3E67C21-F790-4D93-8D4C-AC0136D3C66E}" srcId="{F3B9D6DD-3966-4196-98B1-BAF396A7C640}" destId="{452C4D29-B8AC-4155-BDC1-D15D73BB9A1F}" srcOrd="1" destOrd="0" parTransId="{53D6C7A5-1C8E-4E15-8515-A3FA9CABEAB1}" sibTransId="{025AAFAC-FE91-4434-8E2F-DF353CF64AE4}"/>
    <dgm:cxn modelId="{CD2DF12E-30BB-4B65-8AF1-06ACCAC0A773}" type="presOf" srcId="{F3B9D6DD-3966-4196-98B1-BAF396A7C640}" destId="{EB7EC0DB-36E8-4979-8DCC-EE9BBC24FE1E}" srcOrd="0" destOrd="0" presId="urn:microsoft.com/office/officeart/2005/8/layout/hList7"/>
    <dgm:cxn modelId="{F1397C4A-9DA6-48A1-AA90-C607506BA039}" srcId="{F3B9D6DD-3966-4196-98B1-BAF396A7C640}" destId="{492A7BB6-C601-40D6-A5FA-55DFC5A86072}" srcOrd="2" destOrd="0" parTransId="{0EBC4625-F75A-4F58-9F07-A1B6921A256D}" sibTransId="{A0C7ED37-B893-4A86-8904-5DFABF04AA2E}"/>
    <dgm:cxn modelId="{71F4E550-48A6-4A08-A534-07E7F0464F25}" type="presOf" srcId="{A864817D-8829-4AD3-9670-EEDDF47CBAD0}" destId="{DBEA8587-9103-407A-A9AC-24A890A5F46C}" srcOrd="1" destOrd="0" presId="urn:microsoft.com/office/officeart/2005/8/layout/hList7"/>
    <dgm:cxn modelId="{4A866451-3B54-45CF-A74B-4C7A8E9B05CF}" srcId="{F3B9D6DD-3966-4196-98B1-BAF396A7C640}" destId="{A864817D-8829-4AD3-9670-EEDDF47CBAD0}" srcOrd="3" destOrd="0" parTransId="{B2D6C404-3A9F-4F89-A82C-B2133D26550A}" sibTransId="{B75062A3-50E1-478A-89B3-DBA8610E79B7}"/>
    <dgm:cxn modelId="{F4087B57-D8C8-45A2-8064-2BC39C86DB66}" type="presOf" srcId="{A0C7ED37-B893-4A86-8904-5DFABF04AA2E}" destId="{2DA41933-7E40-465C-8416-09A618C462B7}" srcOrd="0" destOrd="0" presId="urn:microsoft.com/office/officeart/2005/8/layout/hList7"/>
    <dgm:cxn modelId="{7D7D477B-E064-481A-8122-A677210D3D7C}" type="presOf" srcId="{452C4D29-B8AC-4155-BDC1-D15D73BB9A1F}" destId="{A30E774B-EDBE-4BB9-A97B-D64BBB4534BB}" srcOrd="0" destOrd="0" presId="urn:microsoft.com/office/officeart/2005/8/layout/hList7"/>
    <dgm:cxn modelId="{95C7739E-6720-4441-AC21-6697BB68E610}" type="presOf" srcId="{303C7E2A-416C-4861-9722-F0EA44CBD692}" destId="{F6AF88F4-4128-4F9E-BD1E-74732C086B10}" srcOrd="1" destOrd="0" presId="urn:microsoft.com/office/officeart/2005/8/layout/hList7"/>
    <dgm:cxn modelId="{864441B8-5566-4B2F-93EC-F719D8255E0B}" type="presOf" srcId="{025AAFAC-FE91-4434-8E2F-DF353CF64AE4}" destId="{05CCD8C8-B99D-4E3E-A4E8-C912DA505E2E}" srcOrd="0" destOrd="0" presId="urn:microsoft.com/office/officeart/2005/8/layout/hList7"/>
    <dgm:cxn modelId="{9C3D1DCC-D886-41A2-92F0-AAFA32A63DFA}" type="presOf" srcId="{A864817D-8829-4AD3-9670-EEDDF47CBAD0}" destId="{C157AFD2-8F8C-4E1B-9F56-F13CEA1E1922}" srcOrd="0" destOrd="0" presId="urn:microsoft.com/office/officeart/2005/8/layout/hList7"/>
    <dgm:cxn modelId="{01A541CF-3933-4DD6-8BE4-264BCC8182E3}" type="presOf" srcId="{452C4D29-B8AC-4155-BDC1-D15D73BB9A1F}" destId="{9AA27263-E3CD-40FF-B422-A38B18D8A01C}" srcOrd="1" destOrd="0" presId="urn:microsoft.com/office/officeart/2005/8/layout/hList7"/>
    <dgm:cxn modelId="{0540F6DE-FB1B-4F81-8844-12B155CFC547}" type="presOf" srcId="{8B5C99C4-301C-4302-BC38-B6C5ED9FCD3D}" destId="{FE47D0B8-11D7-4827-9146-AA3F585A0C34}" srcOrd="0" destOrd="0" presId="urn:microsoft.com/office/officeart/2005/8/layout/hList7"/>
    <dgm:cxn modelId="{1300FBF5-A260-4434-BABC-6D5FE9AEF349}" type="presOf" srcId="{303C7E2A-416C-4861-9722-F0EA44CBD692}" destId="{D451273E-FC5F-4F81-9B19-0815255A7E9A}" srcOrd="0" destOrd="0" presId="urn:microsoft.com/office/officeart/2005/8/layout/hList7"/>
    <dgm:cxn modelId="{84A1A2FD-EB5E-45E3-9835-4A93F4594C37}" type="presOf" srcId="{492A7BB6-C601-40D6-A5FA-55DFC5A86072}" destId="{ABD91532-82DB-471B-874C-38803A77B3C6}" srcOrd="0" destOrd="0" presId="urn:microsoft.com/office/officeart/2005/8/layout/hList7"/>
    <dgm:cxn modelId="{3BD14FF6-4BFF-472C-A8CA-EAA32D9FBC6F}" type="presParOf" srcId="{EB7EC0DB-36E8-4979-8DCC-EE9BBC24FE1E}" destId="{4783C48E-6939-4D0C-8176-FFDA0BAA457B}" srcOrd="0" destOrd="0" presId="urn:microsoft.com/office/officeart/2005/8/layout/hList7"/>
    <dgm:cxn modelId="{E88BB6B9-DFD4-4DEB-960B-B2D27641001E}" type="presParOf" srcId="{EB7EC0DB-36E8-4979-8DCC-EE9BBC24FE1E}" destId="{A0B15167-87E0-47A5-BD77-26EB44DE405E}" srcOrd="1" destOrd="0" presId="urn:microsoft.com/office/officeart/2005/8/layout/hList7"/>
    <dgm:cxn modelId="{6EECC1FF-55A8-4567-B463-87716E3D434B}" type="presParOf" srcId="{A0B15167-87E0-47A5-BD77-26EB44DE405E}" destId="{24A09E5E-F322-4BA3-81B7-839930B7D701}" srcOrd="0" destOrd="0" presId="urn:microsoft.com/office/officeart/2005/8/layout/hList7"/>
    <dgm:cxn modelId="{64EAA253-D69A-453B-9EAE-D870000513E9}" type="presParOf" srcId="{24A09E5E-F322-4BA3-81B7-839930B7D701}" destId="{D451273E-FC5F-4F81-9B19-0815255A7E9A}" srcOrd="0" destOrd="0" presId="urn:microsoft.com/office/officeart/2005/8/layout/hList7"/>
    <dgm:cxn modelId="{38AC7FDE-5250-4671-9E1C-3197BE6FAB74}" type="presParOf" srcId="{24A09E5E-F322-4BA3-81B7-839930B7D701}" destId="{F6AF88F4-4128-4F9E-BD1E-74732C086B10}" srcOrd="1" destOrd="0" presId="urn:microsoft.com/office/officeart/2005/8/layout/hList7"/>
    <dgm:cxn modelId="{D419B6E7-F91D-42BA-83B0-8C16693702E6}" type="presParOf" srcId="{24A09E5E-F322-4BA3-81B7-839930B7D701}" destId="{B494FFC0-DB43-49A5-BBE9-7D4620E4B7BF}" srcOrd="2" destOrd="0" presId="urn:microsoft.com/office/officeart/2005/8/layout/hList7"/>
    <dgm:cxn modelId="{76DAB095-F99D-48D5-AF85-93ACF0B1FAB3}" type="presParOf" srcId="{24A09E5E-F322-4BA3-81B7-839930B7D701}" destId="{87792AFE-2798-414A-B635-CF6ACE3FCC35}" srcOrd="3" destOrd="0" presId="urn:microsoft.com/office/officeart/2005/8/layout/hList7"/>
    <dgm:cxn modelId="{2F6AFEFC-42C8-4862-826B-9A043A2C901A}" type="presParOf" srcId="{A0B15167-87E0-47A5-BD77-26EB44DE405E}" destId="{FE47D0B8-11D7-4827-9146-AA3F585A0C34}" srcOrd="1" destOrd="0" presId="urn:microsoft.com/office/officeart/2005/8/layout/hList7"/>
    <dgm:cxn modelId="{B38E884C-D553-4A2D-A996-9BF5D7F9C52B}" type="presParOf" srcId="{A0B15167-87E0-47A5-BD77-26EB44DE405E}" destId="{705603D5-17C8-4895-A1E2-E4C48B19A926}" srcOrd="2" destOrd="0" presId="urn:microsoft.com/office/officeart/2005/8/layout/hList7"/>
    <dgm:cxn modelId="{077302F8-982C-4CC9-843F-982F89167A19}" type="presParOf" srcId="{705603D5-17C8-4895-A1E2-E4C48B19A926}" destId="{A30E774B-EDBE-4BB9-A97B-D64BBB4534BB}" srcOrd="0" destOrd="0" presId="urn:microsoft.com/office/officeart/2005/8/layout/hList7"/>
    <dgm:cxn modelId="{CBDE3F10-01E7-415B-8F67-6DB60F0A00B1}" type="presParOf" srcId="{705603D5-17C8-4895-A1E2-E4C48B19A926}" destId="{9AA27263-E3CD-40FF-B422-A38B18D8A01C}" srcOrd="1" destOrd="0" presId="urn:microsoft.com/office/officeart/2005/8/layout/hList7"/>
    <dgm:cxn modelId="{AC27C567-05D8-4E97-86C2-F0822F58A3FD}" type="presParOf" srcId="{705603D5-17C8-4895-A1E2-E4C48B19A926}" destId="{92272837-8BC7-449E-AF51-9BA940B9F47C}" srcOrd="2" destOrd="0" presId="urn:microsoft.com/office/officeart/2005/8/layout/hList7"/>
    <dgm:cxn modelId="{77C40436-CAF9-4C7F-AD50-88241FFF3DEB}" type="presParOf" srcId="{705603D5-17C8-4895-A1E2-E4C48B19A926}" destId="{F157E9F7-A37F-459B-89C3-F4CD602D7001}" srcOrd="3" destOrd="0" presId="urn:microsoft.com/office/officeart/2005/8/layout/hList7"/>
    <dgm:cxn modelId="{710FBF6B-A1D7-4C52-BEDF-962A2DDDA600}" type="presParOf" srcId="{A0B15167-87E0-47A5-BD77-26EB44DE405E}" destId="{05CCD8C8-B99D-4E3E-A4E8-C912DA505E2E}" srcOrd="3" destOrd="0" presId="urn:microsoft.com/office/officeart/2005/8/layout/hList7"/>
    <dgm:cxn modelId="{993FBAE1-C37F-4069-818A-36DEBE810B82}" type="presParOf" srcId="{A0B15167-87E0-47A5-BD77-26EB44DE405E}" destId="{98317763-3208-4769-AD5E-CDC5C40348CE}" srcOrd="4" destOrd="0" presId="urn:microsoft.com/office/officeart/2005/8/layout/hList7"/>
    <dgm:cxn modelId="{C6FC8416-F97B-4B0E-85C6-690CB1084741}" type="presParOf" srcId="{98317763-3208-4769-AD5E-CDC5C40348CE}" destId="{ABD91532-82DB-471B-874C-38803A77B3C6}" srcOrd="0" destOrd="0" presId="urn:microsoft.com/office/officeart/2005/8/layout/hList7"/>
    <dgm:cxn modelId="{29E95C5E-3B86-4BAF-870E-1DCA5E57C177}" type="presParOf" srcId="{98317763-3208-4769-AD5E-CDC5C40348CE}" destId="{0CEA54BA-E7A5-49B1-ACAA-102D93DFC97D}" srcOrd="1" destOrd="0" presId="urn:microsoft.com/office/officeart/2005/8/layout/hList7"/>
    <dgm:cxn modelId="{31B7A57E-0435-435A-9CB9-B1D174968BE4}" type="presParOf" srcId="{98317763-3208-4769-AD5E-CDC5C40348CE}" destId="{56059226-D977-440E-B6B1-8C1453301D0C}" srcOrd="2" destOrd="0" presId="urn:microsoft.com/office/officeart/2005/8/layout/hList7"/>
    <dgm:cxn modelId="{EED386A6-1DFA-48FF-94C9-7D929252F414}" type="presParOf" srcId="{98317763-3208-4769-AD5E-CDC5C40348CE}" destId="{E123AA09-AA7C-4E63-9573-8A9A1B00A706}" srcOrd="3" destOrd="0" presId="urn:microsoft.com/office/officeart/2005/8/layout/hList7"/>
    <dgm:cxn modelId="{E42F201D-B4B7-4FA7-9BBF-EA986251FB18}" type="presParOf" srcId="{A0B15167-87E0-47A5-BD77-26EB44DE405E}" destId="{2DA41933-7E40-465C-8416-09A618C462B7}" srcOrd="5" destOrd="0" presId="urn:microsoft.com/office/officeart/2005/8/layout/hList7"/>
    <dgm:cxn modelId="{A179BBE5-BF43-49F7-9CDD-0E1ADC7BC151}" type="presParOf" srcId="{A0B15167-87E0-47A5-BD77-26EB44DE405E}" destId="{A1406D54-2FF8-4C53-AA03-EBEB4D44127C}" srcOrd="6" destOrd="0" presId="urn:microsoft.com/office/officeart/2005/8/layout/hList7"/>
    <dgm:cxn modelId="{DB23D504-4F1B-4A21-9AA2-365580DC9167}" type="presParOf" srcId="{A1406D54-2FF8-4C53-AA03-EBEB4D44127C}" destId="{C157AFD2-8F8C-4E1B-9F56-F13CEA1E1922}" srcOrd="0" destOrd="0" presId="urn:microsoft.com/office/officeart/2005/8/layout/hList7"/>
    <dgm:cxn modelId="{5A427016-6D31-4644-9240-2FFE0CEEBE9F}" type="presParOf" srcId="{A1406D54-2FF8-4C53-AA03-EBEB4D44127C}" destId="{DBEA8587-9103-407A-A9AC-24A890A5F46C}" srcOrd="1" destOrd="0" presId="urn:microsoft.com/office/officeart/2005/8/layout/hList7"/>
    <dgm:cxn modelId="{81DC2CDD-5472-4A4B-9C08-DF49706B22B5}" type="presParOf" srcId="{A1406D54-2FF8-4C53-AA03-EBEB4D44127C}" destId="{1B67473E-AA81-457F-AB99-FD299A7320C5}" srcOrd="2" destOrd="0" presId="urn:microsoft.com/office/officeart/2005/8/layout/hList7"/>
    <dgm:cxn modelId="{2937601C-F85D-45DD-B698-0C1A228C050D}" type="presParOf" srcId="{A1406D54-2FF8-4C53-AA03-EBEB4D44127C}" destId="{58F035EA-F1AA-4FCA-9CE6-C60413A6D4C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20C1A1-4516-4CF7-BC97-755AB8A16977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zh-TW" altLang="en-US"/>
        </a:p>
      </dgm:t>
    </dgm:pt>
    <dgm:pt modelId="{DAD4FDFC-A296-4ED6-9D4F-86189E1282A9}">
      <dgm:prSet/>
      <dgm:spPr/>
      <dgm:t>
        <a:bodyPr/>
        <a:lstStyle/>
        <a:p>
          <a:r>
            <a:rPr lang="zh-TW" dirty="0"/>
            <a:t>室外至少</a:t>
          </a:r>
          <a:r>
            <a:rPr lang="en-US" dirty="0"/>
            <a:t>1</a:t>
          </a:r>
          <a:r>
            <a:rPr lang="zh-TW" dirty="0"/>
            <a:t>公尺</a:t>
          </a:r>
        </a:p>
      </dgm:t>
    </dgm:pt>
    <dgm:pt modelId="{62611EE4-6CF6-473A-99D1-1311A87ED26F}" type="parTrans" cxnId="{60213C3E-1816-4C69-92A8-2A400B98208F}">
      <dgm:prSet/>
      <dgm:spPr/>
      <dgm:t>
        <a:bodyPr/>
        <a:lstStyle/>
        <a:p>
          <a:endParaRPr lang="zh-TW" altLang="en-US"/>
        </a:p>
      </dgm:t>
    </dgm:pt>
    <dgm:pt modelId="{D644B951-1DC0-4DE9-8B6F-C0BFC3F08454}" type="sibTrans" cxnId="{60213C3E-1816-4C69-92A8-2A400B98208F}">
      <dgm:prSet/>
      <dgm:spPr/>
      <dgm:t>
        <a:bodyPr/>
        <a:lstStyle/>
        <a:p>
          <a:endParaRPr lang="zh-TW" altLang="en-US"/>
        </a:p>
      </dgm:t>
    </dgm:pt>
    <dgm:pt modelId="{2FFD2FCC-5FD6-459E-B3FD-4EECA9FFA4D6}">
      <dgm:prSet/>
      <dgm:spPr/>
      <dgm:t>
        <a:bodyPr/>
        <a:lstStyle/>
        <a:p>
          <a:r>
            <a:rPr lang="zh-TW" dirty="0"/>
            <a:t>大約</a:t>
          </a:r>
          <a:r>
            <a:rPr lang="en-US" dirty="0"/>
            <a:t>3</a:t>
          </a:r>
          <a:r>
            <a:rPr lang="zh-TW" dirty="0"/>
            <a:t>個步伐</a:t>
          </a:r>
        </a:p>
      </dgm:t>
    </dgm:pt>
    <dgm:pt modelId="{5E08B50A-D37F-44E4-99B8-F1FDCF7F7DAA}" type="parTrans" cxnId="{B31E2558-BB72-481D-9B0D-E5F73BED2F6D}">
      <dgm:prSet/>
      <dgm:spPr/>
      <dgm:t>
        <a:bodyPr/>
        <a:lstStyle/>
        <a:p>
          <a:endParaRPr lang="zh-TW" altLang="en-US"/>
        </a:p>
      </dgm:t>
    </dgm:pt>
    <dgm:pt modelId="{BD6FF185-93E9-4F8E-AEE2-60DA8FE73E41}" type="sibTrans" cxnId="{B31E2558-BB72-481D-9B0D-E5F73BED2F6D}">
      <dgm:prSet/>
      <dgm:spPr/>
      <dgm:t>
        <a:bodyPr/>
        <a:lstStyle/>
        <a:p>
          <a:endParaRPr lang="zh-TW" altLang="en-US"/>
        </a:p>
      </dgm:t>
    </dgm:pt>
    <dgm:pt modelId="{00626C76-D763-4CD7-B9A9-83743A3EE1F2}">
      <dgm:prSet/>
      <dgm:spPr/>
      <dgm:t>
        <a:bodyPr/>
        <a:lstStyle/>
        <a:p>
          <a:r>
            <a:rPr lang="zh-TW"/>
            <a:t>室內至少</a:t>
          </a:r>
          <a:r>
            <a:rPr lang="en-US"/>
            <a:t>1.5</a:t>
          </a:r>
          <a:r>
            <a:rPr lang="zh-TW"/>
            <a:t>公尺</a:t>
          </a:r>
        </a:p>
      </dgm:t>
    </dgm:pt>
    <dgm:pt modelId="{D766BB24-69AB-42C9-A5FF-57DAFA5C55F3}" type="parTrans" cxnId="{3C15FAC0-C96D-4AE8-9C43-42EB41548906}">
      <dgm:prSet/>
      <dgm:spPr/>
      <dgm:t>
        <a:bodyPr/>
        <a:lstStyle/>
        <a:p>
          <a:endParaRPr lang="zh-TW" altLang="en-US"/>
        </a:p>
      </dgm:t>
    </dgm:pt>
    <dgm:pt modelId="{B18C504C-94AB-47CF-AE27-86A9BAEF776E}" type="sibTrans" cxnId="{3C15FAC0-C96D-4AE8-9C43-42EB41548906}">
      <dgm:prSet/>
      <dgm:spPr/>
      <dgm:t>
        <a:bodyPr/>
        <a:lstStyle/>
        <a:p>
          <a:endParaRPr lang="zh-TW" altLang="en-US"/>
        </a:p>
      </dgm:t>
    </dgm:pt>
    <dgm:pt modelId="{F1E41D79-5E73-40AD-AB18-452F3B594CAF}">
      <dgm:prSet/>
      <dgm:spPr/>
      <dgm:t>
        <a:bodyPr/>
        <a:lstStyle/>
        <a:p>
          <a:r>
            <a:rPr lang="zh-TW"/>
            <a:t>大約手臂的兩倍長</a:t>
          </a:r>
        </a:p>
      </dgm:t>
    </dgm:pt>
    <dgm:pt modelId="{776E0C61-70C7-40C1-A72C-99778C3599D8}" type="parTrans" cxnId="{5C1A89FD-071F-441C-9EAF-C78778E8A1E4}">
      <dgm:prSet/>
      <dgm:spPr/>
      <dgm:t>
        <a:bodyPr/>
        <a:lstStyle/>
        <a:p>
          <a:endParaRPr lang="zh-TW" altLang="en-US"/>
        </a:p>
      </dgm:t>
    </dgm:pt>
    <dgm:pt modelId="{41B7E201-F390-4691-913E-FB176C67CD7D}" type="sibTrans" cxnId="{5C1A89FD-071F-441C-9EAF-C78778E8A1E4}">
      <dgm:prSet/>
      <dgm:spPr/>
      <dgm:t>
        <a:bodyPr/>
        <a:lstStyle/>
        <a:p>
          <a:endParaRPr lang="zh-TW" altLang="en-US"/>
        </a:p>
      </dgm:t>
    </dgm:pt>
    <dgm:pt modelId="{4618AA55-E256-4771-A0DE-A816E524158F}" type="pres">
      <dgm:prSet presAssocID="{D920C1A1-4516-4CF7-BC97-755AB8A16977}" presName="rootNode" presStyleCnt="0">
        <dgm:presLayoutVars>
          <dgm:chMax/>
          <dgm:chPref/>
          <dgm:dir/>
          <dgm:animLvl val="lvl"/>
        </dgm:presLayoutVars>
      </dgm:prSet>
      <dgm:spPr/>
    </dgm:pt>
    <dgm:pt modelId="{563F6A28-06D6-494C-81E9-40A4E819D03E}" type="pres">
      <dgm:prSet presAssocID="{DAD4FDFC-A296-4ED6-9D4F-86189E1282A9}" presName="composite" presStyleCnt="0"/>
      <dgm:spPr/>
    </dgm:pt>
    <dgm:pt modelId="{C2AC10BA-2F33-4B54-A2C1-38F3B5A73578}" type="pres">
      <dgm:prSet presAssocID="{DAD4FDFC-A296-4ED6-9D4F-86189E1282A9}" presName="ParentText" presStyleLbl="node1" presStyleIdx="0" presStyleCnt="2" custScaleX="97141" custScaleY="102216" custLinFactNeighborX="-2245" custLinFactNeighborY="-1175">
        <dgm:presLayoutVars>
          <dgm:chMax val="1"/>
          <dgm:chPref val="1"/>
          <dgm:bulletEnabled val="1"/>
        </dgm:presLayoutVars>
      </dgm:prSet>
      <dgm:spPr/>
    </dgm:pt>
    <dgm:pt modelId="{086349AC-5E36-4007-9522-DC9B0CA0080F}" type="pres">
      <dgm:prSet presAssocID="{DAD4FDFC-A296-4ED6-9D4F-86189E1282A9}" presName="Image" presStyleLbl="bgImgPlace1" presStyleIdx="0" presStyleCnt="2" custLinFactNeighborX="-207" custLinFactNeighborY="-122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3789BDB-D6B6-4655-9604-3C676DAA12AB}" type="pres">
      <dgm:prSet presAssocID="{DAD4FDFC-A296-4ED6-9D4F-86189E1282A9}" presName="ChildText" presStyleLbl="fgAcc1" presStyleIdx="0" presStyleCnt="2" custScaleX="51749" custScaleY="79703">
        <dgm:presLayoutVars>
          <dgm:chMax val="0"/>
          <dgm:chPref val="0"/>
          <dgm:bulletEnabled val="1"/>
        </dgm:presLayoutVars>
      </dgm:prSet>
      <dgm:spPr/>
    </dgm:pt>
    <dgm:pt modelId="{51E6204B-84BB-42D8-AD97-3D8093ACC57A}" type="pres">
      <dgm:prSet presAssocID="{D644B951-1DC0-4DE9-8B6F-C0BFC3F08454}" presName="sibTrans" presStyleCnt="0"/>
      <dgm:spPr/>
    </dgm:pt>
    <dgm:pt modelId="{FAF97D01-780F-4886-B40A-CB48F79F0CBE}" type="pres">
      <dgm:prSet presAssocID="{00626C76-D763-4CD7-B9A9-83743A3EE1F2}" presName="composite" presStyleCnt="0"/>
      <dgm:spPr/>
    </dgm:pt>
    <dgm:pt modelId="{9F2D2B9E-1666-4D71-AEA3-FEE9007D9274}" type="pres">
      <dgm:prSet presAssocID="{00626C76-D763-4CD7-B9A9-83743A3EE1F2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8758CD65-700E-41B6-BB1F-044C3250576E}" type="pres">
      <dgm:prSet presAssocID="{00626C76-D763-4CD7-B9A9-83743A3EE1F2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B951FC6-A011-462B-BDDB-788EE8BC3D93}" type="pres">
      <dgm:prSet presAssocID="{00626C76-D763-4CD7-B9A9-83743A3EE1F2}" presName="ChildText" presStyleLbl="fgAcc1" presStyleIdx="1" presStyleCnt="2" custScaleX="53589" custScaleY="88255">
        <dgm:presLayoutVars>
          <dgm:chMax val="0"/>
          <dgm:chPref val="0"/>
          <dgm:bulletEnabled val="1"/>
        </dgm:presLayoutVars>
      </dgm:prSet>
      <dgm:spPr/>
    </dgm:pt>
  </dgm:ptLst>
  <dgm:cxnLst>
    <dgm:cxn modelId="{60213C3E-1816-4C69-92A8-2A400B98208F}" srcId="{D920C1A1-4516-4CF7-BC97-755AB8A16977}" destId="{DAD4FDFC-A296-4ED6-9D4F-86189E1282A9}" srcOrd="0" destOrd="0" parTransId="{62611EE4-6CF6-473A-99D1-1311A87ED26F}" sibTransId="{D644B951-1DC0-4DE9-8B6F-C0BFC3F08454}"/>
    <dgm:cxn modelId="{A44E6643-B4B2-4905-98AD-0C5E33A19954}" type="presOf" srcId="{00626C76-D763-4CD7-B9A9-83743A3EE1F2}" destId="{9F2D2B9E-1666-4D71-AEA3-FEE9007D9274}" srcOrd="0" destOrd="0" presId="urn:microsoft.com/office/officeart/2008/layout/TitledPictureBlocks"/>
    <dgm:cxn modelId="{04DE0754-9CCE-4045-B4D0-C130616154EE}" type="presOf" srcId="{DAD4FDFC-A296-4ED6-9D4F-86189E1282A9}" destId="{C2AC10BA-2F33-4B54-A2C1-38F3B5A73578}" srcOrd="0" destOrd="0" presId="urn:microsoft.com/office/officeart/2008/layout/TitledPictureBlocks"/>
    <dgm:cxn modelId="{B31E2558-BB72-481D-9B0D-E5F73BED2F6D}" srcId="{DAD4FDFC-A296-4ED6-9D4F-86189E1282A9}" destId="{2FFD2FCC-5FD6-459E-B3FD-4EECA9FFA4D6}" srcOrd="0" destOrd="0" parTransId="{5E08B50A-D37F-44E4-99B8-F1FDCF7F7DAA}" sibTransId="{BD6FF185-93E9-4F8E-AEE2-60DA8FE73E41}"/>
    <dgm:cxn modelId="{B3C1228B-E0FA-4D34-931E-4D9B62E5859D}" type="presOf" srcId="{2FFD2FCC-5FD6-459E-B3FD-4EECA9FFA4D6}" destId="{B3789BDB-D6B6-4655-9604-3C676DAA12AB}" srcOrd="0" destOrd="0" presId="urn:microsoft.com/office/officeart/2008/layout/TitledPictureBlocks"/>
    <dgm:cxn modelId="{DBB60094-E67C-4B57-95BA-5D7C6EC88D62}" type="presOf" srcId="{D920C1A1-4516-4CF7-BC97-755AB8A16977}" destId="{4618AA55-E256-4771-A0DE-A816E524158F}" srcOrd="0" destOrd="0" presId="urn:microsoft.com/office/officeart/2008/layout/TitledPictureBlocks"/>
    <dgm:cxn modelId="{1F0B9B9F-AE62-40B4-9FF4-728CA0A16EE8}" type="presOf" srcId="{F1E41D79-5E73-40AD-AB18-452F3B594CAF}" destId="{AB951FC6-A011-462B-BDDB-788EE8BC3D93}" srcOrd="0" destOrd="0" presId="urn:microsoft.com/office/officeart/2008/layout/TitledPictureBlocks"/>
    <dgm:cxn modelId="{3C15FAC0-C96D-4AE8-9C43-42EB41548906}" srcId="{D920C1A1-4516-4CF7-BC97-755AB8A16977}" destId="{00626C76-D763-4CD7-B9A9-83743A3EE1F2}" srcOrd="1" destOrd="0" parTransId="{D766BB24-69AB-42C9-A5FF-57DAFA5C55F3}" sibTransId="{B18C504C-94AB-47CF-AE27-86A9BAEF776E}"/>
    <dgm:cxn modelId="{5C1A89FD-071F-441C-9EAF-C78778E8A1E4}" srcId="{00626C76-D763-4CD7-B9A9-83743A3EE1F2}" destId="{F1E41D79-5E73-40AD-AB18-452F3B594CAF}" srcOrd="0" destOrd="0" parTransId="{776E0C61-70C7-40C1-A72C-99778C3599D8}" sibTransId="{41B7E201-F390-4691-913E-FB176C67CD7D}"/>
    <dgm:cxn modelId="{01F748AD-D47D-4CFF-AB28-44982F30176F}" type="presParOf" srcId="{4618AA55-E256-4771-A0DE-A816E524158F}" destId="{563F6A28-06D6-494C-81E9-40A4E819D03E}" srcOrd="0" destOrd="0" presId="urn:microsoft.com/office/officeart/2008/layout/TitledPictureBlocks"/>
    <dgm:cxn modelId="{0D556FEB-837B-45A1-8ACE-8D8C706B38D6}" type="presParOf" srcId="{563F6A28-06D6-494C-81E9-40A4E819D03E}" destId="{C2AC10BA-2F33-4B54-A2C1-38F3B5A73578}" srcOrd="0" destOrd="0" presId="urn:microsoft.com/office/officeart/2008/layout/TitledPictureBlocks"/>
    <dgm:cxn modelId="{2AEF43F4-BD0D-4007-BE73-B791A9A674E8}" type="presParOf" srcId="{563F6A28-06D6-494C-81E9-40A4E819D03E}" destId="{086349AC-5E36-4007-9522-DC9B0CA0080F}" srcOrd="1" destOrd="0" presId="urn:microsoft.com/office/officeart/2008/layout/TitledPictureBlocks"/>
    <dgm:cxn modelId="{5C2ECA29-0D28-4C7D-B0DE-8FF8FCF89B30}" type="presParOf" srcId="{563F6A28-06D6-494C-81E9-40A4E819D03E}" destId="{B3789BDB-D6B6-4655-9604-3C676DAA12AB}" srcOrd="2" destOrd="0" presId="urn:microsoft.com/office/officeart/2008/layout/TitledPictureBlocks"/>
    <dgm:cxn modelId="{02775A24-809A-479A-A792-5102E9A7B161}" type="presParOf" srcId="{4618AA55-E256-4771-A0DE-A816E524158F}" destId="{51E6204B-84BB-42D8-AD97-3D8093ACC57A}" srcOrd="1" destOrd="0" presId="urn:microsoft.com/office/officeart/2008/layout/TitledPictureBlocks"/>
    <dgm:cxn modelId="{31BAE39A-EC84-448B-A504-6D6434A06473}" type="presParOf" srcId="{4618AA55-E256-4771-A0DE-A816E524158F}" destId="{FAF97D01-780F-4886-B40A-CB48F79F0CBE}" srcOrd="2" destOrd="0" presId="urn:microsoft.com/office/officeart/2008/layout/TitledPictureBlocks"/>
    <dgm:cxn modelId="{CE8D39AE-58A0-4CF6-B269-DB52F7015133}" type="presParOf" srcId="{FAF97D01-780F-4886-B40A-CB48F79F0CBE}" destId="{9F2D2B9E-1666-4D71-AEA3-FEE9007D9274}" srcOrd="0" destOrd="0" presId="urn:microsoft.com/office/officeart/2008/layout/TitledPictureBlocks"/>
    <dgm:cxn modelId="{87EB6F61-677B-4832-9BC7-FDD8CF952C27}" type="presParOf" srcId="{FAF97D01-780F-4886-B40A-CB48F79F0CBE}" destId="{8758CD65-700E-41B6-BB1F-044C3250576E}" srcOrd="1" destOrd="0" presId="urn:microsoft.com/office/officeart/2008/layout/TitledPictureBlocks"/>
    <dgm:cxn modelId="{8C0BDC8F-7195-4F44-85FC-1517AE3ABEF1}" type="presParOf" srcId="{FAF97D01-780F-4886-B40A-CB48F79F0CBE}" destId="{AB951FC6-A011-462B-BDDB-788EE8BC3D9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699BC5-4290-4197-82A6-16A9747696D3}" type="doc">
      <dgm:prSet loTypeId="urn:microsoft.com/office/officeart/2005/8/layout/radial2" loCatId="relationship" qsTypeId="urn:microsoft.com/office/officeart/2005/8/quickstyle/3d1" qsCatId="3D" csTypeId="urn:microsoft.com/office/officeart/2005/8/colors/accent3_5" csCatId="accent3" phldr="1"/>
      <dgm:spPr/>
      <dgm:t>
        <a:bodyPr/>
        <a:lstStyle/>
        <a:p>
          <a:endParaRPr lang="zh-TW" altLang="en-US"/>
        </a:p>
      </dgm:t>
    </dgm:pt>
    <dgm:pt modelId="{FF5250E9-271E-4C9E-B756-67304EE63B03}">
      <dgm:prSet/>
      <dgm:spPr/>
      <dgm:t>
        <a:bodyPr/>
        <a:lstStyle/>
        <a:p>
          <a:r>
            <a:rPr lang="zh-TW"/>
            <a:t>衛福部疾管署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A5209117-F1D7-4711-B52C-A3C33405A5CB}" type="parTrans" cxnId="{E55F0FF4-F135-4BC7-8549-C3378621CAD5}">
      <dgm:prSet/>
      <dgm:spPr/>
      <dgm:t>
        <a:bodyPr/>
        <a:lstStyle/>
        <a:p>
          <a:endParaRPr lang="zh-TW" altLang="en-US"/>
        </a:p>
      </dgm:t>
    </dgm:pt>
    <dgm:pt modelId="{5D93BBBD-A9D8-48A8-B09E-D7FEBC5159B4}" type="sibTrans" cxnId="{E55F0FF4-F135-4BC7-8549-C3378621CAD5}">
      <dgm:prSet/>
      <dgm:spPr/>
      <dgm:t>
        <a:bodyPr/>
        <a:lstStyle/>
        <a:p>
          <a:endParaRPr lang="zh-TW" altLang="en-US"/>
        </a:p>
      </dgm:t>
    </dgm:pt>
    <dgm:pt modelId="{30EB6EE0-ADA9-4979-BD1E-36F3B38818AD}">
      <dgm:prSet/>
      <dgm:spPr/>
      <dgm:t>
        <a:bodyPr/>
        <a:lstStyle/>
        <a:p>
          <a:r>
            <a:rPr lang="zh-TW"/>
            <a:t>掌握最新疫情</a:t>
          </a:r>
        </a:p>
      </dgm:t>
    </dgm:pt>
    <dgm:pt modelId="{FF8DB407-125C-4B68-8FA5-69510062D5B1}" type="parTrans" cxnId="{7B5D7999-8535-42E4-9AE0-6A1A2B2F3974}">
      <dgm:prSet/>
      <dgm:spPr/>
      <dgm:t>
        <a:bodyPr/>
        <a:lstStyle/>
        <a:p>
          <a:endParaRPr lang="zh-TW" altLang="en-US"/>
        </a:p>
      </dgm:t>
    </dgm:pt>
    <dgm:pt modelId="{C4CD87AC-9602-4AB9-AE4C-792F797EEF63}" type="sibTrans" cxnId="{7B5D7999-8535-42E4-9AE0-6A1A2B2F3974}">
      <dgm:prSet/>
      <dgm:spPr/>
      <dgm:t>
        <a:bodyPr/>
        <a:lstStyle/>
        <a:p>
          <a:endParaRPr lang="zh-TW" altLang="en-US"/>
        </a:p>
      </dgm:t>
    </dgm:pt>
    <dgm:pt modelId="{82FD88E7-F2A8-4F23-97EA-2CC45DB36300}">
      <dgm:prSet/>
      <dgm:spPr/>
      <dgm:t>
        <a:bodyPr/>
        <a:lstStyle/>
        <a:p>
          <a:r>
            <a:rPr lang="zh-TW"/>
            <a:t>了解防疫議題</a:t>
          </a:r>
        </a:p>
      </dgm:t>
    </dgm:pt>
    <dgm:pt modelId="{3AC12122-E558-4FF0-B88C-DECF8CB89AA8}" type="parTrans" cxnId="{F75ED78A-4069-4835-88A2-0C2BB106201C}">
      <dgm:prSet/>
      <dgm:spPr/>
      <dgm:t>
        <a:bodyPr/>
        <a:lstStyle/>
        <a:p>
          <a:endParaRPr lang="zh-TW" altLang="en-US"/>
        </a:p>
      </dgm:t>
    </dgm:pt>
    <dgm:pt modelId="{B4C918F8-AD13-479B-9A26-5A45BBF5A4DC}" type="sibTrans" cxnId="{F75ED78A-4069-4835-88A2-0C2BB106201C}">
      <dgm:prSet/>
      <dgm:spPr/>
      <dgm:t>
        <a:bodyPr/>
        <a:lstStyle/>
        <a:p>
          <a:endParaRPr lang="zh-TW" altLang="en-US"/>
        </a:p>
      </dgm:t>
    </dgm:pt>
    <dgm:pt modelId="{4B08AD79-B0EF-4CA7-BEBD-2F4F1C3EA598}">
      <dgm:prSet/>
      <dgm:spPr/>
      <dgm:t>
        <a:bodyPr/>
        <a:lstStyle/>
        <a:p>
          <a:r>
            <a:rPr lang="zh-TW"/>
            <a:t>防疫小測驗</a:t>
          </a:r>
        </a:p>
      </dgm:t>
    </dgm:pt>
    <dgm:pt modelId="{3E74A27D-EBDD-4F9F-93AB-1B139A86019C}" type="parTrans" cxnId="{7EACE0A5-CA40-40B7-A518-F5FE793E8AED}">
      <dgm:prSet/>
      <dgm:spPr/>
      <dgm:t>
        <a:bodyPr/>
        <a:lstStyle/>
        <a:p>
          <a:endParaRPr lang="zh-TW" altLang="en-US"/>
        </a:p>
      </dgm:t>
    </dgm:pt>
    <dgm:pt modelId="{632D5017-427C-478F-891B-EE0EA02224F5}" type="sibTrans" cxnId="{7EACE0A5-CA40-40B7-A518-F5FE793E8AED}">
      <dgm:prSet/>
      <dgm:spPr/>
      <dgm:t>
        <a:bodyPr/>
        <a:lstStyle/>
        <a:p>
          <a:endParaRPr lang="zh-TW" altLang="en-US"/>
        </a:p>
      </dgm:t>
    </dgm:pt>
    <dgm:pt modelId="{7B75FB36-BE52-4F05-A3E1-CFDC296A3DC9}">
      <dgm:prSet/>
      <dgm:spPr/>
      <dgm:t>
        <a:bodyPr/>
        <a:lstStyle/>
        <a:p>
          <a:r>
            <a:rPr lang="zh-TW"/>
            <a:t>你的防疫觀念正確嗎？</a:t>
          </a:r>
        </a:p>
      </dgm:t>
    </dgm:pt>
    <dgm:pt modelId="{FE1270EA-1C3D-4155-9FE7-BC667DBF3C53}" type="parTrans" cxnId="{7CA91B96-B006-4FEF-BC53-0E657DA051CC}">
      <dgm:prSet/>
      <dgm:spPr/>
      <dgm:t>
        <a:bodyPr/>
        <a:lstStyle/>
        <a:p>
          <a:endParaRPr lang="zh-TW" altLang="en-US"/>
        </a:p>
      </dgm:t>
    </dgm:pt>
    <dgm:pt modelId="{A1A3A51B-0885-493F-B193-AD98845FDEC1}" type="sibTrans" cxnId="{7CA91B96-B006-4FEF-BC53-0E657DA051CC}">
      <dgm:prSet/>
      <dgm:spPr/>
      <dgm:t>
        <a:bodyPr/>
        <a:lstStyle/>
        <a:p>
          <a:endParaRPr lang="zh-TW" altLang="en-US"/>
        </a:p>
      </dgm:t>
    </dgm:pt>
    <dgm:pt modelId="{1C3EBFCF-8C83-480C-977F-A62A4B5A3B56}">
      <dgm:prSet/>
      <dgm:spPr/>
      <dgm:t>
        <a:bodyPr/>
        <a:lstStyle/>
        <a:p>
          <a:r>
            <a:rPr lang="zh-TW"/>
            <a:t>擊敗新冠病毒，健康久久！</a:t>
          </a:r>
        </a:p>
      </dgm:t>
    </dgm:pt>
    <dgm:pt modelId="{F26792D1-BF41-42A3-85BE-52F8E94E9FE2}" type="parTrans" cxnId="{F114E3F2-6334-439A-93FD-BB8858DFF20C}">
      <dgm:prSet/>
      <dgm:spPr/>
      <dgm:t>
        <a:bodyPr/>
        <a:lstStyle/>
        <a:p>
          <a:endParaRPr lang="zh-TW" altLang="en-US"/>
        </a:p>
      </dgm:t>
    </dgm:pt>
    <dgm:pt modelId="{53ECED45-9853-47F2-BBDD-F207AFDF25A0}" type="sibTrans" cxnId="{F114E3F2-6334-439A-93FD-BB8858DFF20C}">
      <dgm:prSet/>
      <dgm:spPr/>
      <dgm:t>
        <a:bodyPr/>
        <a:lstStyle/>
        <a:p>
          <a:endParaRPr lang="zh-TW" altLang="en-US"/>
        </a:p>
      </dgm:t>
    </dgm:pt>
    <dgm:pt modelId="{4DFEEA8B-DDEF-4529-AEDF-85945E2E553F}" type="pres">
      <dgm:prSet presAssocID="{F2699BC5-4290-4197-82A6-16A9747696D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47B95883-2301-4D05-B068-16B84A488F5D}" type="pres">
      <dgm:prSet presAssocID="{F2699BC5-4290-4197-82A6-16A9747696D3}" presName="cycle" presStyleCnt="0"/>
      <dgm:spPr/>
    </dgm:pt>
    <dgm:pt modelId="{72142325-006E-4320-8B33-B34D193258A8}" type="pres">
      <dgm:prSet presAssocID="{F2699BC5-4290-4197-82A6-16A9747696D3}" presName="centerShape" presStyleCnt="0"/>
      <dgm:spPr/>
    </dgm:pt>
    <dgm:pt modelId="{C6DE68A4-145A-48B6-8E80-3504E07CBEA5}" type="pres">
      <dgm:prSet presAssocID="{F2699BC5-4290-4197-82A6-16A9747696D3}" presName="connSite" presStyleLbl="node1" presStyleIdx="0" presStyleCnt="3"/>
      <dgm:spPr/>
    </dgm:pt>
    <dgm:pt modelId="{C2002964-6C23-42A3-BF89-48692D3A07EF}" type="pres">
      <dgm:prSet presAssocID="{F2699BC5-4290-4197-82A6-16A9747696D3}" presName="visible" presStyleLbl="node1" presStyleIdx="0" presStyleCnt="3" custAng="268921" custScaleX="100684" custScaleY="98725" custLinFactNeighborX="-2571" custLinFactNeighborY="-1916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52E02FA-B529-4B0D-8CBA-160C058194D2}" type="pres">
      <dgm:prSet presAssocID="{A5209117-F1D7-4711-B52C-A3C33405A5CB}" presName="Name25" presStyleLbl="parChTrans1D1" presStyleIdx="0" presStyleCnt="2"/>
      <dgm:spPr/>
    </dgm:pt>
    <dgm:pt modelId="{46D98C4C-FFED-4843-903E-62301ED56368}" type="pres">
      <dgm:prSet presAssocID="{FF5250E9-271E-4C9E-B756-67304EE63B03}" presName="node" presStyleCnt="0"/>
      <dgm:spPr/>
    </dgm:pt>
    <dgm:pt modelId="{DC2F79C6-F355-423E-8197-A321E290399A}" type="pres">
      <dgm:prSet presAssocID="{FF5250E9-271E-4C9E-B756-67304EE63B03}" presName="parentNode" presStyleLbl="node1" presStyleIdx="1" presStyleCnt="3" custLinFactNeighborX="1360" custLinFactNeighborY="1664">
        <dgm:presLayoutVars>
          <dgm:chMax val="1"/>
          <dgm:bulletEnabled val="1"/>
        </dgm:presLayoutVars>
      </dgm:prSet>
      <dgm:spPr/>
    </dgm:pt>
    <dgm:pt modelId="{CC129A09-85DF-4283-81FC-BD6544070515}" type="pres">
      <dgm:prSet presAssocID="{FF5250E9-271E-4C9E-B756-67304EE63B03}" presName="childNode" presStyleLbl="revTx" presStyleIdx="0" presStyleCnt="2">
        <dgm:presLayoutVars>
          <dgm:bulletEnabled val="1"/>
        </dgm:presLayoutVars>
      </dgm:prSet>
      <dgm:spPr/>
    </dgm:pt>
    <dgm:pt modelId="{D9363CEC-493A-4968-9D90-63EBB411DC95}" type="pres">
      <dgm:prSet presAssocID="{3E74A27D-EBDD-4F9F-93AB-1B139A86019C}" presName="Name25" presStyleLbl="parChTrans1D1" presStyleIdx="1" presStyleCnt="2"/>
      <dgm:spPr/>
    </dgm:pt>
    <dgm:pt modelId="{E900FBD2-CCF9-4ACF-934A-55D0999FC28A}" type="pres">
      <dgm:prSet presAssocID="{4B08AD79-B0EF-4CA7-BEBD-2F4F1C3EA598}" presName="node" presStyleCnt="0"/>
      <dgm:spPr/>
    </dgm:pt>
    <dgm:pt modelId="{4EB073D2-8BC5-47C7-BAAD-1034C33FBD4C}" type="pres">
      <dgm:prSet presAssocID="{4B08AD79-B0EF-4CA7-BEBD-2F4F1C3EA598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E0A15A1D-6959-4B46-B7FE-E242F52B8488}" type="pres">
      <dgm:prSet presAssocID="{4B08AD79-B0EF-4CA7-BEBD-2F4F1C3EA598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7BA64C1A-11EA-4FC3-AC3C-0027B72808B6}" type="presOf" srcId="{4B08AD79-B0EF-4CA7-BEBD-2F4F1C3EA598}" destId="{4EB073D2-8BC5-47C7-BAAD-1034C33FBD4C}" srcOrd="0" destOrd="0" presId="urn:microsoft.com/office/officeart/2005/8/layout/radial2"/>
    <dgm:cxn modelId="{5D2CFC66-A68D-46D2-BC82-8D55DDFE8023}" type="presOf" srcId="{7B75FB36-BE52-4F05-A3E1-CFDC296A3DC9}" destId="{E0A15A1D-6959-4B46-B7FE-E242F52B8488}" srcOrd="0" destOrd="0" presId="urn:microsoft.com/office/officeart/2005/8/layout/radial2"/>
    <dgm:cxn modelId="{F69F2C7F-8863-410D-B19C-2DD99138862A}" type="presOf" srcId="{82FD88E7-F2A8-4F23-97EA-2CC45DB36300}" destId="{CC129A09-85DF-4283-81FC-BD6544070515}" srcOrd="0" destOrd="1" presId="urn:microsoft.com/office/officeart/2005/8/layout/radial2"/>
    <dgm:cxn modelId="{C79F8A86-4DF8-4BB2-8BD2-28EFEFFB8C55}" type="presOf" srcId="{30EB6EE0-ADA9-4979-BD1E-36F3B38818AD}" destId="{CC129A09-85DF-4283-81FC-BD6544070515}" srcOrd="0" destOrd="0" presId="urn:microsoft.com/office/officeart/2005/8/layout/radial2"/>
    <dgm:cxn modelId="{F75ED78A-4069-4835-88A2-0C2BB106201C}" srcId="{FF5250E9-271E-4C9E-B756-67304EE63B03}" destId="{82FD88E7-F2A8-4F23-97EA-2CC45DB36300}" srcOrd="1" destOrd="0" parTransId="{3AC12122-E558-4FF0-B88C-DECF8CB89AA8}" sibTransId="{B4C918F8-AD13-479B-9A26-5A45BBF5A4DC}"/>
    <dgm:cxn modelId="{7CA91B96-B006-4FEF-BC53-0E657DA051CC}" srcId="{4B08AD79-B0EF-4CA7-BEBD-2F4F1C3EA598}" destId="{7B75FB36-BE52-4F05-A3E1-CFDC296A3DC9}" srcOrd="0" destOrd="0" parTransId="{FE1270EA-1C3D-4155-9FE7-BC667DBF3C53}" sibTransId="{A1A3A51B-0885-493F-B193-AD98845FDEC1}"/>
    <dgm:cxn modelId="{7B5D7999-8535-42E4-9AE0-6A1A2B2F3974}" srcId="{FF5250E9-271E-4C9E-B756-67304EE63B03}" destId="{30EB6EE0-ADA9-4979-BD1E-36F3B38818AD}" srcOrd="0" destOrd="0" parTransId="{FF8DB407-125C-4B68-8FA5-69510062D5B1}" sibTransId="{C4CD87AC-9602-4AB9-AE4C-792F797EEF63}"/>
    <dgm:cxn modelId="{7EACE0A5-CA40-40B7-A518-F5FE793E8AED}" srcId="{F2699BC5-4290-4197-82A6-16A9747696D3}" destId="{4B08AD79-B0EF-4CA7-BEBD-2F4F1C3EA598}" srcOrd="1" destOrd="0" parTransId="{3E74A27D-EBDD-4F9F-93AB-1B139A86019C}" sibTransId="{632D5017-427C-478F-891B-EE0EA02224F5}"/>
    <dgm:cxn modelId="{FFA346AD-811E-425B-A6B0-3D7EF3AB8510}" type="presOf" srcId="{F2699BC5-4290-4197-82A6-16A9747696D3}" destId="{4DFEEA8B-DDEF-4529-AEDF-85945E2E553F}" srcOrd="0" destOrd="0" presId="urn:microsoft.com/office/officeart/2005/8/layout/radial2"/>
    <dgm:cxn modelId="{F0FC38B3-9AB0-49DA-99D2-5CC0943F5370}" type="presOf" srcId="{FF5250E9-271E-4C9E-B756-67304EE63B03}" destId="{DC2F79C6-F355-423E-8197-A321E290399A}" srcOrd="0" destOrd="0" presId="urn:microsoft.com/office/officeart/2005/8/layout/radial2"/>
    <dgm:cxn modelId="{0C3F2FB8-D8DB-4437-BEB6-9104B845042A}" type="presOf" srcId="{3E74A27D-EBDD-4F9F-93AB-1B139A86019C}" destId="{D9363CEC-493A-4968-9D90-63EBB411DC95}" srcOrd="0" destOrd="0" presId="urn:microsoft.com/office/officeart/2005/8/layout/radial2"/>
    <dgm:cxn modelId="{1E8A3DCA-FB6C-47D0-A538-CB1E8D2ED590}" type="presOf" srcId="{1C3EBFCF-8C83-480C-977F-A62A4B5A3B56}" destId="{E0A15A1D-6959-4B46-B7FE-E242F52B8488}" srcOrd="0" destOrd="1" presId="urn:microsoft.com/office/officeart/2005/8/layout/radial2"/>
    <dgm:cxn modelId="{DB3069D0-9389-4259-98CA-FECC89FF5DD4}" type="presOf" srcId="{A5209117-F1D7-4711-B52C-A3C33405A5CB}" destId="{052E02FA-B529-4B0D-8CBA-160C058194D2}" srcOrd="0" destOrd="0" presId="urn:microsoft.com/office/officeart/2005/8/layout/radial2"/>
    <dgm:cxn modelId="{F114E3F2-6334-439A-93FD-BB8858DFF20C}" srcId="{4B08AD79-B0EF-4CA7-BEBD-2F4F1C3EA598}" destId="{1C3EBFCF-8C83-480C-977F-A62A4B5A3B56}" srcOrd="1" destOrd="0" parTransId="{F26792D1-BF41-42A3-85BE-52F8E94E9FE2}" sibTransId="{53ECED45-9853-47F2-BBDD-F207AFDF25A0}"/>
    <dgm:cxn modelId="{E55F0FF4-F135-4BC7-8549-C3378621CAD5}" srcId="{F2699BC5-4290-4197-82A6-16A9747696D3}" destId="{FF5250E9-271E-4C9E-B756-67304EE63B03}" srcOrd="0" destOrd="0" parTransId="{A5209117-F1D7-4711-B52C-A3C33405A5CB}" sibTransId="{5D93BBBD-A9D8-48A8-B09E-D7FEBC5159B4}"/>
    <dgm:cxn modelId="{0924614A-6E0F-4863-9A8F-DD8B5697D29C}" type="presParOf" srcId="{4DFEEA8B-DDEF-4529-AEDF-85945E2E553F}" destId="{47B95883-2301-4D05-B068-16B84A488F5D}" srcOrd="0" destOrd="0" presId="urn:microsoft.com/office/officeart/2005/8/layout/radial2"/>
    <dgm:cxn modelId="{FF96DF73-8010-41B9-BD06-83D0D5C2C2A0}" type="presParOf" srcId="{47B95883-2301-4D05-B068-16B84A488F5D}" destId="{72142325-006E-4320-8B33-B34D193258A8}" srcOrd="0" destOrd="0" presId="urn:microsoft.com/office/officeart/2005/8/layout/radial2"/>
    <dgm:cxn modelId="{D9DA14EB-D0A3-48E9-9216-F0D3E46E7DDE}" type="presParOf" srcId="{72142325-006E-4320-8B33-B34D193258A8}" destId="{C6DE68A4-145A-48B6-8E80-3504E07CBEA5}" srcOrd="0" destOrd="0" presId="urn:microsoft.com/office/officeart/2005/8/layout/radial2"/>
    <dgm:cxn modelId="{6D97F3B0-0E69-4571-B87A-ADE41F50ECE7}" type="presParOf" srcId="{72142325-006E-4320-8B33-B34D193258A8}" destId="{C2002964-6C23-42A3-BF89-48692D3A07EF}" srcOrd="1" destOrd="0" presId="urn:microsoft.com/office/officeart/2005/8/layout/radial2"/>
    <dgm:cxn modelId="{9A2FFEC3-D185-452C-99D2-8F83E60567CB}" type="presParOf" srcId="{47B95883-2301-4D05-B068-16B84A488F5D}" destId="{052E02FA-B529-4B0D-8CBA-160C058194D2}" srcOrd="1" destOrd="0" presId="urn:microsoft.com/office/officeart/2005/8/layout/radial2"/>
    <dgm:cxn modelId="{2B7DB168-2AD1-4836-B6CE-F2E287E13BA7}" type="presParOf" srcId="{47B95883-2301-4D05-B068-16B84A488F5D}" destId="{46D98C4C-FFED-4843-903E-62301ED56368}" srcOrd="2" destOrd="0" presId="urn:microsoft.com/office/officeart/2005/8/layout/radial2"/>
    <dgm:cxn modelId="{C7A35ABB-AA0A-42CF-97A9-1A85935A8CAD}" type="presParOf" srcId="{46D98C4C-FFED-4843-903E-62301ED56368}" destId="{DC2F79C6-F355-423E-8197-A321E290399A}" srcOrd="0" destOrd="0" presId="urn:microsoft.com/office/officeart/2005/8/layout/radial2"/>
    <dgm:cxn modelId="{F4EA92B2-D387-4778-889A-E107024092A3}" type="presParOf" srcId="{46D98C4C-FFED-4843-903E-62301ED56368}" destId="{CC129A09-85DF-4283-81FC-BD6544070515}" srcOrd="1" destOrd="0" presId="urn:microsoft.com/office/officeart/2005/8/layout/radial2"/>
    <dgm:cxn modelId="{717B071A-E6ED-49BB-A41D-A8F693421BE7}" type="presParOf" srcId="{47B95883-2301-4D05-B068-16B84A488F5D}" destId="{D9363CEC-493A-4968-9D90-63EBB411DC95}" srcOrd="3" destOrd="0" presId="urn:microsoft.com/office/officeart/2005/8/layout/radial2"/>
    <dgm:cxn modelId="{BFFDD613-71AA-4D25-9A58-3DFFBF7ED9D7}" type="presParOf" srcId="{47B95883-2301-4D05-B068-16B84A488F5D}" destId="{E900FBD2-CCF9-4ACF-934A-55D0999FC28A}" srcOrd="4" destOrd="0" presId="urn:microsoft.com/office/officeart/2005/8/layout/radial2"/>
    <dgm:cxn modelId="{6CC84445-CF01-4C5B-B012-555DEC0E02D5}" type="presParOf" srcId="{E900FBD2-CCF9-4ACF-934A-55D0999FC28A}" destId="{4EB073D2-8BC5-47C7-BAAD-1034C33FBD4C}" srcOrd="0" destOrd="0" presId="urn:microsoft.com/office/officeart/2005/8/layout/radial2"/>
    <dgm:cxn modelId="{F80BDED6-300C-4ED5-B2C1-FF1E3BE3B9AE}" type="presParOf" srcId="{E900FBD2-CCF9-4ACF-934A-55D0999FC28A}" destId="{E0A15A1D-6959-4B46-B7FE-E242F52B848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51273E-FC5F-4F81-9B19-0815255A7E9A}">
      <dsp:nvSpPr>
        <dsp:cNvPr id="0" name=""/>
        <dsp:cNvSpPr/>
      </dsp:nvSpPr>
      <dsp:spPr>
        <a:xfrm>
          <a:off x="1918" y="0"/>
          <a:ext cx="2011188" cy="4293096"/>
        </a:xfrm>
        <a:prstGeom prst="roundRect">
          <a:avLst>
            <a:gd name="adj" fmla="val 10000"/>
          </a:avLst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雙手肥皂清潔，搓洗</a:t>
          </a:r>
          <a:r>
            <a:rPr lang="en-US" sz="2800" kern="1200"/>
            <a:t>40~60</a:t>
          </a:r>
          <a:r>
            <a:rPr lang="zh-TW" sz="2800" kern="1200"/>
            <a:t>秒</a:t>
          </a:r>
        </a:p>
      </dsp:txBody>
      <dsp:txXfrm>
        <a:off x="1918" y="1717238"/>
        <a:ext cx="2011188" cy="1717238"/>
      </dsp:txXfrm>
    </dsp:sp>
    <dsp:sp modelId="{87792AFE-2798-414A-B635-CF6ACE3FCC35}">
      <dsp:nvSpPr>
        <dsp:cNvPr id="0" name=""/>
        <dsp:cNvSpPr/>
      </dsp:nvSpPr>
      <dsp:spPr>
        <a:xfrm>
          <a:off x="298373" y="360045"/>
          <a:ext cx="1429600" cy="142960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30E774B-EDBE-4BB9-A97B-D64BBB4534BB}">
      <dsp:nvSpPr>
        <dsp:cNvPr id="0" name=""/>
        <dsp:cNvSpPr/>
      </dsp:nvSpPr>
      <dsp:spPr>
        <a:xfrm>
          <a:off x="2073443" y="0"/>
          <a:ext cx="2011188" cy="4293096"/>
        </a:xfrm>
        <a:prstGeom prst="roundRect">
          <a:avLst>
            <a:gd name="adj" fmla="val 10000"/>
          </a:avLst>
        </a:prstGeom>
        <a:solidFill>
          <a:schemeClr val="accent4">
            <a:shade val="80000"/>
            <a:hueOff val="-58853"/>
            <a:satOff val="-1455"/>
            <a:lumOff val="832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口罩要遮住口鼻、蓋住下巴  </a:t>
          </a:r>
        </a:p>
      </dsp:txBody>
      <dsp:txXfrm>
        <a:off x="2073443" y="1717238"/>
        <a:ext cx="2011188" cy="1717238"/>
      </dsp:txXfrm>
    </dsp:sp>
    <dsp:sp modelId="{F157E9F7-A37F-459B-89C3-F4CD602D7001}">
      <dsp:nvSpPr>
        <dsp:cNvPr id="0" name=""/>
        <dsp:cNvSpPr/>
      </dsp:nvSpPr>
      <dsp:spPr>
        <a:xfrm>
          <a:off x="2314601" y="360045"/>
          <a:ext cx="1429600" cy="1429600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BD91532-82DB-471B-874C-38803A77B3C6}">
      <dsp:nvSpPr>
        <dsp:cNvPr id="0" name=""/>
        <dsp:cNvSpPr/>
      </dsp:nvSpPr>
      <dsp:spPr>
        <a:xfrm>
          <a:off x="4144967" y="0"/>
          <a:ext cx="2011188" cy="4293096"/>
        </a:xfrm>
        <a:prstGeom prst="roundRect">
          <a:avLst>
            <a:gd name="adj" fmla="val 10000"/>
          </a:avLst>
        </a:prstGeom>
        <a:solidFill>
          <a:schemeClr val="accent4">
            <a:shade val="80000"/>
            <a:hueOff val="-117705"/>
            <a:satOff val="-2910"/>
            <a:lumOff val="1665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噴</a:t>
          </a:r>
          <a:r>
            <a:rPr lang="en-US" sz="2800" kern="1200"/>
            <a:t>75%</a:t>
          </a:r>
          <a:r>
            <a:rPr lang="zh-TW" sz="2800" kern="1200"/>
            <a:t>酒精搓洗雙手</a:t>
          </a:r>
          <a:r>
            <a:rPr lang="en-US" sz="2800" kern="1200"/>
            <a:t>20-30</a:t>
          </a:r>
          <a:r>
            <a:rPr lang="zh-TW" sz="2800" kern="1200"/>
            <a:t>秒</a:t>
          </a:r>
        </a:p>
      </dsp:txBody>
      <dsp:txXfrm>
        <a:off x="4144967" y="1717238"/>
        <a:ext cx="2011188" cy="1717238"/>
      </dsp:txXfrm>
    </dsp:sp>
    <dsp:sp modelId="{E123AA09-AA7C-4E63-9573-8A9A1B00A706}">
      <dsp:nvSpPr>
        <dsp:cNvPr id="0" name=""/>
        <dsp:cNvSpPr/>
      </dsp:nvSpPr>
      <dsp:spPr>
        <a:xfrm>
          <a:off x="4474847" y="360045"/>
          <a:ext cx="1429600" cy="1429600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157AFD2-8F8C-4E1B-9F56-F13CEA1E1922}">
      <dsp:nvSpPr>
        <dsp:cNvPr id="0" name=""/>
        <dsp:cNvSpPr/>
      </dsp:nvSpPr>
      <dsp:spPr>
        <a:xfrm>
          <a:off x="6216492" y="0"/>
          <a:ext cx="2011188" cy="4293096"/>
        </a:xfrm>
        <a:prstGeom prst="roundRect">
          <a:avLst>
            <a:gd name="adj" fmla="val 10000"/>
          </a:avLst>
        </a:prstGeom>
        <a:solidFill>
          <a:schemeClr val="accent4">
            <a:shade val="80000"/>
            <a:hueOff val="-176558"/>
            <a:satOff val="-4365"/>
            <a:lumOff val="2498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2800" kern="1200"/>
            <a:t>有發燒、呼吸道症狀速就醫</a:t>
          </a:r>
        </a:p>
      </dsp:txBody>
      <dsp:txXfrm>
        <a:off x="6216492" y="1717238"/>
        <a:ext cx="2011188" cy="1717238"/>
      </dsp:txXfrm>
    </dsp:sp>
    <dsp:sp modelId="{58F035EA-F1AA-4FCA-9CE6-C60413A6D4C8}">
      <dsp:nvSpPr>
        <dsp:cNvPr id="0" name=""/>
        <dsp:cNvSpPr/>
      </dsp:nvSpPr>
      <dsp:spPr>
        <a:xfrm>
          <a:off x="6491060" y="288036"/>
          <a:ext cx="1429600" cy="1429600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783C48E-6939-4D0C-8176-FFDA0BAA457B}">
      <dsp:nvSpPr>
        <dsp:cNvPr id="0" name=""/>
        <dsp:cNvSpPr/>
      </dsp:nvSpPr>
      <dsp:spPr>
        <a:xfrm>
          <a:off x="329183" y="3434476"/>
          <a:ext cx="7571232" cy="64396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6349AC-5E36-4007-9522-DC9B0CA0080F}">
      <dsp:nvSpPr>
        <dsp:cNvPr id="0" name=""/>
        <dsp:cNvSpPr/>
      </dsp:nvSpPr>
      <dsp:spPr>
        <a:xfrm>
          <a:off x="0" y="1165355"/>
          <a:ext cx="3114457" cy="2638860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789BDB-D6B6-4655-9604-3C676DAA12AB}">
      <dsp:nvSpPr>
        <dsp:cNvPr id="0" name=""/>
        <dsp:cNvSpPr/>
      </dsp:nvSpPr>
      <dsp:spPr>
        <a:xfrm>
          <a:off x="3056047" y="1722923"/>
          <a:ext cx="764244" cy="1225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 dirty="0"/>
            <a:t>大約</a:t>
          </a:r>
          <a:r>
            <a:rPr lang="en-US" sz="1900" kern="1200" dirty="0"/>
            <a:t>3</a:t>
          </a:r>
          <a:r>
            <a:rPr lang="zh-TW" sz="1900" kern="1200" dirty="0"/>
            <a:t>個步伐</a:t>
          </a:r>
        </a:p>
      </dsp:txBody>
      <dsp:txXfrm>
        <a:off x="3078431" y="1745307"/>
        <a:ext cx="719476" cy="1180337"/>
      </dsp:txXfrm>
    </dsp:sp>
    <dsp:sp modelId="{C2AC10BA-2F33-4B54-A2C1-38F3B5A73578}">
      <dsp:nvSpPr>
        <dsp:cNvPr id="0" name=""/>
        <dsp:cNvSpPr/>
      </dsp:nvSpPr>
      <dsp:spPr>
        <a:xfrm>
          <a:off x="0" y="684107"/>
          <a:ext cx="3025414" cy="4644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 dirty="0"/>
            <a:t>室外至少</a:t>
          </a:r>
          <a:r>
            <a:rPr lang="en-US" sz="1900" kern="1200" dirty="0"/>
            <a:t>1</a:t>
          </a:r>
          <a:r>
            <a:rPr lang="zh-TW" sz="1900" kern="1200" dirty="0"/>
            <a:t>公尺</a:t>
          </a:r>
        </a:p>
      </dsp:txBody>
      <dsp:txXfrm>
        <a:off x="0" y="684107"/>
        <a:ext cx="3025414" cy="464471"/>
      </dsp:txXfrm>
    </dsp:sp>
    <dsp:sp modelId="{8758CD65-700E-41B6-BB1F-044C3250576E}">
      <dsp:nvSpPr>
        <dsp:cNvPr id="0" name=""/>
        <dsp:cNvSpPr/>
      </dsp:nvSpPr>
      <dsp:spPr>
        <a:xfrm>
          <a:off x="4395721" y="1195138"/>
          <a:ext cx="3114457" cy="2638860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951FC6-A011-462B-BDDB-788EE8BC3D93}">
      <dsp:nvSpPr>
        <dsp:cNvPr id="0" name=""/>
        <dsp:cNvSpPr/>
      </dsp:nvSpPr>
      <dsp:spPr>
        <a:xfrm>
          <a:off x="7438152" y="1654680"/>
          <a:ext cx="791418" cy="13565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/>
            <a:t>大約手臂的兩倍長</a:t>
          </a:r>
        </a:p>
      </dsp:txBody>
      <dsp:txXfrm>
        <a:off x="7461332" y="1677860"/>
        <a:ext cx="745058" cy="1310197"/>
      </dsp:txXfrm>
    </dsp:sp>
    <dsp:sp modelId="{9F2D2B9E-1666-4D71-AEA3-FEE9007D9274}">
      <dsp:nvSpPr>
        <dsp:cNvPr id="0" name=""/>
        <dsp:cNvSpPr/>
      </dsp:nvSpPr>
      <dsp:spPr>
        <a:xfrm>
          <a:off x="4395721" y="691964"/>
          <a:ext cx="3114457" cy="45440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1900" kern="1200"/>
            <a:t>室內至少</a:t>
          </a:r>
          <a:r>
            <a:rPr lang="en-US" sz="1900" kern="1200"/>
            <a:t>1.5</a:t>
          </a:r>
          <a:r>
            <a:rPr lang="zh-TW" sz="1900" kern="1200"/>
            <a:t>公尺</a:t>
          </a:r>
        </a:p>
      </dsp:txBody>
      <dsp:txXfrm>
        <a:off x="4395721" y="691964"/>
        <a:ext cx="3114457" cy="4544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363CEC-493A-4968-9D90-63EBB411DC95}">
      <dsp:nvSpPr>
        <dsp:cNvPr id="0" name=""/>
        <dsp:cNvSpPr/>
      </dsp:nvSpPr>
      <dsp:spPr>
        <a:xfrm rot="1759101">
          <a:off x="2721821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2E02FA-B529-4B0D-8CBA-160C058194D2}">
      <dsp:nvSpPr>
        <dsp:cNvPr id="0" name=""/>
        <dsp:cNvSpPr/>
      </dsp:nvSpPr>
      <dsp:spPr>
        <a:xfrm rot="19883867">
          <a:off x="2723628" y="1473785"/>
          <a:ext cx="902156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902156" y="31069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002964-6C23-42A3-BF89-48692D3A07EF}">
      <dsp:nvSpPr>
        <dsp:cNvPr id="0" name=""/>
        <dsp:cNvSpPr/>
      </dsp:nvSpPr>
      <dsp:spPr>
        <a:xfrm rot="268921">
          <a:off x="281085" y="806169"/>
          <a:ext cx="2860412" cy="280475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2F79C6-F355-423E-8197-A321E290399A}">
      <dsp:nvSpPr>
        <dsp:cNvPr id="0" name=""/>
        <dsp:cNvSpPr/>
      </dsp:nvSpPr>
      <dsp:spPr>
        <a:xfrm>
          <a:off x="3466726" y="28603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000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2000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/>
            <a:t>衛福部疾管署</a:t>
          </a:r>
        </a:p>
      </dsp:txBody>
      <dsp:txXfrm>
        <a:off x="3716357" y="278234"/>
        <a:ext cx="1205326" cy="1205326"/>
      </dsp:txXfrm>
    </dsp:sp>
    <dsp:sp modelId="{CC129A09-85DF-4283-81FC-BD6544070515}">
      <dsp:nvSpPr>
        <dsp:cNvPr id="0" name=""/>
        <dsp:cNvSpPr/>
      </dsp:nvSpPr>
      <dsp:spPr>
        <a:xfrm>
          <a:off x="5341773" y="28603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掌握最新疫情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了解防疫議題</a:t>
          </a:r>
        </a:p>
      </dsp:txBody>
      <dsp:txXfrm>
        <a:off x="5341773" y="28603"/>
        <a:ext cx="2556882" cy="1704588"/>
      </dsp:txXfrm>
    </dsp:sp>
    <dsp:sp modelId="{4EB073D2-8BC5-47C7-BAAD-1034C33FBD4C}">
      <dsp:nvSpPr>
        <dsp:cNvPr id="0" name=""/>
        <dsp:cNvSpPr/>
      </dsp:nvSpPr>
      <dsp:spPr>
        <a:xfrm>
          <a:off x="3443544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sz="3000" kern="1200"/>
            <a:t>防疫小測驗</a:t>
          </a:r>
        </a:p>
      </dsp:txBody>
      <dsp:txXfrm>
        <a:off x="3693175" y="3070767"/>
        <a:ext cx="1205326" cy="1205326"/>
      </dsp:txXfrm>
    </dsp:sp>
    <dsp:sp modelId="{E0A15A1D-6959-4B46-B7FE-E242F52B8488}">
      <dsp:nvSpPr>
        <dsp:cNvPr id="0" name=""/>
        <dsp:cNvSpPr/>
      </dsp:nvSpPr>
      <dsp:spPr>
        <a:xfrm>
          <a:off x="5318591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你的防疫觀念正確嗎？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sz="2700" kern="1200"/>
            <a:t>擊敗新冠病毒，健康久久！</a:t>
          </a:r>
        </a:p>
      </dsp:txBody>
      <dsp:txXfrm>
        <a:off x="5318591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28000">
              <a:schemeClr val="accent3">
                <a:lumMod val="40000"/>
                <a:lumOff val="60000"/>
              </a:schemeClr>
            </a:gs>
            <a:gs pos="71000">
              <a:srgbClr val="FDE3D4"/>
            </a:gs>
            <a:gs pos="100000">
              <a:schemeClr val="accent4">
                <a:lumMod val="40000"/>
                <a:lumOff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2024/11/19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文鼎疊圓體" panose="020B0609010101010101" pitchFamily="49" charset="-120"/>
          <a:ea typeface="文鼎疊圓體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22E044DF-2151-4C75-8751-23C82AEBB4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420888"/>
            <a:ext cx="5287740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FBB84DBC-6862-4361-A246-6A14D775A6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322261"/>
              </p:ext>
            </p:extLst>
          </p:nvPr>
        </p:nvGraphicFramePr>
        <p:xfrm>
          <a:off x="457200" y="2564904"/>
          <a:ext cx="8229600" cy="4293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4D07CA82-EDDA-4627-B19B-EAE097A379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39421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D5E882A6-46AE-422F-B927-EBE92AB71E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539186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文鼎疊圓體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user</cp:lastModifiedBy>
  <cp:revision>51</cp:revision>
  <dcterms:created xsi:type="dcterms:W3CDTF">2014-02-08T16:25:00Z</dcterms:created>
  <dcterms:modified xsi:type="dcterms:W3CDTF">2024-11-19T04:01:06Z</dcterms:modified>
</cp:coreProperties>
</file>