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9FFE2"/>
    <a:srgbClr val="FF99FF"/>
    <a:srgbClr val="00FF99"/>
    <a:srgbClr val="FFCC99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E35AA-5BC3-4DE4-9A36-A0B2F03F9895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984FCB6-E827-4BE0-BAD7-2D617D72BD28}">
      <dgm:prSet/>
      <dgm:spPr/>
      <dgm:t>
        <a:bodyPr/>
        <a:lstStyle/>
        <a:p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雙手肥皂清潔，搓洗</a:t>
          </a:r>
          <a:r>
            <a:rPr lang="en-US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40~60</a:t>
          </a:r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秒</a:t>
          </a:r>
        </a:p>
      </dgm:t>
    </dgm:pt>
    <dgm:pt modelId="{0562860E-02B5-47A9-A9CC-74E244A13F0F}" type="parTrans" cxnId="{0C94DB0B-8F93-473F-BB96-E7722BE68026}">
      <dgm:prSet/>
      <dgm:spPr/>
      <dgm:t>
        <a:bodyPr/>
        <a:lstStyle/>
        <a:p>
          <a:endParaRPr lang="zh-TW" altLang="en-US"/>
        </a:p>
      </dgm:t>
    </dgm:pt>
    <dgm:pt modelId="{50C3FB8D-7F78-4F0E-AE6D-C495AFEFE48B}" type="sibTrans" cxnId="{0C94DB0B-8F93-473F-BB96-E7722BE68026}">
      <dgm:prSet/>
      <dgm:spPr/>
      <dgm:t>
        <a:bodyPr/>
        <a:lstStyle/>
        <a:p>
          <a:endParaRPr lang="zh-TW" altLang="en-US"/>
        </a:p>
      </dgm:t>
    </dgm:pt>
    <dgm:pt modelId="{7A142823-63A2-4D19-9345-383043E1D835}">
      <dgm:prSet/>
      <dgm:spPr/>
      <dgm:t>
        <a:bodyPr/>
        <a:lstStyle/>
        <a:p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口罩要遮住口鼻、蓋住下巴  </a:t>
          </a:r>
        </a:p>
      </dgm:t>
    </dgm:pt>
    <dgm:pt modelId="{C9EB89F6-3509-4E8C-872D-77B97EB2FEDE}" type="parTrans" cxnId="{B88BAAC6-78B1-423F-9E32-274DC403F79E}">
      <dgm:prSet/>
      <dgm:spPr/>
      <dgm:t>
        <a:bodyPr/>
        <a:lstStyle/>
        <a:p>
          <a:endParaRPr lang="zh-TW" altLang="en-US"/>
        </a:p>
      </dgm:t>
    </dgm:pt>
    <dgm:pt modelId="{086B34A7-5D70-44D5-A2F6-B0C9352D2E14}" type="sibTrans" cxnId="{B88BAAC6-78B1-423F-9E32-274DC403F79E}">
      <dgm:prSet/>
      <dgm:spPr/>
      <dgm:t>
        <a:bodyPr/>
        <a:lstStyle/>
        <a:p>
          <a:endParaRPr lang="zh-TW" altLang="en-US"/>
        </a:p>
      </dgm:t>
    </dgm:pt>
    <dgm:pt modelId="{0AB59967-A177-40D2-A8C6-118AD0B611CC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噴</a:t>
          </a:r>
          <a:r>
            <a:rPr lang="en-US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75%</a:t>
          </a:r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酒精搓洗雙手</a:t>
          </a:r>
          <a:r>
            <a:rPr lang="en-US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20-30</a:t>
          </a:r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秒</a:t>
          </a:r>
        </a:p>
      </dgm:t>
    </dgm:pt>
    <dgm:pt modelId="{C4253B9E-674E-404B-A3AE-A36927B51054}" type="parTrans" cxnId="{9F738D5B-ADBD-41C3-8534-33FB4E259826}">
      <dgm:prSet/>
      <dgm:spPr/>
      <dgm:t>
        <a:bodyPr/>
        <a:lstStyle/>
        <a:p>
          <a:endParaRPr lang="zh-TW" altLang="en-US"/>
        </a:p>
      </dgm:t>
    </dgm:pt>
    <dgm:pt modelId="{54D2AD66-E629-42D8-9F2F-CA058B848E62}" type="sibTrans" cxnId="{9F738D5B-ADBD-41C3-8534-33FB4E259826}">
      <dgm:prSet/>
      <dgm:spPr/>
      <dgm:t>
        <a:bodyPr/>
        <a:lstStyle/>
        <a:p>
          <a:endParaRPr lang="zh-TW" altLang="en-US"/>
        </a:p>
      </dgm:t>
    </dgm:pt>
    <dgm:pt modelId="{1C8D7B7C-6096-4146-A722-D71671A6CCE7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有發燒、呼吸道症狀速就醫</a:t>
          </a:r>
        </a:p>
      </dgm:t>
    </dgm:pt>
    <dgm:pt modelId="{F8EBBFB7-16AF-488D-9BD2-5A3EE8E17F50}" type="parTrans" cxnId="{6109FC8E-593C-45E3-BECD-5E484DB5C050}">
      <dgm:prSet/>
      <dgm:spPr/>
      <dgm:t>
        <a:bodyPr/>
        <a:lstStyle/>
        <a:p>
          <a:endParaRPr lang="zh-TW" altLang="en-US"/>
        </a:p>
      </dgm:t>
    </dgm:pt>
    <dgm:pt modelId="{D77CEF5B-4913-4402-AC2E-51DC6C9E5A57}" type="sibTrans" cxnId="{6109FC8E-593C-45E3-BECD-5E484DB5C050}">
      <dgm:prSet/>
      <dgm:spPr/>
      <dgm:t>
        <a:bodyPr/>
        <a:lstStyle/>
        <a:p>
          <a:endParaRPr lang="zh-TW" altLang="en-US"/>
        </a:p>
      </dgm:t>
    </dgm:pt>
    <dgm:pt modelId="{BA71A443-F4DF-4A2F-AF92-FB024A00F252}" type="pres">
      <dgm:prSet presAssocID="{66FE35AA-5BC3-4DE4-9A36-A0B2F03F9895}" presName="Name0" presStyleCnt="0">
        <dgm:presLayoutVars>
          <dgm:dir/>
          <dgm:resizeHandles val="exact"/>
        </dgm:presLayoutVars>
      </dgm:prSet>
      <dgm:spPr/>
    </dgm:pt>
    <dgm:pt modelId="{E4E3E767-24F5-4B64-9462-EDBB71AC8C66}" type="pres">
      <dgm:prSet presAssocID="{66FE35AA-5BC3-4DE4-9A36-A0B2F03F9895}" presName="fgShape" presStyleLbl="fgShp" presStyleIdx="0" presStyleCnt="1"/>
      <dgm:spPr/>
    </dgm:pt>
    <dgm:pt modelId="{209046F3-7538-46C8-A5C6-E9307916368B}" type="pres">
      <dgm:prSet presAssocID="{66FE35AA-5BC3-4DE4-9A36-A0B2F03F9895}" presName="linComp" presStyleCnt="0"/>
      <dgm:spPr/>
    </dgm:pt>
    <dgm:pt modelId="{F40D59A8-3C38-4F04-9DBF-00155B68C446}" type="pres">
      <dgm:prSet presAssocID="{B984FCB6-E827-4BE0-BAD7-2D617D72BD28}" presName="compNode" presStyleCnt="0"/>
      <dgm:spPr/>
    </dgm:pt>
    <dgm:pt modelId="{E6ED09D1-3AD8-4A71-A39D-D0D3FCF50105}" type="pres">
      <dgm:prSet presAssocID="{B984FCB6-E827-4BE0-BAD7-2D617D72BD28}" presName="bkgdShape" presStyleLbl="node1" presStyleIdx="0" presStyleCnt="4"/>
      <dgm:spPr/>
    </dgm:pt>
    <dgm:pt modelId="{42030430-DBC4-4A51-A8BB-A0922091FC52}" type="pres">
      <dgm:prSet presAssocID="{B984FCB6-E827-4BE0-BAD7-2D617D72BD28}" presName="nodeTx" presStyleLbl="node1" presStyleIdx="0" presStyleCnt="4">
        <dgm:presLayoutVars>
          <dgm:bulletEnabled val="1"/>
        </dgm:presLayoutVars>
      </dgm:prSet>
      <dgm:spPr/>
    </dgm:pt>
    <dgm:pt modelId="{CD06F9BC-48D9-4C24-B124-1801159F7876}" type="pres">
      <dgm:prSet presAssocID="{B984FCB6-E827-4BE0-BAD7-2D617D72BD28}" presName="invisiNode" presStyleLbl="node1" presStyleIdx="0" presStyleCnt="4"/>
      <dgm:spPr/>
    </dgm:pt>
    <dgm:pt modelId="{7924DADF-DC47-4EAC-AC04-768030CB12AF}" type="pres">
      <dgm:prSet presAssocID="{B984FCB6-E827-4BE0-BAD7-2D617D72BD28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871283-D2C6-45BC-93CD-ECCCBB49C622}" type="pres">
      <dgm:prSet presAssocID="{50C3FB8D-7F78-4F0E-AE6D-C495AFEFE48B}" presName="sibTrans" presStyleLbl="sibTrans2D1" presStyleIdx="0" presStyleCnt="0"/>
      <dgm:spPr/>
    </dgm:pt>
    <dgm:pt modelId="{0B7FE528-4E7A-4D1B-A632-787D8844FCC7}" type="pres">
      <dgm:prSet presAssocID="{7A142823-63A2-4D19-9345-383043E1D835}" presName="compNode" presStyleCnt="0"/>
      <dgm:spPr/>
    </dgm:pt>
    <dgm:pt modelId="{270FC961-A9C5-413E-B16A-A7BC71EF8794}" type="pres">
      <dgm:prSet presAssocID="{7A142823-63A2-4D19-9345-383043E1D835}" presName="bkgdShape" presStyleLbl="node1" presStyleIdx="1" presStyleCnt="4"/>
      <dgm:spPr/>
    </dgm:pt>
    <dgm:pt modelId="{71AA5DAD-29FA-49E3-AB73-C78BB73A0780}" type="pres">
      <dgm:prSet presAssocID="{7A142823-63A2-4D19-9345-383043E1D835}" presName="nodeTx" presStyleLbl="node1" presStyleIdx="1" presStyleCnt="4">
        <dgm:presLayoutVars>
          <dgm:bulletEnabled val="1"/>
        </dgm:presLayoutVars>
      </dgm:prSet>
      <dgm:spPr/>
    </dgm:pt>
    <dgm:pt modelId="{D0F66BA4-975D-46BC-8B26-9CD1EEB86279}" type="pres">
      <dgm:prSet presAssocID="{7A142823-63A2-4D19-9345-383043E1D835}" presName="invisiNode" presStyleLbl="node1" presStyleIdx="1" presStyleCnt="4"/>
      <dgm:spPr/>
    </dgm:pt>
    <dgm:pt modelId="{411CFC15-4B18-4617-A3A3-EBA77EDD24CB}" type="pres">
      <dgm:prSet presAssocID="{7A142823-63A2-4D19-9345-383043E1D83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239099-E75F-48B2-894D-C671154578CF}" type="pres">
      <dgm:prSet presAssocID="{086B34A7-5D70-44D5-A2F6-B0C9352D2E14}" presName="sibTrans" presStyleLbl="sibTrans2D1" presStyleIdx="0" presStyleCnt="0"/>
      <dgm:spPr/>
    </dgm:pt>
    <dgm:pt modelId="{7BA029FE-DD7C-4E93-8E18-539971ACA3F3}" type="pres">
      <dgm:prSet presAssocID="{0AB59967-A177-40D2-A8C6-118AD0B611CC}" presName="compNode" presStyleCnt="0"/>
      <dgm:spPr/>
    </dgm:pt>
    <dgm:pt modelId="{A8AABBE2-D1BA-43F1-985A-5DFEEC4F3154}" type="pres">
      <dgm:prSet presAssocID="{0AB59967-A177-40D2-A8C6-118AD0B611CC}" presName="bkgdShape" presStyleLbl="node1" presStyleIdx="2" presStyleCnt="4" custLinFactNeighborX="-1370" custLinFactNeighborY="2223"/>
      <dgm:spPr/>
    </dgm:pt>
    <dgm:pt modelId="{31740D57-4F78-40E9-9330-80BF8F6ABB20}" type="pres">
      <dgm:prSet presAssocID="{0AB59967-A177-40D2-A8C6-118AD0B611CC}" presName="nodeTx" presStyleLbl="node1" presStyleIdx="2" presStyleCnt="4">
        <dgm:presLayoutVars>
          <dgm:bulletEnabled val="1"/>
        </dgm:presLayoutVars>
      </dgm:prSet>
      <dgm:spPr/>
    </dgm:pt>
    <dgm:pt modelId="{57DCEB39-E743-4C08-B154-C08DC335D359}" type="pres">
      <dgm:prSet presAssocID="{0AB59967-A177-40D2-A8C6-118AD0B611CC}" presName="invisiNode" presStyleLbl="node1" presStyleIdx="2" presStyleCnt="4"/>
      <dgm:spPr/>
    </dgm:pt>
    <dgm:pt modelId="{A1DEEF92-346D-42C1-B0AA-B758997BCF12}" type="pres">
      <dgm:prSet presAssocID="{0AB59967-A177-40D2-A8C6-118AD0B611CC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B002E6A-AACC-4923-A6FC-7D141AE248B4}" type="pres">
      <dgm:prSet presAssocID="{54D2AD66-E629-42D8-9F2F-CA058B848E62}" presName="sibTrans" presStyleLbl="sibTrans2D1" presStyleIdx="0" presStyleCnt="0"/>
      <dgm:spPr/>
    </dgm:pt>
    <dgm:pt modelId="{8A08FA20-7CF6-4D9C-B03A-04A60A01C09D}" type="pres">
      <dgm:prSet presAssocID="{1C8D7B7C-6096-4146-A722-D71671A6CCE7}" presName="compNode" presStyleCnt="0"/>
      <dgm:spPr/>
    </dgm:pt>
    <dgm:pt modelId="{D4C14A5C-9E12-471A-9DC8-35A4255C0393}" type="pres">
      <dgm:prSet presAssocID="{1C8D7B7C-6096-4146-A722-D71671A6CCE7}" presName="bkgdShape" presStyleLbl="node1" presStyleIdx="3" presStyleCnt="4" custLinFactNeighborX="95" custLinFactNeighborY="632"/>
      <dgm:spPr/>
    </dgm:pt>
    <dgm:pt modelId="{14B2F521-4E8A-4970-AC4E-DBD35963C6E3}" type="pres">
      <dgm:prSet presAssocID="{1C8D7B7C-6096-4146-A722-D71671A6CCE7}" presName="nodeTx" presStyleLbl="node1" presStyleIdx="3" presStyleCnt="4">
        <dgm:presLayoutVars>
          <dgm:bulletEnabled val="1"/>
        </dgm:presLayoutVars>
      </dgm:prSet>
      <dgm:spPr/>
    </dgm:pt>
    <dgm:pt modelId="{F5E4A003-8AAB-4406-AA1C-72B3D96957A3}" type="pres">
      <dgm:prSet presAssocID="{1C8D7B7C-6096-4146-A722-D71671A6CCE7}" presName="invisiNode" presStyleLbl="node1" presStyleIdx="3" presStyleCnt="4"/>
      <dgm:spPr/>
    </dgm:pt>
    <dgm:pt modelId="{CB2169D9-3215-47F7-85CE-D39AF1AC4445}" type="pres">
      <dgm:prSet presAssocID="{1C8D7B7C-6096-4146-A722-D71671A6CCE7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C94DB0B-8F93-473F-BB96-E7722BE68026}" srcId="{66FE35AA-5BC3-4DE4-9A36-A0B2F03F9895}" destId="{B984FCB6-E827-4BE0-BAD7-2D617D72BD28}" srcOrd="0" destOrd="0" parTransId="{0562860E-02B5-47A9-A9CC-74E244A13F0F}" sibTransId="{50C3FB8D-7F78-4F0E-AE6D-C495AFEFE48B}"/>
    <dgm:cxn modelId="{72CAEE35-E27A-4607-9D69-BB2A8B7C14E5}" type="presOf" srcId="{0AB59967-A177-40D2-A8C6-118AD0B611CC}" destId="{A8AABBE2-D1BA-43F1-985A-5DFEEC4F3154}" srcOrd="0" destOrd="0" presId="urn:microsoft.com/office/officeart/2005/8/layout/hList7"/>
    <dgm:cxn modelId="{D0706338-1110-4D1C-BCDF-10F9FEC56DBB}" type="presOf" srcId="{1C8D7B7C-6096-4146-A722-D71671A6CCE7}" destId="{14B2F521-4E8A-4970-AC4E-DBD35963C6E3}" srcOrd="1" destOrd="0" presId="urn:microsoft.com/office/officeart/2005/8/layout/hList7"/>
    <dgm:cxn modelId="{D618F738-A946-4454-A8DB-D0F3CAB43B66}" type="presOf" srcId="{50C3FB8D-7F78-4F0E-AE6D-C495AFEFE48B}" destId="{47871283-D2C6-45BC-93CD-ECCCBB49C622}" srcOrd="0" destOrd="0" presId="urn:microsoft.com/office/officeart/2005/8/layout/hList7"/>
    <dgm:cxn modelId="{9F738D5B-ADBD-41C3-8534-33FB4E259826}" srcId="{66FE35AA-5BC3-4DE4-9A36-A0B2F03F9895}" destId="{0AB59967-A177-40D2-A8C6-118AD0B611CC}" srcOrd="2" destOrd="0" parTransId="{C4253B9E-674E-404B-A3AE-A36927B51054}" sibTransId="{54D2AD66-E629-42D8-9F2F-CA058B848E62}"/>
    <dgm:cxn modelId="{A6504E60-A572-4475-9E59-06748C16D1AB}" type="presOf" srcId="{086B34A7-5D70-44D5-A2F6-B0C9352D2E14}" destId="{6F239099-E75F-48B2-894D-C671154578CF}" srcOrd="0" destOrd="0" presId="urn:microsoft.com/office/officeart/2005/8/layout/hList7"/>
    <dgm:cxn modelId="{8EA6E869-512C-437D-8532-19F9164D0270}" type="presOf" srcId="{54D2AD66-E629-42D8-9F2F-CA058B848E62}" destId="{3B002E6A-AACC-4923-A6FC-7D141AE248B4}" srcOrd="0" destOrd="0" presId="urn:microsoft.com/office/officeart/2005/8/layout/hList7"/>
    <dgm:cxn modelId="{2B702D83-148F-48AE-8066-9AF344BD5ADA}" type="presOf" srcId="{7A142823-63A2-4D19-9345-383043E1D835}" destId="{270FC961-A9C5-413E-B16A-A7BC71EF8794}" srcOrd="0" destOrd="0" presId="urn:microsoft.com/office/officeart/2005/8/layout/hList7"/>
    <dgm:cxn modelId="{6109FC8E-593C-45E3-BECD-5E484DB5C050}" srcId="{66FE35AA-5BC3-4DE4-9A36-A0B2F03F9895}" destId="{1C8D7B7C-6096-4146-A722-D71671A6CCE7}" srcOrd="3" destOrd="0" parTransId="{F8EBBFB7-16AF-488D-9BD2-5A3EE8E17F50}" sibTransId="{D77CEF5B-4913-4402-AC2E-51DC6C9E5A57}"/>
    <dgm:cxn modelId="{1493F599-F86C-4C69-885D-5EF996F03C2C}" type="presOf" srcId="{7A142823-63A2-4D19-9345-383043E1D835}" destId="{71AA5DAD-29FA-49E3-AB73-C78BB73A0780}" srcOrd="1" destOrd="0" presId="urn:microsoft.com/office/officeart/2005/8/layout/hList7"/>
    <dgm:cxn modelId="{767B5AAA-23F3-4E72-9EBB-CC50E873F8A1}" type="presOf" srcId="{66FE35AA-5BC3-4DE4-9A36-A0B2F03F9895}" destId="{BA71A443-F4DF-4A2F-AF92-FB024A00F252}" srcOrd="0" destOrd="0" presId="urn:microsoft.com/office/officeart/2005/8/layout/hList7"/>
    <dgm:cxn modelId="{4D2E66C5-48E3-4D2C-8518-41103CB8E8D0}" type="presOf" srcId="{B984FCB6-E827-4BE0-BAD7-2D617D72BD28}" destId="{42030430-DBC4-4A51-A8BB-A0922091FC52}" srcOrd="1" destOrd="0" presId="urn:microsoft.com/office/officeart/2005/8/layout/hList7"/>
    <dgm:cxn modelId="{B88BAAC6-78B1-423F-9E32-274DC403F79E}" srcId="{66FE35AA-5BC3-4DE4-9A36-A0B2F03F9895}" destId="{7A142823-63A2-4D19-9345-383043E1D835}" srcOrd="1" destOrd="0" parTransId="{C9EB89F6-3509-4E8C-872D-77B97EB2FEDE}" sibTransId="{086B34A7-5D70-44D5-A2F6-B0C9352D2E14}"/>
    <dgm:cxn modelId="{D30E1EC8-50FC-4342-8EFD-C3556CE4EB0E}" type="presOf" srcId="{B984FCB6-E827-4BE0-BAD7-2D617D72BD28}" destId="{E6ED09D1-3AD8-4A71-A39D-D0D3FCF50105}" srcOrd="0" destOrd="0" presId="urn:microsoft.com/office/officeart/2005/8/layout/hList7"/>
    <dgm:cxn modelId="{E4EE98CE-704E-4FD4-816B-375E88DB9F27}" type="presOf" srcId="{0AB59967-A177-40D2-A8C6-118AD0B611CC}" destId="{31740D57-4F78-40E9-9330-80BF8F6ABB20}" srcOrd="1" destOrd="0" presId="urn:microsoft.com/office/officeart/2005/8/layout/hList7"/>
    <dgm:cxn modelId="{EA132BF9-434C-441F-95C8-7A5C91E5840F}" type="presOf" srcId="{1C8D7B7C-6096-4146-A722-D71671A6CCE7}" destId="{D4C14A5C-9E12-471A-9DC8-35A4255C0393}" srcOrd="0" destOrd="0" presId="urn:microsoft.com/office/officeart/2005/8/layout/hList7"/>
    <dgm:cxn modelId="{A1886B22-F8EB-4752-A8FB-1E7E7B8C4115}" type="presParOf" srcId="{BA71A443-F4DF-4A2F-AF92-FB024A00F252}" destId="{E4E3E767-24F5-4B64-9462-EDBB71AC8C66}" srcOrd="0" destOrd="0" presId="urn:microsoft.com/office/officeart/2005/8/layout/hList7"/>
    <dgm:cxn modelId="{950FE122-03A4-4DA5-A853-B93D3F1847F2}" type="presParOf" srcId="{BA71A443-F4DF-4A2F-AF92-FB024A00F252}" destId="{209046F3-7538-46C8-A5C6-E9307916368B}" srcOrd="1" destOrd="0" presId="urn:microsoft.com/office/officeart/2005/8/layout/hList7"/>
    <dgm:cxn modelId="{AF2FA047-1D47-451C-A30C-DAFB310CD1C1}" type="presParOf" srcId="{209046F3-7538-46C8-A5C6-E9307916368B}" destId="{F40D59A8-3C38-4F04-9DBF-00155B68C446}" srcOrd="0" destOrd="0" presId="urn:microsoft.com/office/officeart/2005/8/layout/hList7"/>
    <dgm:cxn modelId="{B59E6C5E-6E68-4393-887F-98C7A416D9FE}" type="presParOf" srcId="{F40D59A8-3C38-4F04-9DBF-00155B68C446}" destId="{E6ED09D1-3AD8-4A71-A39D-D0D3FCF50105}" srcOrd="0" destOrd="0" presId="urn:microsoft.com/office/officeart/2005/8/layout/hList7"/>
    <dgm:cxn modelId="{5555DEFC-73A3-4D40-8288-C1B527F56ABC}" type="presParOf" srcId="{F40D59A8-3C38-4F04-9DBF-00155B68C446}" destId="{42030430-DBC4-4A51-A8BB-A0922091FC52}" srcOrd="1" destOrd="0" presId="urn:microsoft.com/office/officeart/2005/8/layout/hList7"/>
    <dgm:cxn modelId="{2E8118CA-A1EB-42D5-A390-A71B3A180DE7}" type="presParOf" srcId="{F40D59A8-3C38-4F04-9DBF-00155B68C446}" destId="{CD06F9BC-48D9-4C24-B124-1801159F7876}" srcOrd="2" destOrd="0" presId="urn:microsoft.com/office/officeart/2005/8/layout/hList7"/>
    <dgm:cxn modelId="{99848310-6315-4143-887B-6CAC3EE7220D}" type="presParOf" srcId="{F40D59A8-3C38-4F04-9DBF-00155B68C446}" destId="{7924DADF-DC47-4EAC-AC04-768030CB12AF}" srcOrd="3" destOrd="0" presId="urn:microsoft.com/office/officeart/2005/8/layout/hList7"/>
    <dgm:cxn modelId="{CE83F876-78FA-4B06-9F15-9D572EFF3BDA}" type="presParOf" srcId="{209046F3-7538-46C8-A5C6-E9307916368B}" destId="{47871283-D2C6-45BC-93CD-ECCCBB49C622}" srcOrd="1" destOrd="0" presId="urn:microsoft.com/office/officeart/2005/8/layout/hList7"/>
    <dgm:cxn modelId="{57067557-B606-4F8C-A638-4FDDEC31283C}" type="presParOf" srcId="{209046F3-7538-46C8-A5C6-E9307916368B}" destId="{0B7FE528-4E7A-4D1B-A632-787D8844FCC7}" srcOrd="2" destOrd="0" presId="urn:microsoft.com/office/officeart/2005/8/layout/hList7"/>
    <dgm:cxn modelId="{99D83A9F-9999-4956-975D-0CF9B1601D1B}" type="presParOf" srcId="{0B7FE528-4E7A-4D1B-A632-787D8844FCC7}" destId="{270FC961-A9C5-413E-B16A-A7BC71EF8794}" srcOrd="0" destOrd="0" presId="urn:microsoft.com/office/officeart/2005/8/layout/hList7"/>
    <dgm:cxn modelId="{9169B195-0683-42BC-9173-A5A33B7C7925}" type="presParOf" srcId="{0B7FE528-4E7A-4D1B-A632-787D8844FCC7}" destId="{71AA5DAD-29FA-49E3-AB73-C78BB73A0780}" srcOrd="1" destOrd="0" presId="urn:microsoft.com/office/officeart/2005/8/layout/hList7"/>
    <dgm:cxn modelId="{CBA9F428-BB4F-4DCA-81E0-99D284E3F4D8}" type="presParOf" srcId="{0B7FE528-4E7A-4D1B-A632-787D8844FCC7}" destId="{D0F66BA4-975D-46BC-8B26-9CD1EEB86279}" srcOrd="2" destOrd="0" presId="urn:microsoft.com/office/officeart/2005/8/layout/hList7"/>
    <dgm:cxn modelId="{0D462C5E-DA84-4D62-AA5F-F43D8E30C763}" type="presParOf" srcId="{0B7FE528-4E7A-4D1B-A632-787D8844FCC7}" destId="{411CFC15-4B18-4617-A3A3-EBA77EDD24CB}" srcOrd="3" destOrd="0" presId="urn:microsoft.com/office/officeart/2005/8/layout/hList7"/>
    <dgm:cxn modelId="{46F1849F-D21B-49D9-89E9-B813B43E6281}" type="presParOf" srcId="{209046F3-7538-46C8-A5C6-E9307916368B}" destId="{6F239099-E75F-48B2-894D-C671154578CF}" srcOrd="3" destOrd="0" presId="urn:microsoft.com/office/officeart/2005/8/layout/hList7"/>
    <dgm:cxn modelId="{94143923-7B2B-4F84-BD05-B1C86FAC5286}" type="presParOf" srcId="{209046F3-7538-46C8-A5C6-E9307916368B}" destId="{7BA029FE-DD7C-4E93-8E18-539971ACA3F3}" srcOrd="4" destOrd="0" presId="urn:microsoft.com/office/officeart/2005/8/layout/hList7"/>
    <dgm:cxn modelId="{BEEB58E4-1B85-4053-B321-209C09F4499D}" type="presParOf" srcId="{7BA029FE-DD7C-4E93-8E18-539971ACA3F3}" destId="{A8AABBE2-D1BA-43F1-985A-5DFEEC4F3154}" srcOrd="0" destOrd="0" presId="urn:microsoft.com/office/officeart/2005/8/layout/hList7"/>
    <dgm:cxn modelId="{B26C1E9E-E4D8-4ACB-B242-AE9BDC201966}" type="presParOf" srcId="{7BA029FE-DD7C-4E93-8E18-539971ACA3F3}" destId="{31740D57-4F78-40E9-9330-80BF8F6ABB20}" srcOrd="1" destOrd="0" presId="urn:microsoft.com/office/officeart/2005/8/layout/hList7"/>
    <dgm:cxn modelId="{8C75D217-8B06-44C0-8B52-56FAE818D50C}" type="presParOf" srcId="{7BA029FE-DD7C-4E93-8E18-539971ACA3F3}" destId="{57DCEB39-E743-4C08-B154-C08DC335D359}" srcOrd="2" destOrd="0" presId="urn:microsoft.com/office/officeart/2005/8/layout/hList7"/>
    <dgm:cxn modelId="{2641B142-B450-445F-A438-21F2C29951CA}" type="presParOf" srcId="{7BA029FE-DD7C-4E93-8E18-539971ACA3F3}" destId="{A1DEEF92-346D-42C1-B0AA-B758997BCF12}" srcOrd="3" destOrd="0" presId="urn:microsoft.com/office/officeart/2005/8/layout/hList7"/>
    <dgm:cxn modelId="{3AEAA6BF-A298-46AD-A0F1-2A6D9B88548C}" type="presParOf" srcId="{209046F3-7538-46C8-A5C6-E9307916368B}" destId="{3B002E6A-AACC-4923-A6FC-7D141AE248B4}" srcOrd="5" destOrd="0" presId="urn:microsoft.com/office/officeart/2005/8/layout/hList7"/>
    <dgm:cxn modelId="{21B3DE48-6B81-4C0D-8A0F-FF343CEF3447}" type="presParOf" srcId="{209046F3-7538-46C8-A5C6-E9307916368B}" destId="{8A08FA20-7CF6-4D9C-B03A-04A60A01C09D}" srcOrd="6" destOrd="0" presId="urn:microsoft.com/office/officeart/2005/8/layout/hList7"/>
    <dgm:cxn modelId="{4A3041AC-D61B-4665-B7C6-80320D07807A}" type="presParOf" srcId="{8A08FA20-7CF6-4D9C-B03A-04A60A01C09D}" destId="{D4C14A5C-9E12-471A-9DC8-35A4255C0393}" srcOrd="0" destOrd="0" presId="urn:microsoft.com/office/officeart/2005/8/layout/hList7"/>
    <dgm:cxn modelId="{D61C8207-A30F-4612-8D94-8C86A17D394F}" type="presParOf" srcId="{8A08FA20-7CF6-4D9C-B03A-04A60A01C09D}" destId="{14B2F521-4E8A-4970-AC4E-DBD35963C6E3}" srcOrd="1" destOrd="0" presId="urn:microsoft.com/office/officeart/2005/8/layout/hList7"/>
    <dgm:cxn modelId="{53339D4D-3B99-4E95-BAC3-FA520D9B63E5}" type="presParOf" srcId="{8A08FA20-7CF6-4D9C-B03A-04A60A01C09D}" destId="{F5E4A003-8AAB-4406-AA1C-72B3D96957A3}" srcOrd="2" destOrd="0" presId="urn:microsoft.com/office/officeart/2005/8/layout/hList7"/>
    <dgm:cxn modelId="{9CB24958-EF70-4A78-BBF1-F196D66774ED}" type="presParOf" srcId="{8A08FA20-7CF6-4D9C-B03A-04A60A01C09D}" destId="{CB2169D9-3215-47F7-85CE-D39AF1AC444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C61BD-F842-4D3B-A08B-4A5A4E52E929}" type="doc">
      <dgm:prSet loTypeId="urn:microsoft.com/office/officeart/2008/layout/TitledPictureBlock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0908ACF-FFB5-4472-B717-44210BF5329F}">
      <dgm:prSet/>
      <dgm:spPr/>
      <dgm:t>
        <a:bodyPr/>
        <a:lstStyle/>
        <a:p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室外至少</a:t>
          </a:r>
          <a:r>
            <a:rPr lang="en-US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1</a:t>
          </a:r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公尺</a:t>
          </a:r>
        </a:p>
      </dgm:t>
    </dgm:pt>
    <dgm:pt modelId="{1AC2863B-FC4D-44AE-BADC-14580D05595D}" type="parTrans" cxnId="{C22F2DA1-EEF4-4021-9F7A-B9105C94CC67}">
      <dgm:prSet/>
      <dgm:spPr/>
      <dgm:t>
        <a:bodyPr/>
        <a:lstStyle/>
        <a:p>
          <a:endParaRPr lang="zh-TW" altLang="en-US"/>
        </a:p>
      </dgm:t>
    </dgm:pt>
    <dgm:pt modelId="{F5100CF5-1083-4C6E-975A-318EC36DE7BA}" type="sibTrans" cxnId="{C22F2DA1-EEF4-4021-9F7A-B9105C94CC67}">
      <dgm:prSet/>
      <dgm:spPr/>
      <dgm:t>
        <a:bodyPr/>
        <a:lstStyle/>
        <a:p>
          <a:endParaRPr lang="zh-TW" altLang="en-US"/>
        </a:p>
      </dgm:t>
    </dgm:pt>
    <dgm:pt modelId="{7503A88A-9090-4EDD-AF9C-BEF5EEED3C92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大約</a:t>
          </a:r>
          <a:r>
            <a:rPr lang="en-US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3</a:t>
          </a:r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個步伐</a:t>
          </a:r>
        </a:p>
      </dgm:t>
    </dgm:pt>
    <dgm:pt modelId="{1677545A-2D01-4B4C-A3B6-08FC9C5F4222}" type="parTrans" cxnId="{137FFDEA-FA48-47D5-BFD2-105FD37EAD84}">
      <dgm:prSet/>
      <dgm:spPr/>
      <dgm:t>
        <a:bodyPr/>
        <a:lstStyle/>
        <a:p>
          <a:endParaRPr lang="zh-TW" altLang="en-US"/>
        </a:p>
      </dgm:t>
    </dgm:pt>
    <dgm:pt modelId="{F8E5C5A3-39E0-4F22-9EF7-429D047AF0E6}" type="sibTrans" cxnId="{137FFDEA-FA48-47D5-BFD2-105FD37EAD84}">
      <dgm:prSet/>
      <dgm:spPr/>
      <dgm:t>
        <a:bodyPr/>
        <a:lstStyle/>
        <a:p>
          <a:endParaRPr lang="zh-TW" altLang="en-US"/>
        </a:p>
      </dgm:t>
    </dgm:pt>
    <dgm:pt modelId="{FB8AD6E2-089D-4747-92F9-7A2C33C69957}">
      <dgm:prSet/>
      <dgm:spPr/>
      <dgm:t>
        <a:bodyPr/>
        <a:lstStyle/>
        <a:p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室內至少</a:t>
          </a:r>
          <a:r>
            <a:rPr lang="en-US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1.5</a:t>
          </a:r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公尺</a:t>
          </a:r>
        </a:p>
      </dgm:t>
    </dgm:pt>
    <dgm:pt modelId="{1BC4649C-3BDF-4A63-907C-FCE186539618}" type="parTrans" cxnId="{817DA706-8993-4A16-A19C-84CACD1A02F6}">
      <dgm:prSet/>
      <dgm:spPr/>
      <dgm:t>
        <a:bodyPr/>
        <a:lstStyle/>
        <a:p>
          <a:endParaRPr lang="zh-TW" altLang="en-US"/>
        </a:p>
      </dgm:t>
    </dgm:pt>
    <dgm:pt modelId="{F7C02D72-8732-4118-BD34-7A71D99D8526}" type="sibTrans" cxnId="{817DA706-8993-4A16-A19C-84CACD1A02F6}">
      <dgm:prSet/>
      <dgm:spPr/>
      <dgm:t>
        <a:bodyPr/>
        <a:lstStyle/>
        <a:p>
          <a:endParaRPr lang="zh-TW" altLang="en-US"/>
        </a:p>
      </dgm:t>
    </dgm:pt>
    <dgm:pt modelId="{FBC8AD1D-F0CA-4D23-85A6-3F2126B71534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大約手臂的兩倍長</a:t>
          </a:r>
        </a:p>
      </dgm:t>
    </dgm:pt>
    <dgm:pt modelId="{A02341D9-4D9F-4509-AE02-60AA79CD1146}" type="parTrans" cxnId="{01C112D6-A4AA-4079-898F-15E3689AD3B5}">
      <dgm:prSet/>
      <dgm:spPr/>
      <dgm:t>
        <a:bodyPr/>
        <a:lstStyle/>
        <a:p>
          <a:endParaRPr lang="zh-TW" altLang="en-US"/>
        </a:p>
      </dgm:t>
    </dgm:pt>
    <dgm:pt modelId="{B55E0322-CBDA-4F44-B292-952A5319FF22}" type="sibTrans" cxnId="{01C112D6-A4AA-4079-898F-15E3689AD3B5}">
      <dgm:prSet/>
      <dgm:spPr/>
      <dgm:t>
        <a:bodyPr/>
        <a:lstStyle/>
        <a:p>
          <a:endParaRPr lang="zh-TW" altLang="en-US"/>
        </a:p>
      </dgm:t>
    </dgm:pt>
    <dgm:pt modelId="{7A7439D0-B083-41B7-997C-9F2E5AF612E7}" type="pres">
      <dgm:prSet presAssocID="{E7AC61BD-F842-4D3B-A08B-4A5A4E52E929}" presName="rootNode" presStyleCnt="0">
        <dgm:presLayoutVars>
          <dgm:chMax/>
          <dgm:chPref/>
          <dgm:dir/>
          <dgm:animLvl val="lvl"/>
        </dgm:presLayoutVars>
      </dgm:prSet>
      <dgm:spPr/>
    </dgm:pt>
    <dgm:pt modelId="{032EE866-3255-4D6E-9199-02F79A110397}" type="pres">
      <dgm:prSet presAssocID="{E0908ACF-FFB5-4472-B717-44210BF5329F}" presName="composite" presStyleCnt="0"/>
      <dgm:spPr/>
    </dgm:pt>
    <dgm:pt modelId="{E0C21594-73FF-4204-B1CC-5C79CAA45F0C}" type="pres">
      <dgm:prSet presAssocID="{E0908ACF-FFB5-4472-B717-44210BF5329F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DD1B49A-65EE-4424-A2B3-95E8EE4C9C9A}" type="pres">
      <dgm:prSet presAssocID="{E0908ACF-FFB5-4472-B717-44210BF5329F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3B336-198D-4DBF-B49C-B2CE0F66BBFD}" type="pres">
      <dgm:prSet presAssocID="{E0908ACF-FFB5-4472-B717-44210BF5329F}" presName="ChildText" presStyleLbl="fgAcc1" presStyleIdx="0" presStyleCnt="2" custScaleX="74577" custLinFactNeighborX="12360" custLinFactNeighborY="5487">
        <dgm:presLayoutVars>
          <dgm:chMax val="0"/>
          <dgm:chPref val="0"/>
          <dgm:bulletEnabled val="1"/>
        </dgm:presLayoutVars>
      </dgm:prSet>
      <dgm:spPr/>
    </dgm:pt>
    <dgm:pt modelId="{D5DCC8D2-6337-4986-85B8-EFC4B8F9215C}" type="pres">
      <dgm:prSet presAssocID="{F5100CF5-1083-4C6E-975A-318EC36DE7BA}" presName="sibTrans" presStyleCnt="0"/>
      <dgm:spPr/>
    </dgm:pt>
    <dgm:pt modelId="{363F46B0-4E44-42B0-980E-3CDD7E2227D4}" type="pres">
      <dgm:prSet presAssocID="{FB8AD6E2-089D-4747-92F9-7A2C33C69957}" presName="composite" presStyleCnt="0"/>
      <dgm:spPr/>
    </dgm:pt>
    <dgm:pt modelId="{E95537E9-6F32-49E3-8060-80FB773AECE1}" type="pres">
      <dgm:prSet presAssocID="{FB8AD6E2-089D-4747-92F9-7A2C33C69957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1CB56EDD-C246-4B55-9E04-5BAC51FE5A62}" type="pres">
      <dgm:prSet presAssocID="{FB8AD6E2-089D-4747-92F9-7A2C33C69957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707980-038C-4252-8E0D-CF1F5807FC0A}" type="pres">
      <dgm:prSet presAssocID="{FB8AD6E2-089D-4747-92F9-7A2C33C69957}" presName="ChildText" presStyleLbl="fgAcc1" presStyleIdx="1" presStyleCnt="2" custScaleX="72165" custScaleY="94357" custLinFactNeighborX="-3451" custLinFactNeighborY="11051">
        <dgm:presLayoutVars>
          <dgm:chMax val="0"/>
          <dgm:chPref val="0"/>
          <dgm:bulletEnabled val="1"/>
        </dgm:presLayoutVars>
      </dgm:prSet>
      <dgm:spPr/>
    </dgm:pt>
  </dgm:ptLst>
  <dgm:cxnLst>
    <dgm:cxn modelId="{E9F90406-E021-4ED7-BA7F-76365759E393}" type="presOf" srcId="{E0908ACF-FFB5-4472-B717-44210BF5329F}" destId="{E0C21594-73FF-4204-B1CC-5C79CAA45F0C}" srcOrd="0" destOrd="0" presId="urn:microsoft.com/office/officeart/2008/layout/TitledPictureBlocks"/>
    <dgm:cxn modelId="{817DA706-8993-4A16-A19C-84CACD1A02F6}" srcId="{E7AC61BD-F842-4D3B-A08B-4A5A4E52E929}" destId="{FB8AD6E2-089D-4747-92F9-7A2C33C69957}" srcOrd="1" destOrd="0" parTransId="{1BC4649C-3BDF-4A63-907C-FCE186539618}" sibTransId="{F7C02D72-8732-4118-BD34-7A71D99D8526}"/>
    <dgm:cxn modelId="{8393B316-08BE-4D66-ACA6-CAEB1A0DEC06}" type="presOf" srcId="{FB8AD6E2-089D-4747-92F9-7A2C33C69957}" destId="{E95537E9-6F32-49E3-8060-80FB773AECE1}" srcOrd="0" destOrd="0" presId="urn:microsoft.com/office/officeart/2008/layout/TitledPictureBlocks"/>
    <dgm:cxn modelId="{BC67598B-238E-4A2E-BFF2-45BCDCDD1111}" type="presOf" srcId="{FBC8AD1D-F0CA-4D23-85A6-3F2126B71534}" destId="{67707980-038C-4252-8E0D-CF1F5807FC0A}" srcOrd="0" destOrd="0" presId="urn:microsoft.com/office/officeart/2008/layout/TitledPictureBlocks"/>
    <dgm:cxn modelId="{C22F2DA1-EEF4-4021-9F7A-B9105C94CC67}" srcId="{E7AC61BD-F842-4D3B-A08B-4A5A4E52E929}" destId="{E0908ACF-FFB5-4472-B717-44210BF5329F}" srcOrd="0" destOrd="0" parTransId="{1AC2863B-FC4D-44AE-BADC-14580D05595D}" sibTransId="{F5100CF5-1083-4C6E-975A-318EC36DE7BA}"/>
    <dgm:cxn modelId="{A423CDBE-ECCD-4844-800B-00306A7F23AF}" type="presOf" srcId="{E7AC61BD-F842-4D3B-A08B-4A5A4E52E929}" destId="{7A7439D0-B083-41B7-997C-9F2E5AF612E7}" srcOrd="0" destOrd="0" presId="urn:microsoft.com/office/officeart/2008/layout/TitledPictureBlocks"/>
    <dgm:cxn modelId="{01C112D6-A4AA-4079-898F-15E3689AD3B5}" srcId="{FB8AD6E2-089D-4747-92F9-7A2C33C69957}" destId="{FBC8AD1D-F0CA-4D23-85A6-3F2126B71534}" srcOrd="0" destOrd="0" parTransId="{A02341D9-4D9F-4509-AE02-60AA79CD1146}" sibTransId="{B55E0322-CBDA-4F44-B292-952A5319FF22}"/>
    <dgm:cxn modelId="{9C4FD0E3-D4CE-45CD-B7CA-E43D07D41604}" type="presOf" srcId="{7503A88A-9090-4EDD-AF9C-BEF5EEED3C92}" destId="{F753B336-198D-4DBF-B49C-B2CE0F66BBFD}" srcOrd="0" destOrd="0" presId="urn:microsoft.com/office/officeart/2008/layout/TitledPictureBlocks"/>
    <dgm:cxn modelId="{137FFDEA-FA48-47D5-BFD2-105FD37EAD84}" srcId="{E0908ACF-FFB5-4472-B717-44210BF5329F}" destId="{7503A88A-9090-4EDD-AF9C-BEF5EEED3C92}" srcOrd="0" destOrd="0" parTransId="{1677545A-2D01-4B4C-A3B6-08FC9C5F4222}" sibTransId="{F8E5C5A3-39E0-4F22-9EF7-429D047AF0E6}"/>
    <dgm:cxn modelId="{61E6B9A9-913F-49B3-A344-5AC183167FEB}" type="presParOf" srcId="{7A7439D0-B083-41B7-997C-9F2E5AF612E7}" destId="{032EE866-3255-4D6E-9199-02F79A110397}" srcOrd="0" destOrd="0" presId="urn:microsoft.com/office/officeart/2008/layout/TitledPictureBlocks"/>
    <dgm:cxn modelId="{B14E17C0-8A25-4BE2-8ECF-8422B0F5B5E0}" type="presParOf" srcId="{032EE866-3255-4D6E-9199-02F79A110397}" destId="{E0C21594-73FF-4204-B1CC-5C79CAA45F0C}" srcOrd="0" destOrd="0" presId="urn:microsoft.com/office/officeart/2008/layout/TitledPictureBlocks"/>
    <dgm:cxn modelId="{15D1F363-3C5A-4B93-A611-916BED0DDE0B}" type="presParOf" srcId="{032EE866-3255-4D6E-9199-02F79A110397}" destId="{8DD1B49A-65EE-4424-A2B3-95E8EE4C9C9A}" srcOrd="1" destOrd="0" presId="urn:microsoft.com/office/officeart/2008/layout/TitledPictureBlocks"/>
    <dgm:cxn modelId="{3B615A31-05B3-4668-9B44-BEE6C96E259F}" type="presParOf" srcId="{032EE866-3255-4D6E-9199-02F79A110397}" destId="{F753B336-198D-4DBF-B49C-B2CE0F66BBFD}" srcOrd="2" destOrd="0" presId="urn:microsoft.com/office/officeart/2008/layout/TitledPictureBlocks"/>
    <dgm:cxn modelId="{CD4E8E29-7095-449F-A008-A93CF2B55B21}" type="presParOf" srcId="{7A7439D0-B083-41B7-997C-9F2E5AF612E7}" destId="{D5DCC8D2-6337-4986-85B8-EFC4B8F9215C}" srcOrd="1" destOrd="0" presId="urn:microsoft.com/office/officeart/2008/layout/TitledPictureBlocks"/>
    <dgm:cxn modelId="{60414030-691F-4CE9-B338-D5E0B19478F6}" type="presParOf" srcId="{7A7439D0-B083-41B7-997C-9F2E5AF612E7}" destId="{363F46B0-4E44-42B0-980E-3CDD7E2227D4}" srcOrd="2" destOrd="0" presId="urn:microsoft.com/office/officeart/2008/layout/TitledPictureBlocks"/>
    <dgm:cxn modelId="{AE4CA32F-E755-40C0-8934-F8633651A4F4}" type="presParOf" srcId="{363F46B0-4E44-42B0-980E-3CDD7E2227D4}" destId="{E95537E9-6F32-49E3-8060-80FB773AECE1}" srcOrd="0" destOrd="0" presId="urn:microsoft.com/office/officeart/2008/layout/TitledPictureBlocks"/>
    <dgm:cxn modelId="{C271E5F8-1DA6-4DB4-9178-CE163185AD42}" type="presParOf" srcId="{363F46B0-4E44-42B0-980E-3CDD7E2227D4}" destId="{1CB56EDD-C246-4B55-9E04-5BAC51FE5A62}" srcOrd="1" destOrd="0" presId="urn:microsoft.com/office/officeart/2008/layout/TitledPictureBlocks"/>
    <dgm:cxn modelId="{A6EA07AF-6798-42D5-989E-0B3236809BE3}" type="presParOf" srcId="{363F46B0-4E44-42B0-980E-3CDD7E2227D4}" destId="{67707980-038C-4252-8E0D-CF1F5807FC0A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9FFAE-3528-4512-B6D8-567F0D434572}" type="doc">
      <dgm:prSet loTypeId="urn:microsoft.com/office/officeart/2005/8/layout/radial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C5F7F54-6370-47D0-B121-06E2D7886378}">
      <dgm:prSet/>
      <dgm:spPr/>
      <dgm:t>
        <a:bodyPr/>
        <a:lstStyle/>
        <a:p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0083751-5336-48A6-BD7B-8888B3CCF403}" type="parTrans" cxnId="{DBB5B0DD-D2C4-4091-BC7A-C67E0D54D005}">
      <dgm:prSet/>
      <dgm:spPr/>
      <dgm:t>
        <a:bodyPr/>
        <a:lstStyle/>
        <a:p>
          <a:endParaRPr lang="zh-TW" altLang="en-US"/>
        </a:p>
      </dgm:t>
    </dgm:pt>
    <dgm:pt modelId="{76E5D2A0-7707-4D59-908F-2678DB5CC876}" type="sibTrans" cxnId="{DBB5B0DD-D2C4-4091-BC7A-C67E0D54D005}">
      <dgm:prSet/>
      <dgm:spPr/>
      <dgm:t>
        <a:bodyPr/>
        <a:lstStyle/>
        <a:p>
          <a:endParaRPr lang="zh-TW" altLang="en-US"/>
        </a:p>
      </dgm:t>
    </dgm:pt>
    <dgm:pt modelId="{C8AADAFE-FC6D-4973-BA76-F44DD07638D2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掌握最新疫情</a:t>
          </a:r>
        </a:p>
      </dgm:t>
    </dgm:pt>
    <dgm:pt modelId="{1946CDFC-4F6C-4D3A-80F4-0002B3C18CDE}" type="parTrans" cxnId="{D68A7637-B39B-4F4B-845B-47D9FC3A5C04}">
      <dgm:prSet/>
      <dgm:spPr/>
      <dgm:t>
        <a:bodyPr/>
        <a:lstStyle/>
        <a:p>
          <a:endParaRPr lang="zh-TW" altLang="en-US"/>
        </a:p>
      </dgm:t>
    </dgm:pt>
    <dgm:pt modelId="{CCEA9E5D-A119-4C6A-A8B4-CF76361EB3E1}" type="sibTrans" cxnId="{D68A7637-B39B-4F4B-845B-47D9FC3A5C04}">
      <dgm:prSet/>
      <dgm:spPr/>
      <dgm:t>
        <a:bodyPr/>
        <a:lstStyle/>
        <a:p>
          <a:endParaRPr lang="zh-TW" altLang="en-US"/>
        </a:p>
      </dgm:t>
    </dgm:pt>
    <dgm:pt modelId="{97AEF028-5CEB-48CE-830D-1F4AD1A94AA8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了解防疫議題</a:t>
          </a:r>
        </a:p>
      </dgm:t>
    </dgm:pt>
    <dgm:pt modelId="{64E41209-1B21-42D6-8450-249DA6491A75}" type="parTrans" cxnId="{BD873AD2-33C8-437A-AF27-6664DB5FD6C4}">
      <dgm:prSet/>
      <dgm:spPr/>
      <dgm:t>
        <a:bodyPr/>
        <a:lstStyle/>
        <a:p>
          <a:endParaRPr lang="zh-TW" altLang="en-US"/>
        </a:p>
      </dgm:t>
    </dgm:pt>
    <dgm:pt modelId="{CFB70DEF-B0E3-4CE8-B4B1-80E212B3F46A}" type="sibTrans" cxnId="{BD873AD2-33C8-437A-AF27-6664DB5FD6C4}">
      <dgm:prSet/>
      <dgm:spPr/>
      <dgm:t>
        <a:bodyPr/>
        <a:lstStyle/>
        <a:p>
          <a:endParaRPr lang="zh-TW" altLang="en-US"/>
        </a:p>
      </dgm:t>
    </dgm:pt>
    <dgm:pt modelId="{7ECAB987-C114-4FB5-B9B5-09CA4E3D94A2}">
      <dgm:prSet/>
      <dgm:spPr/>
      <dgm:t>
        <a:bodyPr/>
        <a:lstStyle/>
        <a:p>
          <a:r>
            <a:rPr lang="zh-TW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防疫小測驗</a:t>
          </a:r>
        </a:p>
      </dgm:t>
    </dgm:pt>
    <dgm:pt modelId="{D2261E53-DDCC-4769-B6E0-29B5A9E87993}" type="parTrans" cxnId="{FEC6F9EE-C77C-47A4-ADFF-298C98F9FB35}">
      <dgm:prSet/>
      <dgm:spPr/>
      <dgm:t>
        <a:bodyPr/>
        <a:lstStyle/>
        <a:p>
          <a:endParaRPr lang="zh-TW" altLang="en-US"/>
        </a:p>
      </dgm:t>
    </dgm:pt>
    <dgm:pt modelId="{92DF63B4-BB4C-4D88-A4CE-46C0D224D4F7}" type="sibTrans" cxnId="{FEC6F9EE-C77C-47A4-ADFF-298C98F9FB35}">
      <dgm:prSet/>
      <dgm:spPr/>
      <dgm:t>
        <a:bodyPr/>
        <a:lstStyle/>
        <a:p>
          <a:endParaRPr lang="zh-TW" altLang="en-US"/>
        </a:p>
      </dgm:t>
    </dgm:pt>
    <dgm:pt modelId="{88E9DE3C-3964-4668-A767-7EF98F377F0E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你的防疫觀念正確嗎？</a:t>
          </a:r>
        </a:p>
      </dgm:t>
    </dgm:pt>
    <dgm:pt modelId="{8C184439-1175-48A8-92A0-F118B73DA2FB}" type="parTrans" cxnId="{F939374D-32BD-4471-A9C0-13E597A9D852}">
      <dgm:prSet/>
      <dgm:spPr/>
      <dgm:t>
        <a:bodyPr/>
        <a:lstStyle/>
        <a:p>
          <a:endParaRPr lang="zh-TW" altLang="en-US"/>
        </a:p>
      </dgm:t>
    </dgm:pt>
    <dgm:pt modelId="{3CD0A743-AB6E-4310-AB3E-9279CBF2A3D7}" type="sibTrans" cxnId="{F939374D-32BD-4471-A9C0-13E597A9D852}">
      <dgm:prSet/>
      <dgm:spPr/>
      <dgm:t>
        <a:bodyPr/>
        <a:lstStyle/>
        <a:p>
          <a:endParaRPr lang="zh-TW" altLang="en-US"/>
        </a:p>
      </dgm:t>
    </dgm:pt>
    <dgm:pt modelId="{7381BBB4-4AE4-4F63-ADBC-3369802221E3}">
      <dgm:prSet/>
      <dgm:spPr/>
      <dgm:t>
        <a:bodyPr/>
        <a:lstStyle/>
        <a:p>
          <a:r>
            <a:rPr lang="zh-TW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擊敗新冠病毒，健康久久！</a:t>
          </a:r>
        </a:p>
      </dgm:t>
    </dgm:pt>
    <dgm:pt modelId="{2762920C-4B96-4CCA-BB78-B1371F531432}" type="parTrans" cxnId="{385A8B19-C7A2-41AF-B7D5-E3D3E46E6965}">
      <dgm:prSet/>
      <dgm:spPr/>
      <dgm:t>
        <a:bodyPr/>
        <a:lstStyle/>
        <a:p>
          <a:endParaRPr lang="zh-TW" altLang="en-US"/>
        </a:p>
      </dgm:t>
    </dgm:pt>
    <dgm:pt modelId="{5DB8ABD5-E737-4D81-B7F7-11D2E3796BF9}" type="sibTrans" cxnId="{385A8B19-C7A2-41AF-B7D5-E3D3E46E6965}">
      <dgm:prSet/>
      <dgm:spPr/>
      <dgm:t>
        <a:bodyPr/>
        <a:lstStyle/>
        <a:p>
          <a:endParaRPr lang="zh-TW" altLang="en-US"/>
        </a:p>
      </dgm:t>
    </dgm:pt>
    <dgm:pt modelId="{5966E9EE-0646-49DA-B42B-95DA1989FB4D}" type="pres">
      <dgm:prSet presAssocID="{F559FFAE-3528-4512-B6D8-567F0D43457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8657BFD-9385-40A2-8C68-A209BA95FCC6}" type="pres">
      <dgm:prSet presAssocID="{F559FFAE-3528-4512-B6D8-567F0D434572}" presName="cycle" presStyleCnt="0"/>
      <dgm:spPr/>
    </dgm:pt>
    <dgm:pt modelId="{4F0A6A4C-6835-451E-AD8C-5C03E36DA3DD}" type="pres">
      <dgm:prSet presAssocID="{F559FFAE-3528-4512-B6D8-567F0D434572}" presName="centerShape" presStyleCnt="0"/>
      <dgm:spPr/>
    </dgm:pt>
    <dgm:pt modelId="{23B0A972-23A0-4DFD-9849-BD9FC69CB78C}" type="pres">
      <dgm:prSet presAssocID="{F559FFAE-3528-4512-B6D8-567F0D434572}" presName="connSite" presStyleLbl="node1" presStyleIdx="0" presStyleCnt="3"/>
      <dgm:spPr/>
    </dgm:pt>
    <dgm:pt modelId="{4C418C21-34D1-4579-B191-02F081685018}" type="pres">
      <dgm:prSet presAssocID="{F559FFAE-3528-4512-B6D8-567F0D434572}" presName="visible" presStyleLbl="node1" presStyleIdx="0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23F1348-2843-4D12-8FEB-6D0FE0CCFC8E}" type="pres">
      <dgm:prSet presAssocID="{A0083751-5336-48A6-BD7B-8888B3CCF403}" presName="Name25" presStyleLbl="parChTrans1D1" presStyleIdx="0" presStyleCnt="2"/>
      <dgm:spPr/>
    </dgm:pt>
    <dgm:pt modelId="{61E8B015-B6AA-4D9C-A375-54B93540ECCC}" type="pres">
      <dgm:prSet presAssocID="{AC5F7F54-6370-47D0-B121-06E2D7886378}" presName="node" presStyleCnt="0"/>
      <dgm:spPr/>
    </dgm:pt>
    <dgm:pt modelId="{DCA968DB-1B5C-48C0-9416-A634D42E6AC4}" type="pres">
      <dgm:prSet presAssocID="{AC5F7F54-6370-47D0-B121-06E2D7886378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446D6300-E078-4A11-8B8A-EBA185D8E0FA}" type="pres">
      <dgm:prSet presAssocID="{AC5F7F54-6370-47D0-B121-06E2D7886378}" presName="childNode" presStyleLbl="revTx" presStyleIdx="0" presStyleCnt="2">
        <dgm:presLayoutVars>
          <dgm:bulletEnabled val="1"/>
        </dgm:presLayoutVars>
      </dgm:prSet>
      <dgm:spPr/>
    </dgm:pt>
    <dgm:pt modelId="{D8F951AC-1437-4642-B59C-8D74F8E45275}" type="pres">
      <dgm:prSet presAssocID="{D2261E53-DDCC-4769-B6E0-29B5A9E87993}" presName="Name25" presStyleLbl="parChTrans1D1" presStyleIdx="1" presStyleCnt="2"/>
      <dgm:spPr/>
    </dgm:pt>
    <dgm:pt modelId="{06EF95BE-44EC-40E4-A6D5-8C19A48B625B}" type="pres">
      <dgm:prSet presAssocID="{7ECAB987-C114-4FB5-B9B5-09CA4E3D94A2}" presName="node" presStyleCnt="0"/>
      <dgm:spPr/>
    </dgm:pt>
    <dgm:pt modelId="{7FB176DC-5DCE-4D6C-8CC7-A7FDD94FA6B3}" type="pres">
      <dgm:prSet presAssocID="{7ECAB987-C114-4FB5-B9B5-09CA4E3D94A2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711AAF3B-3026-41AE-9A52-B1713BC89691}" type="pres">
      <dgm:prSet presAssocID="{7ECAB987-C114-4FB5-B9B5-09CA4E3D94A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385A8B19-C7A2-41AF-B7D5-E3D3E46E6965}" srcId="{7ECAB987-C114-4FB5-B9B5-09CA4E3D94A2}" destId="{7381BBB4-4AE4-4F63-ADBC-3369802221E3}" srcOrd="1" destOrd="0" parTransId="{2762920C-4B96-4CCA-BB78-B1371F531432}" sibTransId="{5DB8ABD5-E737-4D81-B7F7-11D2E3796BF9}"/>
    <dgm:cxn modelId="{E5A35223-E7D3-4125-9251-416B8C8457D5}" type="presOf" srcId="{D2261E53-DDCC-4769-B6E0-29B5A9E87993}" destId="{D8F951AC-1437-4642-B59C-8D74F8E45275}" srcOrd="0" destOrd="0" presId="urn:microsoft.com/office/officeart/2005/8/layout/radial2"/>
    <dgm:cxn modelId="{9B5EFC27-A5F5-4BFD-B3E9-449F14C91C39}" type="presOf" srcId="{7381BBB4-4AE4-4F63-ADBC-3369802221E3}" destId="{711AAF3B-3026-41AE-9A52-B1713BC89691}" srcOrd="0" destOrd="1" presId="urn:microsoft.com/office/officeart/2005/8/layout/radial2"/>
    <dgm:cxn modelId="{50AE722C-CB5C-48B9-9A5D-3DA4BF8F9C83}" type="presOf" srcId="{C8AADAFE-FC6D-4973-BA76-F44DD07638D2}" destId="{446D6300-E078-4A11-8B8A-EBA185D8E0FA}" srcOrd="0" destOrd="0" presId="urn:microsoft.com/office/officeart/2005/8/layout/radial2"/>
    <dgm:cxn modelId="{D68A7637-B39B-4F4B-845B-47D9FC3A5C04}" srcId="{AC5F7F54-6370-47D0-B121-06E2D7886378}" destId="{C8AADAFE-FC6D-4973-BA76-F44DD07638D2}" srcOrd="0" destOrd="0" parTransId="{1946CDFC-4F6C-4D3A-80F4-0002B3C18CDE}" sibTransId="{CCEA9E5D-A119-4C6A-A8B4-CF76361EB3E1}"/>
    <dgm:cxn modelId="{F807B63A-FBCA-4581-9A8A-15C773F1BA27}" type="presOf" srcId="{F559FFAE-3528-4512-B6D8-567F0D434572}" destId="{5966E9EE-0646-49DA-B42B-95DA1989FB4D}" srcOrd="0" destOrd="0" presId="urn:microsoft.com/office/officeart/2005/8/layout/radial2"/>
    <dgm:cxn modelId="{0530A83E-DE21-4A88-8B1B-53C18E553F9A}" type="presOf" srcId="{A0083751-5336-48A6-BD7B-8888B3CCF403}" destId="{623F1348-2843-4D12-8FEB-6D0FE0CCFC8E}" srcOrd="0" destOrd="0" presId="urn:microsoft.com/office/officeart/2005/8/layout/radial2"/>
    <dgm:cxn modelId="{F939374D-32BD-4471-A9C0-13E597A9D852}" srcId="{7ECAB987-C114-4FB5-B9B5-09CA4E3D94A2}" destId="{88E9DE3C-3964-4668-A767-7EF98F377F0E}" srcOrd="0" destOrd="0" parTransId="{8C184439-1175-48A8-92A0-F118B73DA2FB}" sibTransId="{3CD0A743-AB6E-4310-AB3E-9279CBF2A3D7}"/>
    <dgm:cxn modelId="{3081E84E-425A-4A72-B2B5-40E21C11DB78}" type="presOf" srcId="{AC5F7F54-6370-47D0-B121-06E2D7886378}" destId="{DCA968DB-1B5C-48C0-9416-A634D42E6AC4}" srcOrd="0" destOrd="0" presId="urn:microsoft.com/office/officeart/2005/8/layout/radial2"/>
    <dgm:cxn modelId="{3850EA91-9E1D-45E8-AEB9-98FCA66B6A13}" type="presOf" srcId="{88E9DE3C-3964-4668-A767-7EF98F377F0E}" destId="{711AAF3B-3026-41AE-9A52-B1713BC89691}" srcOrd="0" destOrd="0" presId="urn:microsoft.com/office/officeart/2005/8/layout/radial2"/>
    <dgm:cxn modelId="{8BB3D2B7-A43E-4AE1-A485-68A85562ADBA}" type="presOf" srcId="{97AEF028-5CEB-48CE-830D-1F4AD1A94AA8}" destId="{446D6300-E078-4A11-8B8A-EBA185D8E0FA}" srcOrd="0" destOrd="1" presId="urn:microsoft.com/office/officeart/2005/8/layout/radial2"/>
    <dgm:cxn modelId="{BD873AD2-33C8-437A-AF27-6664DB5FD6C4}" srcId="{AC5F7F54-6370-47D0-B121-06E2D7886378}" destId="{97AEF028-5CEB-48CE-830D-1F4AD1A94AA8}" srcOrd="1" destOrd="0" parTransId="{64E41209-1B21-42D6-8450-249DA6491A75}" sibTransId="{CFB70DEF-B0E3-4CE8-B4B1-80E212B3F46A}"/>
    <dgm:cxn modelId="{DBB5B0DD-D2C4-4091-BC7A-C67E0D54D005}" srcId="{F559FFAE-3528-4512-B6D8-567F0D434572}" destId="{AC5F7F54-6370-47D0-B121-06E2D7886378}" srcOrd="0" destOrd="0" parTransId="{A0083751-5336-48A6-BD7B-8888B3CCF403}" sibTransId="{76E5D2A0-7707-4D59-908F-2678DB5CC876}"/>
    <dgm:cxn modelId="{AEB371DE-A107-4560-AE41-B31EF441B422}" type="presOf" srcId="{7ECAB987-C114-4FB5-B9B5-09CA4E3D94A2}" destId="{7FB176DC-5DCE-4D6C-8CC7-A7FDD94FA6B3}" srcOrd="0" destOrd="0" presId="urn:microsoft.com/office/officeart/2005/8/layout/radial2"/>
    <dgm:cxn modelId="{FEC6F9EE-C77C-47A4-ADFF-298C98F9FB35}" srcId="{F559FFAE-3528-4512-B6D8-567F0D434572}" destId="{7ECAB987-C114-4FB5-B9B5-09CA4E3D94A2}" srcOrd="1" destOrd="0" parTransId="{D2261E53-DDCC-4769-B6E0-29B5A9E87993}" sibTransId="{92DF63B4-BB4C-4D88-A4CE-46C0D224D4F7}"/>
    <dgm:cxn modelId="{E41D5937-D9B6-4CD5-9539-C6EF44BBDD50}" type="presParOf" srcId="{5966E9EE-0646-49DA-B42B-95DA1989FB4D}" destId="{58657BFD-9385-40A2-8C68-A209BA95FCC6}" srcOrd="0" destOrd="0" presId="urn:microsoft.com/office/officeart/2005/8/layout/radial2"/>
    <dgm:cxn modelId="{3D096646-5279-494C-8427-51953C6CF50F}" type="presParOf" srcId="{58657BFD-9385-40A2-8C68-A209BA95FCC6}" destId="{4F0A6A4C-6835-451E-AD8C-5C03E36DA3DD}" srcOrd="0" destOrd="0" presId="urn:microsoft.com/office/officeart/2005/8/layout/radial2"/>
    <dgm:cxn modelId="{71F8A7B9-612F-4EAF-9573-1ECFEFD30383}" type="presParOf" srcId="{4F0A6A4C-6835-451E-AD8C-5C03E36DA3DD}" destId="{23B0A972-23A0-4DFD-9849-BD9FC69CB78C}" srcOrd="0" destOrd="0" presId="urn:microsoft.com/office/officeart/2005/8/layout/radial2"/>
    <dgm:cxn modelId="{339C0057-CA38-423E-8147-98B9BE949A36}" type="presParOf" srcId="{4F0A6A4C-6835-451E-AD8C-5C03E36DA3DD}" destId="{4C418C21-34D1-4579-B191-02F081685018}" srcOrd="1" destOrd="0" presId="urn:microsoft.com/office/officeart/2005/8/layout/radial2"/>
    <dgm:cxn modelId="{3969A835-87D6-46D4-BD11-1179DFEF4163}" type="presParOf" srcId="{58657BFD-9385-40A2-8C68-A209BA95FCC6}" destId="{623F1348-2843-4D12-8FEB-6D0FE0CCFC8E}" srcOrd="1" destOrd="0" presId="urn:microsoft.com/office/officeart/2005/8/layout/radial2"/>
    <dgm:cxn modelId="{51EC2928-61E2-4208-AFFE-FDE8A903354A}" type="presParOf" srcId="{58657BFD-9385-40A2-8C68-A209BA95FCC6}" destId="{61E8B015-B6AA-4D9C-A375-54B93540ECCC}" srcOrd="2" destOrd="0" presId="urn:microsoft.com/office/officeart/2005/8/layout/radial2"/>
    <dgm:cxn modelId="{997CDBF0-1263-490A-AF1E-D3AF6C1FB01E}" type="presParOf" srcId="{61E8B015-B6AA-4D9C-A375-54B93540ECCC}" destId="{DCA968DB-1B5C-48C0-9416-A634D42E6AC4}" srcOrd="0" destOrd="0" presId="urn:microsoft.com/office/officeart/2005/8/layout/radial2"/>
    <dgm:cxn modelId="{E36A4737-98D0-4BAA-9900-30D283AC009E}" type="presParOf" srcId="{61E8B015-B6AA-4D9C-A375-54B93540ECCC}" destId="{446D6300-E078-4A11-8B8A-EBA185D8E0FA}" srcOrd="1" destOrd="0" presId="urn:microsoft.com/office/officeart/2005/8/layout/radial2"/>
    <dgm:cxn modelId="{E4433FD7-BF37-460F-BB4F-365DDAAE8F69}" type="presParOf" srcId="{58657BFD-9385-40A2-8C68-A209BA95FCC6}" destId="{D8F951AC-1437-4642-B59C-8D74F8E45275}" srcOrd="3" destOrd="0" presId="urn:microsoft.com/office/officeart/2005/8/layout/radial2"/>
    <dgm:cxn modelId="{DF354802-B840-4F4E-9395-D8EADEF91319}" type="presParOf" srcId="{58657BFD-9385-40A2-8C68-A209BA95FCC6}" destId="{06EF95BE-44EC-40E4-A6D5-8C19A48B625B}" srcOrd="4" destOrd="0" presId="urn:microsoft.com/office/officeart/2005/8/layout/radial2"/>
    <dgm:cxn modelId="{F8D91CA4-97D8-4C9D-ACC3-963583B8AADC}" type="presParOf" srcId="{06EF95BE-44EC-40E4-A6D5-8C19A48B625B}" destId="{7FB176DC-5DCE-4D6C-8CC7-A7FDD94FA6B3}" srcOrd="0" destOrd="0" presId="urn:microsoft.com/office/officeart/2005/8/layout/radial2"/>
    <dgm:cxn modelId="{772A066A-CFBE-4D12-81BA-5EDB2239F14F}" type="presParOf" srcId="{06EF95BE-44EC-40E4-A6D5-8C19A48B625B}" destId="{711AAF3B-3026-41AE-9A52-B1713BC8969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D09D1-3AD8-4A71-A39D-D0D3FCF50105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雙手肥皂清潔，搓洗</a:t>
          </a:r>
          <a:r>
            <a:rPr lang="en-US" sz="27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40~60</a:t>
          </a:r>
          <a:r>
            <a:rPr lang="zh-TW" sz="27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秒</a:t>
          </a:r>
        </a:p>
      </dsp:txBody>
      <dsp:txXfrm>
        <a:off x="1918" y="1810385"/>
        <a:ext cx="2011188" cy="1810385"/>
      </dsp:txXfrm>
    </dsp:sp>
    <dsp:sp modelId="{7924DADF-DC47-4EAC-AC04-768030CB12AF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0FC961-A9C5-413E-B16A-A7BC71EF8794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口罩要遮住口鼻、蓋住下巴  </a:t>
          </a:r>
        </a:p>
      </dsp:txBody>
      <dsp:txXfrm>
        <a:off x="2073443" y="1810385"/>
        <a:ext cx="2011188" cy="1810385"/>
      </dsp:txXfrm>
    </dsp:sp>
    <dsp:sp modelId="{411CFC15-4B18-4617-A3A3-EBA77EDD24CB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AABBE2-D1BA-43F1-985A-5DFEEC4F3154}">
      <dsp:nvSpPr>
        <dsp:cNvPr id="0" name=""/>
        <dsp:cNvSpPr/>
      </dsp:nvSpPr>
      <dsp:spPr>
        <a:xfrm>
          <a:off x="4117414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噴</a:t>
          </a:r>
          <a:r>
            <a:rPr lang="en-US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75%</a:t>
          </a: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酒精搓洗雙手</a:t>
          </a:r>
          <a:r>
            <a:rPr lang="en-US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20-30</a:t>
          </a: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秒</a:t>
          </a:r>
        </a:p>
      </dsp:txBody>
      <dsp:txXfrm>
        <a:off x="4117414" y="1810385"/>
        <a:ext cx="2011188" cy="1810385"/>
      </dsp:txXfrm>
    </dsp:sp>
    <dsp:sp modelId="{A1DEEF92-346D-42C1-B0AA-B758997BCF12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C14A5C-9E12-471A-9DC8-35A4255C0393}">
      <dsp:nvSpPr>
        <dsp:cNvPr id="0" name=""/>
        <dsp:cNvSpPr/>
      </dsp:nvSpPr>
      <dsp:spPr>
        <a:xfrm>
          <a:off x="621840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有發燒、呼吸道症狀速就醫</a:t>
          </a:r>
        </a:p>
      </dsp:txBody>
      <dsp:txXfrm>
        <a:off x="6218402" y="1810385"/>
        <a:ext cx="2011188" cy="1810385"/>
      </dsp:txXfrm>
    </dsp:sp>
    <dsp:sp modelId="{CB2169D9-3215-47F7-85CE-D39AF1AC4445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E3E767-24F5-4B64-9462-EDBB71AC8C66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1B49A-65EE-4424-A2B3-95E8EE4C9C9A}">
      <dsp:nvSpPr>
        <dsp:cNvPr id="0" name=""/>
        <dsp:cNvSpPr/>
      </dsp:nvSpPr>
      <dsp:spPr>
        <a:xfrm>
          <a:off x="414" y="1152530"/>
          <a:ext cx="3092009" cy="26198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53B336-198D-4DBF-B49C-B2CE0F66BBFD}">
      <dsp:nvSpPr>
        <dsp:cNvPr id="0" name=""/>
        <dsp:cNvSpPr/>
      </dsp:nvSpPr>
      <dsp:spPr>
        <a:xfrm>
          <a:off x="3048276" y="1602878"/>
          <a:ext cx="1093437" cy="152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大約</a:t>
          </a:r>
          <a:r>
            <a:rPr lang="en-US" sz="21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3</a:t>
          </a:r>
          <a:r>
            <a:rPr lang="zh-TW" sz="21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個步伐</a:t>
          </a:r>
        </a:p>
      </dsp:txBody>
      <dsp:txXfrm>
        <a:off x="3080302" y="1634904"/>
        <a:ext cx="1029385" cy="1461958"/>
      </dsp:txXfrm>
    </dsp:sp>
    <dsp:sp modelId="{E0C21594-73FF-4204-B1CC-5C79CAA45F0C}">
      <dsp:nvSpPr>
        <dsp:cNvPr id="0" name=""/>
        <dsp:cNvSpPr/>
      </dsp:nvSpPr>
      <dsp:spPr>
        <a:xfrm>
          <a:off x="414" y="652983"/>
          <a:ext cx="3092009" cy="4511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室外至少</a:t>
          </a:r>
          <a:r>
            <a:rPr lang="en-US" sz="18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1</a:t>
          </a:r>
          <a:r>
            <a:rPr lang="zh-TW" sz="18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公尺</a:t>
          </a:r>
        </a:p>
      </dsp:txBody>
      <dsp:txXfrm>
        <a:off x="414" y="652983"/>
        <a:ext cx="3092009" cy="451126"/>
      </dsp:txXfrm>
    </dsp:sp>
    <dsp:sp modelId="{1CB56EDD-C246-4B55-9E04-5BAC51FE5A62}">
      <dsp:nvSpPr>
        <dsp:cNvPr id="0" name=""/>
        <dsp:cNvSpPr/>
      </dsp:nvSpPr>
      <dsp:spPr>
        <a:xfrm>
          <a:off x="4564477" y="1152530"/>
          <a:ext cx="3092009" cy="26198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707980-038C-4252-8E0D-CF1F5807FC0A}">
      <dsp:nvSpPr>
        <dsp:cNvPr id="0" name=""/>
        <dsp:cNvSpPr/>
      </dsp:nvSpPr>
      <dsp:spPr>
        <a:xfrm>
          <a:off x="7398202" y="1730841"/>
          <a:ext cx="1058072" cy="1439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大約手臂的兩倍長</a:t>
          </a:r>
        </a:p>
      </dsp:txBody>
      <dsp:txXfrm>
        <a:off x="7429192" y="1761831"/>
        <a:ext cx="996092" cy="1377917"/>
      </dsp:txXfrm>
    </dsp:sp>
    <dsp:sp modelId="{E95537E9-6F32-49E3-8060-80FB773AECE1}">
      <dsp:nvSpPr>
        <dsp:cNvPr id="0" name=""/>
        <dsp:cNvSpPr/>
      </dsp:nvSpPr>
      <dsp:spPr>
        <a:xfrm>
          <a:off x="4564477" y="652983"/>
          <a:ext cx="3092009" cy="45112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室內至少</a:t>
          </a:r>
          <a:r>
            <a:rPr lang="en-US" sz="18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1.5</a:t>
          </a:r>
          <a:r>
            <a:rPr lang="zh-TW" sz="18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公尺</a:t>
          </a:r>
        </a:p>
      </dsp:txBody>
      <dsp:txXfrm>
        <a:off x="4564477" y="652983"/>
        <a:ext cx="3092009" cy="451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951AC-1437-4642-B59C-8D74F8E45275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F1348-2843-4D12-8FEB-6D0FE0CCFC8E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18C21-34D1-4579-B191-02F081685018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968DB-1B5C-48C0-9416-A634D42E6AC4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衛福部疾管署</a:t>
          </a:r>
        </a:p>
      </dsp:txBody>
      <dsp:txXfrm>
        <a:off x="3688317" y="249869"/>
        <a:ext cx="1205326" cy="1205326"/>
      </dsp:txXfrm>
    </dsp:sp>
    <dsp:sp modelId="{446D6300-E078-4A11-8B8A-EBA185D8E0FA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了解防疫議題</a:t>
          </a:r>
        </a:p>
      </dsp:txBody>
      <dsp:txXfrm>
        <a:off x="5313733" y="238"/>
        <a:ext cx="2556882" cy="1704588"/>
      </dsp:txXfrm>
    </dsp:sp>
    <dsp:sp modelId="{7FB176DC-5DCE-4D6C-8CC7-A7FDD94FA6B3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>
              <a:latin typeface="文鼎中廣告體" panose="020B0602010101010101" pitchFamily="34" charset="-120"/>
              <a:ea typeface="文鼎中廣告體" panose="020B0602010101010101" pitchFamily="34" charset="-120"/>
            </a:rPr>
            <a:t>防疫小測驗</a:t>
          </a:r>
        </a:p>
      </dsp:txBody>
      <dsp:txXfrm>
        <a:off x="3688317" y="3070767"/>
        <a:ext cx="1205326" cy="1205326"/>
      </dsp:txXfrm>
    </dsp:sp>
    <dsp:sp modelId="{711AAF3B-3026-41AE-9A52-B1713BC89691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 dirty="0">
              <a:latin typeface="文鼎粗廣告體" panose="020B0609010101010101" pitchFamily="49" charset="-120"/>
              <a:ea typeface="文鼎粗廣告體" panose="020B0609010101010101" pitchFamily="49" charset="-120"/>
            </a:rPr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CC"/>
            </a:gs>
            <a:gs pos="34000">
              <a:srgbClr val="00FFFF"/>
            </a:gs>
            <a:gs pos="68000">
              <a:srgbClr val="CC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文鼎空疊圓" panose="020B0609010101010101" pitchFamily="49" charset="-120"/>
          <a:ea typeface="文鼎空疊圓" panose="020B0609010101010101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BC3418-3326-4299-B6A1-D6FE853EB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12" y="2345568"/>
            <a:ext cx="49939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防疫須知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D6ED27C-E7D4-4E5A-912A-230ED42A8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620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48DDA27-9142-40C4-9130-C8AB5EEAF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349472"/>
              </p:ext>
            </p:extLst>
          </p:nvPr>
        </p:nvGraphicFramePr>
        <p:xfrm>
          <a:off x="457200" y="1700808"/>
          <a:ext cx="8507288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5530E28-35E5-479E-A053-13133D70A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0125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文鼎中廣告體</vt:lpstr>
      <vt:lpstr>文鼎空疊圓</vt:lpstr>
      <vt:lpstr>文鼎粗廣告體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52</cp:revision>
  <dcterms:created xsi:type="dcterms:W3CDTF">2014-02-08T16:25:00Z</dcterms:created>
  <dcterms:modified xsi:type="dcterms:W3CDTF">2024-11-19T03:47:32Z</dcterms:modified>
</cp:coreProperties>
</file>