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C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35C1DF-1B09-42DC-9794-045BA7923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A88C73E-B5AB-4941-AC2A-FF7594B72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31C04D-9393-4728-9C25-0F505C24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97B40E-F080-4949-ADAA-75071535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B0CDF2-807B-44B0-ACDB-24E9F902B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98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B99C3A-1644-402D-87E1-0EB143AFF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EC9E170-7BAD-4134-AD4C-5BED917C8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CBFC6F-1717-42CE-AFEE-0956B15E3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5F59E8-D01A-49AA-8F99-DD00E1D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8BC2FCF-037B-4645-B2C8-F9CC2225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36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94D6C97-407A-4BC2-9490-4614F4202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C1D4006-05A2-4AF1-A398-885E321BE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BAE3DAC-0225-4547-A01B-51DA55C3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396CE3B-1D99-421A-A8D2-27F2CFE6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D9EFEC-FF8C-47BE-B47C-BC2988F1C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76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B6FAFF-812E-4B6F-94B4-87D3F17FB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E724750-FB5A-4B3E-8466-F068D7EC3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21FC464-01FC-4ED5-BC3F-EF0235D5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BAF896-E0FF-4C33-A7EE-93B98AA2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CC605F-F299-4231-ABB8-CD34ED5F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55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497326-F92B-425F-831A-F2BB623FE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FBB0146-2010-4DA9-8AEA-5C0CF7FB9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FE692E4-D5BD-4B5F-B6DA-4AA2F79D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E5210E-6EFB-4FCF-B35D-353C2C734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A46EDD-2B5D-4290-B20B-705E1DD0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417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93BD59-2065-46F8-8D93-F447396BC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96FC22-1BF2-484E-A96C-322A2F648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2043301-52ED-44BE-BF99-0AEE49D04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DFAF061-6AA9-4449-9268-8EA66C732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1F0969F-538D-45E3-81FF-398E43656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437D2F5-8257-4FD6-972F-486A476F7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572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6627DE-03ED-4AE7-843F-DDE177A91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D767F2-F972-4CCE-9584-CF678C4E6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14C1524-22BE-4635-BCD8-F047B20DA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73A9B61-863B-4129-92FB-89F152540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B3FB75D-354F-4B1D-B8E3-B8D1C2A7B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B801838-F4C9-4CA0-AFD0-8EAB29E71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E9048B4-7951-4A1E-BADB-169CF198A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4E6252C-41A6-46C7-AF92-F1102430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21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E63A07-68BC-43FF-A47B-16A8C1D3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27D5A24-87F3-43FE-A75E-F5078BEFA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BD7BB24-C707-44DA-B7EE-95998C1F2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2F5B000-1033-4D23-A64C-CBB83A86F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42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D6A4562-63FF-46DB-96F1-4FF7EA4B5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730645B-790B-4024-AAC7-FB4B3321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A3E5EB6-C103-43F9-9491-0C30E96E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408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DCE35F-8F30-4F8F-940F-1583C943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679539-F3D7-43F2-AA86-C627D5557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F4F44E6-1E79-4BA5-ABF1-356942ED9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EEEBE4-73F8-4A8B-A6D3-21B66BC82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22FB643-429D-49C5-A703-F638BDFD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C8DE57-268B-435D-99F5-AB7FD73E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34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83784B-093D-45A4-8248-90147D034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47B457F-E0C4-42A6-9152-82346D348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49A75BD-6A77-4F91-B9B0-E9EFEF969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79F8DC7-3CBF-48A5-878C-C87D489FE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A490AF8-2945-4F7A-8966-3104C17A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D446ECB-40CD-4CC6-A831-78563EA28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63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37000">
              <a:srgbClr val="E2CFF1"/>
            </a:gs>
            <a:gs pos="73000">
              <a:srgbClr val="7030A0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206CC82-9BD9-45E0-9813-C80557DB6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A954D5A-9798-4651-AB3A-743C3402B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C48287-F893-422A-908B-06F024238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54A16-9683-4A27-8FB3-46F0DBFC65C6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D6CCE0-5E0E-4A86-86CA-294B91987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AB93AF-4C26-4211-B10A-241847CEA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D4A83-4308-47C1-AE09-958FC32FE5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07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ww.newgrounds.com/art/view/dydys/kuromi-and-melody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77A3CA6-9443-420D-A51C-08975060F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大家一起來猜謎</a:t>
            </a:r>
          </a:p>
        </p:txBody>
      </p:sp>
      <p:pic>
        <p:nvPicPr>
          <p:cNvPr id="22" name="圖片 21" descr="斜看的 Pusheen 貓">
            <a:extLst>
              <a:ext uri="{FF2B5EF4-FFF2-40B4-BE49-F238E27FC236}">
                <a16:creationId xmlns:a16="http://schemas.microsoft.com/office/drawing/2014/main" id="{326751A1-335A-491F-BCE0-1CF1757D1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3036"/>
            <a:ext cx="3810000" cy="3810000"/>
          </a:xfrm>
          <a:prstGeom prst="rect">
            <a:avLst/>
          </a:prstGeom>
        </p:spPr>
      </p:pic>
      <p:sp>
        <p:nvSpPr>
          <p:cNvPr id="23" name="雲朵形 22">
            <a:extLst>
              <a:ext uri="{FF2B5EF4-FFF2-40B4-BE49-F238E27FC236}">
                <a16:creationId xmlns:a16="http://schemas.microsoft.com/office/drawing/2014/main" id="{5AF7DCA9-AD97-477E-8109-BDE2C318DC17}"/>
              </a:ext>
            </a:extLst>
          </p:cNvPr>
          <p:cNvSpPr/>
          <p:nvPr/>
        </p:nvSpPr>
        <p:spPr>
          <a:xfrm>
            <a:off x="4863353" y="4114800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開始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6730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click.wav"/>
          </p:stSnd>
        </p:sndAc>
      </p:transition>
    </mc:Choice>
    <mc:Fallback>
      <p:transition spd="slow">
        <p:fade/>
        <p:sndAc>
          <p:stSnd>
            <p:snd r:embed="rId2" name="click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2E2612-CE07-4B81-BD05-D5D23D92C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1" y="39201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altLang="zh-TW" sz="9600" dirty="0" err="1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Kuromi</a:t>
            </a:r>
            <a:r>
              <a:rPr lang="zh-TW" altLang="en-US" sz="9600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的朋友</a:t>
            </a:r>
            <a:r>
              <a:rPr lang="zh-TW" altLang="en-US" sz="9600" dirty="0"/>
              <a:t>？</a:t>
            </a:r>
          </a:p>
        </p:txBody>
      </p:sp>
      <p:sp>
        <p:nvSpPr>
          <p:cNvPr id="3" name="雲朵形 2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83EEFB94-20E1-40E9-A88D-E1DBA7D74698}"/>
              </a:ext>
            </a:extLst>
          </p:cNvPr>
          <p:cNvSpPr/>
          <p:nvPr/>
        </p:nvSpPr>
        <p:spPr>
          <a:xfrm>
            <a:off x="4863353" y="4127407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美樂蒂</a:t>
            </a:r>
          </a:p>
        </p:txBody>
      </p:sp>
      <p:sp>
        <p:nvSpPr>
          <p:cNvPr id="4" name="雲朵形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5542E0D8-5B6C-4D06-B453-0C05B704BF36}"/>
              </a:ext>
            </a:extLst>
          </p:cNvPr>
          <p:cNvSpPr/>
          <p:nvPr/>
        </p:nvSpPr>
        <p:spPr>
          <a:xfrm>
            <a:off x="1331259" y="4127407"/>
            <a:ext cx="23128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大耳狗</a:t>
            </a:r>
          </a:p>
        </p:txBody>
      </p:sp>
      <p:sp>
        <p:nvSpPr>
          <p:cNvPr id="5" name="雲朵形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DFD4880-3532-4252-A3F4-4B1BBDD2EFC3}"/>
              </a:ext>
            </a:extLst>
          </p:cNvPr>
          <p:cNvSpPr/>
          <p:nvPr/>
        </p:nvSpPr>
        <p:spPr>
          <a:xfrm>
            <a:off x="8619565" y="4127406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布丁狗 </a:t>
            </a:r>
          </a:p>
        </p:txBody>
      </p:sp>
      <p:sp>
        <p:nvSpPr>
          <p:cNvPr id="6" name="雲朵形 5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790996CE-95D1-459C-913D-FFC0AE1A7930}"/>
              </a:ext>
            </a:extLst>
          </p:cNvPr>
          <p:cNvSpPr/>
          <p:nvPr/>
        </p:nvSpPr>
        <p:spPr>
          <a:xfrm>
            <a:off x="4863352" y="1909482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庫巴</a:t>
            </a:r>
          </a:p>
        </p:txBody>
      </p:sp>
    </p:spTree>
    <p:extLst>
      <p:ext uri="{BB962C8B-B14F-4D97-AF65-F5344CB8AC3E}">
        <p14:creationId xmlns:p14="http://schemas.microsoft.com/office/powerpoint/2010/main" val="16985018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  <p:sndAc>
          <p:stSnd>
            <p:snd r:embed="rId2" name="suction.wav"/>
          </p:stSnd>
        </p:sndAc>
      </p:transition>
    </mc:Choice>
    <mc:Fallback>
      <p:transition spd="slow">
        <p:fade/>
        <p:sndAc>
          <p:stSnd>
            <p:snd r:embed="rId2" name="suctio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: 十四角 2">
            <a:extLst>
              <a:ext uri="{FF2B5EF4-FFF2-40B4-BE49-F238E27FC236}">
                <a16:creationId xmlns:a16="http://schemas.microsoft.com/office/drawing/2014/main" id="{B1EACC24-7815-4F89-9510-F8E8535A3BEF}"/>
              </a:ext>
            </a:extLst>
          </p:cNvPr>
          <p:cNvSpPr/>
          <p:nvPr/>
        </p:nvSpPr>
        <p:spPr>
          <a:xfrm>
            <a:off x="1223682" y="13447"/>
            <a:ext cx="7413812" cy="34155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solidFill>
                  <a:srgbClr val="E2CFF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你錯了</a:t>
            </a:r>
            <a:r>
              <a:rPr lang="en-US" altLang="zh-TW" sz="7200" dirty="0">
                <a:solidFill>
                  <a:srgbClr val="E2CFF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7200" dirty="0">
              <a:solidFill>
                <a:srgbClr val="E2CFF1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B209EC3-B588-4304-8295-C9BE02605F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180729" y="2693838"/>
            <a:ext cx="5011271" cy="4164162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A7E74D96-2EF1-4810-8E6E-91F9A9DF3F05}"/>
              </a:ext>
            </a:extLst>
          </p:cNvPr>
          <p:cNvSpPr txBox="1"/>
          <p:nvPr/>
        </p:nvSpPr>
        <p:spPr>
          <a:xfrm>
            <a:off x="7180729" y="6939046"/>
            <a:ext cx="50112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00">
                <a:hlinkClick r:id="rId4" tooltip="https://www.newgrounds.com/art/view/dydys/kuromi-and-melody"/>
              </a:rPr>
              <a:t>此相片</a:t>
            </a:r>
            <a:r>
              <a:rPr lang="zh-TW" altLang="en-US" sz="900"/>
              <a:t> (作者: 未知的作者) 已透過 </a:t>
            </a:r>
            <a:r>
              <a:rPr lang="zh-TW" altLang="en-US" sz="900">
                <a:hlinkClick r:id="rId5" tooltip="https://creativecommons.org/licenses/by-nc/3.0/"/>
              </a:rPr>
              <a:t>CC BY-NC</a:t>
            </a:r>
            <a:r>
              <a:rPr lang="zh-TW" altLang="en-US" sz="900"/>
              <a:t> 授權</a:t>
            </a:r>
          </a:p>
        </p:txBody>
      </p:sp>
      <p:sp>
        <p:nvSpPr>
          <p:cNvPr id="7" name="雲朵形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22C3E52-8ABC-49D5-A0EB-DE968C69D013}"/>
              </a:ext>
            </a:extLst>
          </p:cNvPr>
          <p:cNvSpPr/>
          <p:nvPr/>
        </p:nvSpPr>
        <p:spPr>
          <a:xfrm>
            <a:off x="3993776" y="4338917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1131257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綵帶: 向下傾斜 1">
            <a:extLst>
              <a:ext uri="{FF2B5EF4-FFF2-40B4-BE49-F238E27FC236}">
                <a16:creationId xmlns:a16="http://schemas.microsoft.com/office/drawing/2014/main" id="{9E5E61BB-E325-4125-B22A-62D1B0FF00CF}"/>
              </a:ext>
            </a:extLst>
          </p:cNvPr>
          <p:cNvSpPr/>
          <p:nvPr/>
        </p:nvSpPr>
        <p:spPr>
          <a:xfrm>
            <a:off x="1488141" y="-72838"/>
            <a:ext cx="8624047" cy="2169459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r>
              <a:rPr lang="en-US" altLang="zh-TW" sz="9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9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圖片 2" descr="膝上型電腦 Pusheen 貓">
            <a:extLst>
              <a:ext uri="{FF2B5EF4-FFF2-40B4-BE49-F238E27FC236}">
                <a16:creationId xmlns:a16="http://schemas.microsoft.com/office/drawing/2014/main" id="{C4375EAA-788F-4701-908D-428FC6C03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29" y="857811"/>
            <a:ext cx="3810000" cy="3810000"/>
          </a:xfrm>
          <a:prstGeom prst="rect">
            <a:avLst/>
          </a:prstGeom>
        </p:spPr>
      </p:pic>
      <p:pic>
        <p:nvPicPr>
          <p:cNvPr id="5" name="圖片 4" descr="說讚的 Pusheen 貓">
            <a:extLst>
              <a:ext uri="{FF2B5EF4-FFF2-40B4-BE49-F238E27FC236}">
                <a16:creationId xmlns:a16="http://schemas.microsoft.com/office/drawing/2014/main" id="{BAC7043F-9F54-43AA-9A12-D547A02D94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517" y="1317811"/>
            <a:ext cx="3810000" cy="3810000"/>
          </a:xfrm>
          <a:prstGeom prst="rect">
            <a:avLst/>
          </a:prstGeom>
        </p:spPr>
      </p:pic>
      <p:pic>
        <p:nvPicPr>
          <p:cNvPr id="7" name="圖片 6" descr="披薩 Pusheen 貓">
            <a:extLst>
              <a:ext uri="{FF2B5EF4-FFF2-40B4-BE49-F238E27FC236}">
                <a16:creationId xmlns:a16="http://schemas.microsoft.com/office/drawing/2014/main" id="{0534AC0B-F71F-4D6D-A74D-472CA60DFE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9" y="1143000"/>
            <a:ext cx="3810000" cy="3810000"/>
          </a:xfrm>
          <a:prstGeom prst="rect">
            <a:avLst/>
          </a:prstGeom>
        </p:spPr>
      </p:pic>
      <p:sp>
        <p:nvSpPr>
          <p:cNvPr id="6" name="雲朵形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DB2818D1-A8FB-4A28-A3AE-F063C2EC4A61}"/>
              </a:ext>
            </a:extLst>
          </p:cNvPr>
          <p:cNvSpPr/>
          <p:nvPr/>
        </p:nvSpPr>
        <p:spPr>
          <a:xfrm>
            <a:off x="4863352" y="4589930"/>
            <a:ext cx="2465293" cy="2026023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掰掰</a:t>
            </a:r>
          </a:p>
        </p:txBody>
      </p:sp>
    </p:spTree>
    <p:extLst>
      <p:ext uri="{BB962C8B-B14F-4D97-AF65-F5344CB8AC3E}">
        <p14:creationId xmlns:p14="http://schemas.microsoft.com/office/powerpoint/2010/main" val="10174827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47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Arial</vt:lpstr>
      <vt:lpstr>Calibri</vt:lpstr>
      <vt:lpstr>Calibri Light</vt:lpstr>
      <vt:lpstr>Office 佈景主題</vt:lpstr>
      <vt:lpstr>大家一起來猜謎</vt:lpstr>
      <vt:lpstr>Kuromi的朋友？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大家一起來猜謎</dc:title>
  <dc:creator>user</dc:creator>
  <cp:lastModifiedBy>user</cp:lastModifiedBy>
  <cp:revision>10</cp:revision>
  <dcterms:created xsi:type="dcterms:W3CDTF">2024-10-22T01:23:14Z</dcterms:created>
  <dcterms:modified xsi:type="dcterms:W3CDTF">2024-11-05T01:25:33Z</dcterms:modified>
</cp:coreProperties>
</file>