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ACFE"/>
    <a:srgbClr val="FCA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10-29T08:57:41.765" idx="1">
    <p:pos x="10" y="10"/>
    <p:text>!!!!!!!!!!!!!!!!!!!!!!!!1xxqxqxxxqxqxqxqxqxqxxqxqxqxqxqxqxqxqxq</p:text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D7A747-7DF9-46DF-9983-9E7244BEA9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88D8321-6B08-498B-A1B9-4B5BA8846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08AB457-D802-441E-B448-F33B2DF9F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8E8E39-C433-49AD-8FFF-F56A0211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FFD575-5E19-4C17-B064-66C0B754F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80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B228E8-1AED-4082-9950-8C151CF3B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93DAE7D-CB39-4A8A-9B51-691A3976F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DB1A3BC-26C4-4126-93EB-745556C24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E14B23-3D92-4BD8-99A2-E8E917A36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5EC51A7-736A-428A-B762-118017EF8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310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4493C1B-4CAB-4B6B-B373-18585D8DFD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63313D0-29F2-4B53-A7DC-7FDDCD404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8566247-8CFB-48F6-96FE-B1C07BD3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F8404DF-1B7A-4853-9BBD-65D268D15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2B7E7D-522F-4C18-AD28-AE3DC3EE5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15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799FD6-419E-4235-813D-9837E95EF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F997D9-44DB-4AC1-80D7-8FC3BF51B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CCF820-78A8-4A28-8721-B9A376E22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BFF55B9-45A9-4CDD-BF42-FB7FF5EF9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1286F8-DC03-4B36-AFDB-3E802D72A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052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A1B75B-042B-40E8-9C5E-3A5D3056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96D8B4F-1FF9-4159-9266-34329420F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530286-A703-452D-AF85-678EE8E8D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339E292-B541-4CBA-8A67-70154173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C28A569-91CD-40A9-BA0E-9399AEF8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41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1E317B-23FC-4A02-9A87-3C3FD41C5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FCBDC50-248A-4637-ACF7-C4315B0BF3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8F1AED9-7038-4CDF-9181-C4A03893C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DE82ECC-254C-4262-8702-2ECCC1FCB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78ADAE-922C-4B7B-8F18-F530773BC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BC5335-389E-4D6F-9A75-C40B02031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93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F11AD1-32DB-4665-A483-FBEF66E87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A38FC1F-8B9E-44EB-8D77-FB5C75E13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DEF41A9-E06B-4D7A-A6DE-754A3BC97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E8419BC-4BFB-49E5-830B-A7792C1D9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35C81B2-CF43-486D-AFDA-D982F016B8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75AB5D4-E15E-4D13-B276-24B7A23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D84B406-B8CA-409D-AC82-5DCBE9780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065AAA4-DA2F-4988-B1EA-F1CB579A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653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6CED32-DD45-4F5D-ABBD-04C4018D2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E52768A-A064-4C19-B8C6-A72BC8E6C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C9FBBEC-1531-4BBB-96F7-5AA66F440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9150CBA-E799-4E80-A5E2-1884FC786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71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C7B626F-93E6-46F7-8D32-FE94449CE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8B35654-1AF2-4FF6-9BCD-B189993FD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88517F9-F32D-48AA-82C1-AF0A03175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10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DE3270-CA22-43FD-A884-2E943375F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C8DA3D0-7E3D-4E1C-8EE8-0F236343B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49A04BC-43E5-4166-81E5-46144E60D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C3CDEF6-531E-4AD7-8AE0-925ECFD05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FEDB826-5DB2-4A87-8DF5-14066749F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8989AE9-CC22-4C5C-B6E5-226FC6DAB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08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C2A66A-2315-4F78-A2F0-A314370A0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B0BA79F-2A46-4C04-909F-193308ED9C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842C941-FA5E-46F1-94F8-F9B96DBF7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60C07F4-20E5-4A94-B1D3-22C2C9F1A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06FF9EF-4C7F-478A-8B88-668DC034E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599E055-3CA4-49DC-8416-257BD872A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853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rgbClr val="FECABD"/>
            </a:gs>
            <a:gs pos="0">
              <a:srgbClr val="FCAEE0"/>
            </a:gs>
            <a:gs pos="4000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3BAADAC-1147-4F9A-9C1F-799CB5525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13EB78D-352F-4D7A-82B3-F89DE615C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D07B87-5393-4DDB-9C67-EFBCEEABEC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7F3B1-F7C8-4C0A-BE5A-80F8695150A1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501B303-97C2-48B5-A2AF-F08DC960F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CABE4AD-1A3E-4590-A57D-055E11ADC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4DD5B-38E1-45E9-8E06-4DB057A50B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1593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09E69900-BC5C-4324-B7D1-5A6C9B42A6F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12700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53000">
                      <a:srgbClr val="92D050"/>
                    </a:gs>
                    <a:gs pos="12000">
                      <a:srgbClr val="00B050"/>
                    </a:gs>
                    <a:gs pos="97000">
                      <a:schemeClr val="accent6">
                        <a:lumMod val="40000"/>
                        <a:lumOff val="60000"/>
                      </a:schemeClr>
                    </a:gs>
                  </a:gsLst>
                  <a:lin ang="5400000"/>
                </a:gradFill>
                <a:latin typeface="文鼎特圓" panose="020B0609010101010101" pitchFamily="49" charset="-120"/>
                <a:ea typeface="文鼎特圓" panose="020B0609010101010101" pitchFamily="49" charset="-120"/>
              </a:rPr>
              <a:t>大家來猜謎</a:t>
            </a:r>
          </a:p>
        </p:txBody>
      </p:sp>
      <p:pic>
        <p:nvPicPr>
          <p:cNvPr id="3" name="圖片 2" descr="愛心 Pusheen 貓">
            <a:extLst>
              <a:ext uri="{FF2B5EF4-FFF2-40B4-BE49-F238E27FC236}">
                <a16:creationId xmlns:a16="http://schemas.microsoft.com/office/drawing/2014/main" id="{9D785287-2496-4180-B6EF-2D5EEDF2F8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4023"/>
            <a:ext cx="3810000" cy="3810000"/>
          </a:xfrm>
          <a:prstGeom prst="rect">
            <a:avLst/>
          </a:prstGeom>
        </p:spPr>
      </p:pic>
      <p:pic>
        <p:nvPicPr>
          <p:cNvPr id="6" name="圖片 5" descr="膝上型電腦 Pusheen 貓">
            <a:extLst>
              <a:ext uri="{FF2B5EF4-FFF2-40B4-BE49-F238E27FC236}">
                <a16:creationId xmlns:a16="http://schemas.microsoft.com/office/drawing/2014/main" id="{35C4DEFB-701B-4E23-BF20-2ACC614691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153" y="3639671"/>
            <a:ext cx="3810000" cy="3810000"/>
          </a:xfrm>
          <a:prstGeom prst="rect">
            <a:avLst/>
          </a:prstGeom>
        </p:spPr>
      </p:pic>
      <p:sp>
        <p:nvSpPr>
          <p:cNvPr id="9" name="矩形: 圓角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7D9082C-C443-4E9E-B6EC-63BB057F843E}"/>
              </a:ext>
            </a:extLst>
          </p:cNvPr>
          <p:cNvSpPr/>
          <p:nvPr/>
        </p:nvSpPr>
        <p:spPr>
          <a:xfrm>
            <a:off x="4970929" y="3639671"/>
            <a:ext cx="2250141" cy="1183341"/>
          </a:xfrm>
          <a:prstGeom prst="roundRect">
            <a:avLst/>
          </a:prstGeom>
          <a:gradFill>
            <a:gsLst>
              <a:gs pos="0">
                <a:srgbClr val="FFC000"/>
              </a:gs>
              <a:gs pos="52000">
                <a:srgbClr val="92D050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開始囉</a:t>
            </a:r>
            <a:r>
              <a:rPr lang="en-US" altLang="zh-TW" sz="32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1" name="圖片 10" descr="說嗨的 Pusheen 貓">
            <a:extLst>
              <a:ext uri="{FF2B5EF4-FFF2-40B4-BE49-F238E27FC236}">
                <a16:creationId xmlns:a16="http://schemas.microsoft.com/office/drawing/2014/main" id="{26F8B117-07E9-4A86-A906-48B732B9B5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012" y="399473"/>
            <a:ext cx="3029527" cy="302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801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3C57A4-8904-4387-938B-AB8F3FD01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836" y="31894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b="1" dirty="0">
                <a:ln w="12700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22000">
                      <a:srgbClr val="00B0F0"/>
                    </a:gs>
                    <a:gs pos="87000">
                      <a:schemeClr val="accent6">
                        <a:lumMod val="40000"/>
                        <a:lumOff val="6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請問我最喜歡的動物是什麼</a:t>
            </a:r>
            <a:r>
              <a:rPr lang="en-US" altLang="zh-TW" sz="4800" b="1" dirty="0">
                <a:ln w="12700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22000">
                      <a:srgbClr val="00B0F0"/>
                    </a:gs>
                    <a:gs pos="87000">
                      <a:schemeClr val="accent6">
                        <a:lumMod val="40000"/>
                        <a:lumOff val="6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4800" b="1" dirty="0">
              <a:ln w="12700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22000">
                    <a:srgbClr val="00B0F0"/>
                  </a:gs>
                  <a:gs pos="87000">
                    <a:schemeClr val="accent6">
                      <a:lumMod val="40000"/>
                      <a:lumOff val="60000"/>
                    </a:schemeClr>
                  </a:gs>
                </a:gsLst>
                <a:lin ang="5400000"/>
              </a:gra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震驚的 Pusheen 貓">
            <a:extLst>
              <a:ext uri="{FF2B5EF4-FFF2-40B4-BE49-F238E27FC236}">
                <a16:creationId xmlns:a16="http://schemas.microsoft.com/office/drawing/2014/main" id="{6E525E3F-D26C-43BA-BCB3-5729C4E3F5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105" y="1165412"/>
            <a:ext cx="3517424" cy="3517424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E179A410-A217-41D3-87D5-AAA77522DC56}"/>
              </a:ext>
            </a:extLst>
          </p:cNvPr>
          <p:cNvSpPr/>
          <p:nvPr/>
        </p:nvSpPr>
        <p:spPr>
          <a:xfrm>
            <a:off x="8426143" y="4823010"/>
            <a:ext cx="2250141" cy="1183341"/>
          </a:xfrm>
          <a:prstGeom prst="roundRect">
            <a:avLst/>
          </a:prstGeom>
          <a:gradFill>
            <a:gsLst>
              <a:gs pos="0">
                <a:srgbClr val="FFC000"/>
              </a:gs>
              <a:gs pos="52000">
                <a:srgbClr val="92D050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水豚</a:t>
            </a:r>
          </a:p>
        </p:txBody>
      </p:sp>
      <p:sp>
        <p:nvSpPr>
          <p:cNvPr id="6" name="矩形: 圓角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254EFF3-B4FE-4328-B9E3-AC8A0EB4E081}"/>
              </a:ext>
            </a:extLst>
          </p:cNvPr>
          <p:cNvSpPr/>
          <p:nvPr/>
        </p:nvSpPr>
        <p:spPr>
          <a:xfrm>
            <a:off x="4878565" y="4823011"/>
            <a:ext cx="2250141" cy="1183341"/>
          </a:xfrm>
          <a:prstGeom prst="roundRect">
            <a:avLst/>
          </a:prstGeom>
          <a:gradFill>
            <a:gsLst>
              <a:gs pos="0">
                <a:srgbClr val="FFC000"/>
              </a:gs>
              <a:gs pos="52000">
                <a:srgbClr val="92D050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兔子</a:t>
            </a:r>
          </a:p>
        </p:txBody>
      </p:sp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E515E10-4D67-4D63-BA0A-0CE6498A8F58}"/>
              </a:ext>
            </a:extLst>
          </p:cNvPr>
          <p:cNvSpPr/>
          <p:nvPr/>
        </p:nvSpPr>
        <p:spPr>
          <a:xfrm>
            <a:off x="980820" y="4823012"/>
            <a:ext cx="2250141" cy="1183341"/>
          </a:xfrm>
          <a:prstGeom prst="roundRect">
            <a:avLst/>
          </a:prstGeom>
          <a:gradFill>
            <a:gsLst>
              <a:gs pos="0">
                <a:srgbClr val="FFC000"/>
              </a:gs>
              <a:gs pos="52000">
                <a:srgbClr val="92D050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貓咪</a:t>
            </a:r>
          </a:p>
        </p:txBody>
      </p:sp>
      <p:pic>
        <p:nvPicPr>
          <p:cNvPr id="9" name="圖片 8" descr="思考 Gummy Monsters">
            <a:extLst>
              <a:ext uri="{FF2B5EF4-FFF2-40B4-BE49-F238E27FC236}">
                <a16:creationId xmlns:a16="http://schemas.microsoft.com/office/drawing/2014/main" id="{0315BE9B-B7AD-47E1-A2C6-CB8B7BB1D5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71" y="1057835"/>
            <a:ext cx="2528047" cy="252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888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cashreg.wav"/>
          </p:stSnd>
        </p:sndAc>
      </p:transition>
    </mc:Choice>
    <mc:Fallback>
      <p:transition spd="slow">
        <p:sndAc>
          <p:stSnd>
            <p:snd r:embed="rId2" name="cashreg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C5759020-E770-4B51-A380-34D355DAF5FE}"/>
              </a:ext>
            </a:extLst>
          </p:cNvPr>
          <p:cNvSpPr/>
          <p:nvPr/>
        </p:nvSpPr>
        <p:spPr>
          <a:xfrm>
            <a:off x="443346" y="184728"/>
            <a:ext cx="5043054" cy="3482108"/>
          </a:xfrm>
          <a:prstGeom prst="irregularSeal2">
            <a:avLst/>
          </a:prstGeom>
          <a:gradFill>
            <a:gsLst>
              <a:gs pos="72000">
                <a:srgbClr val="00B0F0"/>
              </a:gs>
              <a:gs pos="0">
                <a:srgbClr val="002060"/>
              </a:gs>
              <a:gs pos="39000">
                <a:schemeClr val="accent6">
                  <a:lumMod val="60000"/>
                  <a:lumOff val="40000"/>
                </a:schemeClr>
              </a:gs>
              <a:gs pos="100000">
                <a:srgbClr val="FCAEE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000" dirty="0">
                <a:solidFill>
                  <a:schemeClr val="tx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solidFill>
                <a:schemeClr val="tx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炸彈橡皮糖怪物">
            <a:extLst>
              <a:ext uri="{FF2B5EF4-FFF2-40B4-BE49-F238E27FC236}">
                <a16:creationId xmlns:a16="http://schemas.microsoft.com/office/drawing/2014/main" id="{847E8EAF-1A29-4C35-84D4-B10C3ED9C0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4092" y="3439390"/>
            <a:ext cx="3013364" cy="3013364"/>
          </a:xfrm>
          <a:prstGeom prst="rect">
            <a:avLst/>
          </a:prstGeom>
        </p:spPr>
      </p:pic>
      <p:pic>
        <p:nvPicPr>
          <p:cNvPr id="6" name="圖片 5" descr="哭泣的 Pusheen 貓">
            <a:extLst>
              <a:ext uri="{FF2B5EF4-FFF2-40B4-BE49-F238E27FC236}">
                <a16:creationId xmlns:a16="http://schemas.microsoft.com/office/drawing/2014/main" id="{128E96FC-68F9-4629-A7F2-C35845D759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76" y="3429000"/>
            <a:ext cx="3546764" cy="3546764"/>
          </a:xfrm>
          <a:prstGeom prst="rect">
            <a:avLst/>
          </a:prstGeom>
        </p:spPr>
      </p:pic>
      <p:pic>
        <p:nvPicPr>
          <p:cNvPr id="8" name="圖片 7" descr="糟糕 Gummy Monsters">
            <a:extLst>
              <a:ext uri="{FF2B5EF4-FFF2-40B4-BE49-F238E27FC236}">
                <a16:creationId xmlns:a16="http://schemas.microsoft.com/office/drawing/2014/main" id="{CF24CCFF-DA3B-4ACC-A5C5-B6DFFA8055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165" y="846076"/>
            <a:ext cx="3218873" cy="3218873"/>
          </a:xfrm>
          <a:prstGeom prst="rect">
            <a:avLst/>
          </a:prstGeom>
        </p:spPr>
      </p:pic>
      <p:sp>
        <p:nvSpPr>
          <p:cNvPr id="7" name="矩形: 圓角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BF188CA-5FBE-4F89-ADFD-084B9B5B7F04}"/>
              </a:ext>
            </a:extLst>
          </p:cNvPr>
          <p:cNvSpPr/>
          <p:nvPr/>
        </p:nvSpPr>
        <p:spPr>
          <a:xfrm>
            <a:off x="4970929" y="4610711"/>
            <a:ext cx="2250141" cy="1183341"/>
          </a:xfrm>
          <a:prstGeom prst="roundRect">
            <a:avLst/>
          </a:prstGeom>
          <a:gradFill>
            <a:gsLst>
              <a:gs pos="0">
                <a:srgbClr val="FFC000"/>
              </a:gs>
              <a:gs pos="52000">
                <a:srgbClr val="92D050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重新開始</a:t>
            </a:r>
          </a:p>
        </p:txBody>
      </p:sp>
    </p:spTree>
    <p:extLst>
      <p:ext uri="{BB962C8B-B14F-4D97-AF65-F5344CB8AC3E}">
        <p14:creationId xmlns:p14="http://schemas.microsoft.com/office/powerpoint/2010/main" val="2382450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explode.wav"/>
          </p:stSnd>
        </p:sndAc>
      </p:transition>
    </mc:Choice>
    <mc:Fallback>
      <p:transition spd="slow">
        <p:sndAc>
          <p:stSnd>
            <p:snd r:embed="rId2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F277C90A-382A-48C7-B212-8F91BE0B4E5B}"/>
              </a:ext>
            </a:extLst>
          </p:cNvPr>
          <p:cNvSpPr/>
          <p:nvPr/>
        </p:nvSpPr>
        <p:spPr>
          <a:xfrm>
            <a:off x="231726" y="279399"/>
            <a:ext cx="3980872" cy="2355273"/>
          </a:xfrm>
          <a:prstGeom prst="wedgeRoundRectCallout">
            <a:avLst>
              <a:gd name="adj1" fmla="val -43716"/>
              <a:gd name="adj2" fmla="val 68686"/>
              <a:gd name="adj3" fmla="val 16667"/>
            </a:avLst>
          </a:prstGeom>
          <a:gradFill>
            <a:gsLst>
              <a:gs pos="74000">
                <a:srgbClr val="E1ACFE"/>
              </a:gs>
              <a:gs pos="54000">
                <a:schemeClr val="accent6">
                  <a:lumMod val="60000"/>
                  <a:lumOff val="40000"/>
                </a:schemeClr>
              </a:gs>
              <a:gs pos="0">
                <a:srgbClr val="7030A0"/>
              </a:gs>
              <a:gs pos="28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答對了，</a:t>
            </a:r>
            <a:endParaRPr lang="en-US" altLang="zh-TW" sz="3600" dirty="0">
              <a:solidFill>
                <a:schemeClr val="tx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3600" dirty="0">
                <a:solidFill>
                  <a:schemeClr val="tx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你真厲害</a:t>
            </a:r>
            <a:r>
              <a:rPr lang="en-US" altLang="zh-TW" sz="3600" dirty="0">
                <a:solidFill>
                  <a:schemeClr val="tx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600" dirty="0">
              <a:solidFill>
                <a:schemeClr val="tx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6" name="圖片 15" descr="踢腿的 Pusheen 貓">
            <a:extLst>
              <a:ext uri="{FF2B5EF4-FFF2-40B4-BE49-F238E27FC236}">
                <a16:creationId xmlns:a16="http://schemas.microsoft.com/office/drawing/2014/main" id="{D82B302C-3095-4EAE-AD25-27243CDA27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860" y="719281"/>
            <a:ext cx="2440709" cy="2440709"/>
          </a:xfrm>
          <a:prstGeom prst="rect">
            <a:avLst/>
          </a:prstGeom>
        </p:spPr>
      </p:pic>
      <p:pic>
        <p:nvPicPr>
          <p:cNvPr id="18" name="圖片 17" descr="微笑 Gummy Monsters">
            <a:extLst>
              <a:ext uri="{FF2B5EF4-FFF2-40B4-BE49-F238E27FC236}">
                <a16:creationId xmlns:a16="http://schemas.microsoft.com/office/drawing/2014/main" id="{6E298654-7E87-45FA-B57A-D9CF873C9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860" y="4918364"/>
            <a:ext cx="1939636" cy="1939636"/>
          </a:xfrm>
          <a:prstGeom prst="rect">
            <a:avLst/>
          </a:prstGeom>
        </p:spPr>
      </p:pic>
      <p:pic>
        <p:nvPicPr>
          <p:cNvPr id="20" name="圖片 19" descr="非常喜歡! Gummy Monsters">
            <a:extLst>
              <a:ext uri="{FF2B5EF4-FFF2-40B4-BE49-F238E27FC236}">
                <a16:creationId xmlns:a16="http://schemas.microsoft.com/office/drawing/2014/main" id="{96592F21-14FE-4DB8-8A0A-1ABC4EE9E1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364" y="5043055"/>
            <a:ext cx="1939636" cy="1939636"/>
          </a:xfrm>
          <a:prstGeom prst="rect">
            <a:avLst/>
          </a:prstGeom>
        </p:spPr>
      </p:pic>
      <p:pic>
        <p:nvPicPr>
          <p:cNvPr id="22" name="圖片 21" descr="愛心 Pusheen 貓">
            <a:extLst>
              <a:ext uri="{FF2B5EF4-FFF2-40B4-BE49-F238E27FC236}">
                <a16:creationId xmlns:a16="http://schemas.microsoft.com/office/drawing/2014/main" id="{149754C9-6A94-4D36-BD98-F66F1CC2A3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29" y="3045692"/>
            <a:ext cx="2355273" cy="2355273"/>
          </a:xfrm>
          <a:prstGeom prst="rect">
            <a:avLst/>
          </a:prstGeom>
        </p:spPr>
      </p:pic>
      <p:pic>
        <p:nvPicPr>
          <p:cNvPr id="24" name="圖片 23" descr="說讚的 Pusheen 貓">
            <a:extLst>
              <a:ext uri="{FF2B5EF4-FFF2-40B4-BE49-F238E27FC236}">
                <a16:creationId xmlns:a16="http://schemas.microsoft.com/office/drawing/2014/main" id="{64C113FA-C279-497C-ADFE-9E40C0589F0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972" y="3045692"/>
            <a:ext cx="2022764" cy="2022764"/>
          </a:xfrm>
          <a:prstGeom prst="rect">
            <a:avLst/>
          </a:prstGeom>
        </p:spPr>
      </p:pic>
      <p:pic>
        <p:nvPicPr>
          <p:cNvPr id="26" name="圖片 25" descr="花 Gummy Monsters">
            <a:extLst>
              <a:ext uri="{FF2B5EF4-FFF2-40B4-BE49-F238E27FC236}">
                <a16:creationId xmlns:a16="http://schemas.microsoft.com/office/drawing/2014/main" id="{F4F1C4F9-A912-4929-8B6D-953712E2F82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9112" y="348265"/>
            <a:ext cx="2032000" cy="2032000"/>
          </a:xfrm>
          <a:prstGeom prst="rect">
            <a:avLst/>
          </a:prstGeom>
        </p:spPr>
      </p:pic>
      <p:sp>
        <p:nvSpPr>
          <p:cNvPr id="9" name="矩形: 圓角 8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1689DD2-54AF-4898-BDA5-0E7A47D7B4DB}"/>
              </a:ext>
            </a:extLst>
          </p:cNvPr>
          <p:cNvSpPr/>
          <p:nvPr/>
        </p:nvSpPr>
        <p:spPr>
          <a:xfrm>
            <a:off x="4970929" y="3639671"/>
            <a:ext cx="2250141" cy="1183341"/>
          </a:xfrm>
          <a:prstGeom prst="roundRect">
            <a:avLst/>
          </a:prstGeom>
          <a:gradFill>
            <a:gsLst>
              <a:gs pos="0">
                <a:srgbClr val="FFC000"/>
              </a:gs>
              <a:gs pos="52000">
                <a:srgbClr val="92D050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Bye </a:t>
            </a:r>
            <a:r>
              <a:rPr lang="en-US" altLang="zh-TW" sz="3200" dirty="0" err="1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bye</a:t>
            </a:r>
            <a:r>
              <a:rPr lang="en-US" altLang="zh-TW" sz="3200" dirty="0">
                <a:solidFill>
                  <a:schemeClr val="accent1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0066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applause.wav"/>
          </p:stSnd>
        </p:sndAc>
      </p:transition>
    </mc:Choice>
    <mc:Fallback>
      <p:transition spd="slow"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文鼎甜妞體P</vt:lpstr>
      <vt:lpstr>Arial</vt:lpstr>
      <vt:lpstr>Calibri</vt:lpstr>
      <vt:lpstr>Calibri Light</vt:lpstr>
      <vt:lpstr>Office 佈景主題</vt:lpstr>
      <vt:lpstr>大家來猜謎</vt:lpstr>
      <vt:lpstr>請問我最喜歡的動物是什麼?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user</dc:creator>
  <cp:lastModifiedBy>user</cp:lastModifiedBy>
  <cp:revision>10</cp:revision>
  <dcterms:created xsi:type="dcterms:W3CDTF">2024-10-22T01:23:23Z</dcterms:created>
  <dcterms:modified xsi:type="dcterms:W3CDTF">2024-11-05T01:24:41Z</dcterms:modified>
</cp:coreProperties>
</file>