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98" d="100"/>
          <a:sy n="98" d="100"/>
        </p:scale>
        <p:origin x="1074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4D21C7D-7126-49C6-8DE3-49E868092311}" type="datetimeFigureOut">
              <a:rPr lang="zh-TW" altLang="en-US" smtClean="0"/>
              <a:t>2024/11/5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62506C8-A95A-4182-99F0-1D20FDA3B08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977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21C7D-7126-49C6-8DE3-49E868092311}" type="datetimeFigureOut">
              <a:rPr lang="zh-TW" altLang="en-US" smtClean="0"/>
              <a:t>2024/11/5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06C8-A95A-4182-99F0-1D20FDA3B0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0886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21C7D-7126-49C6-8DE3-49E868092311}" type="datetimeFigureOut">
              <a:rPr lang="zh-TW" altLang="en-US" smtClean="0"/>
              <a:t>2024/11/5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06C8-A95A-4182-99F0-1D20FDA3B08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2850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21C7D-7126-49C6-8DE3-49E868092311}" type="datetimeFigureOut">
              <a:rPr lang="zh-TW" altLang="en-US" smtClean="0"/>
              <a:t>2024/11/5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06C8-A95A-4182-99F0-1D20FDA3B08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793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21C7D-7126-49C6-8DE3-49E868092311}" type="datetimeFigureOut">
              <a:rPr lang="zh-TW" altLang="en-US" smtClean="0"/>
              <a:t>2024/11/5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06C8-A95A-4182-99F0-1D20FDA3B0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4708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21C7D-7126-49C6-8DE3-49E868092311}" type="datetimeFigureOut">
              <a:rPr lang="zh-TW" altLang="en-US" smtClean="0"/>
              <a:t>2024/11/5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06C8-A95A-4182-99F0-1D20FDA3B08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127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21C7D-7126-49C6-8DE3-49E868092311}" type="datetimeFigureOut">
              <a:rPr lang="zh-TW" altLang="en-US" smtClean="0"/>
              <a:t>2024/11/5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06C8-A95A-4182-99F0-1D20FDA3B08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901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21C7D-7126-49C6-8DE3-49E868092311}" type="datetimeFigureOut">
              <a:rPr lang="zh-TW" altLang="en-US" smtClean="0"/>
              <a:t>2024/11/5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06C8-A95A-4182-99F0-1D20FDA3B08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204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21C7D-7126-49C6-8DE3-49E868092311}" type="datetimeFigureOut">
              <a:rPr lang="zh-TW" altLang="en-US" smtClean="0"/>
              <a:t>2024/11/5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06C8-A95A-4182-99F0-1D20FDA3B08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3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21C7D-7126-49C6-8DE3-49E868092311}" type="datetimeFigureOut">
              <a:rPr lang="zh-TW" altLang="en-US" smtClean="0"/>
              <a:t>2024/11/5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06C8-A95A-4182-99F0-1D20FDA3B0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1621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21C7D-7126-49C6-8DE3-49E868092311}" type="datetimeFigureOut">
              <a:rPr lang="zh-TW" altLang="en-US" smtClean="0"/>
              <a:t>2024/11/5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06C8-A95A-4182-99F0-1D20FDA3B08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32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21C7D-7126-49C6-8DE3-49E868092311}" type="datetimeFigureOut">
              <a:rPr lang="zh-TW" altLang="en-US" smtClean="0"/>
              <a:t>2024/11/5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06C8-A95A-4182-99F0-1D20FDA3B0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3905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21C7D-7126-49C6-8DE3-49E868092311}" type="datetimeFigureOut">
              <a:rPr lang="zh-TW" altLang="en-US" smtClean="0"/>
              <a:t>2024/11/5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06C8-A95A-4182-99F0-1D20FDA3B08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62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21C7D-7126-49C6-8DE3-49E868092311}" type="datetimeFigureOut">
              <a:rPr lang="zh-TW" altLang="en-US" smtClean="0"/>
              <a:t>2024/11/5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06C8-A95A-4182-99F0-1D20FDA3B08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573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21C7D-7126-49C6-8DE3-49E868092311}" type="datetimeFigureOut">
              <a:rPr lang="zh-TW" altLang="en-US" smtClean="0"/>
              <a:t>2024/11/5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06C8-A95A-4182-99F0-1D20FDA3B0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025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21C7D-7126-49C6-8DE3-49E868092311}" type="datetimeFigureOut">
              <a:rPr lang="zh-TW" altLang="en-US" smtClean="0"/>
              <a:t>2024/11/5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06C8-A95A-4182-99F0-1D20FDA3B08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013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21C7D-7126-49C6-8DE3-49E868092311}" type="datetimeFigureOut">
              <a:rPr lang="zh-TW" altLang="en-US" smtClean="0"/>
              <a:t>2024/11/5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06C8-A95A-4182-99F0-1D20FDA3B0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5585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4D21C7D-7126-49C6-8DE3-49E868092311}" type="datetimeFigureOut">
              <a:rPr lang="zh-TW" altLang="en-US" smtClean="0"/>
              <a:t>2024/11/5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62506C8-A95A-4182-99F0-1D20FDA3B0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4176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  <p:sldLayoutId id="2147483856" r:id="rId14"/>
    <p:sldLayoutId id="2147483857" r:id="rId15"/>
    <p:sldLayoutId id="2147483858" r:id="rId16"/>
    <p:sldLayoutId id="21474838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6CF462C1-66E4-467C-A93B-7E4E4D16B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sz="8000" dirty="0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海報體" panose="020B0609010101010101" pitchFamily="49" charset="-120"/>
                <a:ea typeface="文鼎海報體" panose="020B0609010101010101" pitchFamily="49" charset="-120"/>
              </a:rPr>
              <a:t>大家來猜謎</a:t>
            </a:r>
          </a:p>
        </p:txBody>
      </p:sp>
      <p:pic>
        <p:nvPicPr>
          <p:cNvPr id="6" name="圖片 5" descr="便便 Gummy Monsters">
            <a:extLst>
              <a:ext uri="{FF2B5EF4-FFF2-40B4-BE49-F238E27FC236}">
                <a16:creationId xmlns:a16="http://schemas.microsoft.com/office/drawing/2014/main" id="{18C84B0D-FAA3-4D27-BE18-5D9333153B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329" y="1634065"/>
            <a:ext cx="4007224" cy="4007224"/>
          </a:xfrm>
          <a:prstGeom prst="rect">
            <a:avLst/>
          </a:prstGeom>
        </p:spPr>
      </p:pic>
      <p:sp>
        <p:nvSpPr>
          <p:cNvPr id="7" name="矩形: 圓角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DEB2A7A-64A0-4FC1-BB91-CAC48F4FC453}"/>
              </a:ext>
            </a:extLst>
          </p:cNvPr>
          <p:cNvSpPr/>
          <p:nvPr/>
        </p:nvSpPr>
        <p:spPr>
          <a:xfrm>
            <a:off x="5280306" y="5223935"/>
            <a:ext cx="2169269" cy="819032"/>
          </a:xfrm>
          <a:prstGeom prst="roundRect">
            <a:avLst/>
          </a:prstGeom>
          <a:ln w="38100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>
                <a:latin typeface="文鼎海報體" panose="020B0609010101010101" pitchFamily="49" charset="-120"/>
                <a:ea typeface="文鼎海報體" panose="020B0609010101010101" pitchFamily="49" charset="-120"/>
              </a:rPr>
              <a:t>開始</a:t>
            </a:r>
          </a:p>
        </p:txBody>
      </p:sp>
    </p:spTree>
    <p:extLst>
      <p:ext uri="{BB962C8B-B14F-4D97-AF65-F5344CB8AC3E}">
        <p14:creationId xmlns:p14="http://schemas.microsoft.com/office/powerpoint/2010/main" val="24335305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  <p:sndAc>
          <p:stSnd>
            <p:snd r:embed="rId2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E490B4-12B0-498C-9113-F5DE23FE4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dirty="0">
                <a:solidFill>
                  <a:srgbClr val="FF0000"/>
                </a:solidFill>
                <a:latin typeface="文鼎海報體" panose="020B0609010101010101" pitchFamily="49" charset="-120"/>
                <a:ea typeface="文鼎海報體" panose="020B0609010101010101" pitchFamily="49" charset="-120"/>
              </a:rPr>
              <a:t>請問我喜歡的食物是什麼？</a:t>
            </a:r>
          </a:p>
        </p:txBody>
      </p:sp>
      <p:sp>
        <p:nvSpPr>
          <p:cNvPr id="3" name="矩形: 圓角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C46E735-D2E7-485F-AE49-42B21BB1B511}"/>
              </a:ext>
            </a:extLst>
          </p:cNvPr>
          <p:cNvSpPr/>
          <p:nvPr/>
        </p:nvSpPr>
        <p:spPr>
          <a:xfrm>
            <a:off x="8599251" y="5005548"/>
            <a:ext cx="1926077" cy="819032"/>
          </a:xfrm>
          <a:prstGeom prst="roundRect">
            <a:avLst/>
          </a:prstGeom>
          <a:ln w="38100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>
                <a:latin typeface="文鼎海報體" panose="020B0609010101010101" pitchFamily="49" charset="-120"/>
                <a:ea typeface="文鼎海報體" panose="020B0609010101010101" pitchFamily="49" charset="-120"/>
              </a:rPr>
              <a:t>咖哩飯</a:t>
            </a:r>
          </a:p>
        </p:txBody>
      </p:sp>
      <p:sp>
        <p:nvSpPr>
          <p:cNvPr id="4" name="矩形: 圓角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00288B3-B5C7-4E41-9450-74AED568803D}"/>
              </a:ext>
            </a:extLst>
          </p:cNvPr>
          <p:cNvSpPr/>
          <p:nvPr/>
        </p:nvSpPr>
        <p:spPr>
          <a:xfrm>
            <a:off x="4882427" y="4963394"/>
            <a:ext cx="2063122" cy="819032"/>
          </a:xfrm>
          <a:prstGeom prst="roundRect">
            <a:avLst/>
          </a:prstGeom>
          <a:ln w="38100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>
                <a:latin typeface="文鼎海報體" panose="020B0609010101010101" pitchFamily="49" charset="-120"/>
                <a:ea typeface="文鼎海報體" panose="020B0609010101010101" pitchFamily="49" charset="-120"/>
              </a:rPr>
              <a:t>牛肉麵</a:t>
            </a:r>
          </a:p>
        </p:txBody>
      </p:sp>
      <p:sp>
        <p:nvSpPr>
          <p:cNvPr id="5" name="矩形: 圓角 4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C6BFB293-7C5F-4750-A2F3-CB007FBC3CD7}"/>
              </a:ext>
            </a:extLst>
          </p:cNvPr>
          <p:cNvSpPr/>
          <p:nvPr/>
        </p:nvSpPr>
        <p:spPr>
          <a:xfrm>
            <a:off x="1295402" y="5005548"/>
            <a:ext cx="1835286" cy="734725"/>
          </a:xfrm>
          <a:prstGeom prst="roundRect">
            <a:avLst/>
          </a:prstGeom>
          <a:ln w="38100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>
                <a:latin typeface="文鼎海報體" panose="020B0609010101010101" pitchFamily="49" charset="-120"/>
                <a:ea typeface="文鼎海報體" panose="020B0609010101010101" pitchFamily="49" charset="-120"/>
              </a:rPr>
              <a:t>火鍋</a:t>
            </a:r>
          </a:p>
        </p:txBody>
      </p:sp>
    </p:spTree>
    <p:extLst>
      <p:ext uri="{BB962C8B-B14F-4D97-AF65-F5344CB8AC3E}">
        <p14:creationId xmlns:p14="http://schemas.microsoft.com/office/powerpoint/2010/main" val="2768058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whoosh.wav"/>
          </p:stSnd>
        </p:sndAc>
      </p:transition>
    </mc:Choice>
    <mc:Fallback>
      <p:transition spd="slow">
        <p:fade/>
        <p:sndAc>
          <p:stSnd>
            <p:snd r:embed="rId2" name="whoosh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爆炸: 十四角 2">
            <a:extLst>
              <a:ext uri="{FF2B5EF4-FFF2-40B4-BE49-F238E27FC236}">
                <a16:creationId xmlns:a16="http://schemas.microsoft.com/office/drawing/2014/main" id="{98D830BE-AEE3-4B5D-895F-26CC47D4F83F}"/>
              </a:ext>
            </a:extLst>
          </p:cNvPr>
          <p:cNvSpPr/>
          <p:nvPr/>
        </p:nvSpPr>
        <p:spPr>
          <a:xfrm>
            <a:off x="2540000" y="1754909"/>
            <a:ext cx="4932219" cy="2863273"/>
          </a:xfrm>
          <a:prstGeom prst="irregularSeal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>
                <a:solidFill>
                  <a:srgbClr val="FFFF00"/>
                </a:solidFill>
                <a:latin typeface="文鼎海報體" panose="020B0609010101010101" pitchFamily="49" charset="-120"/>
                <a:ea typeface="文鼎海報體" panose="020B0609010101010101" pitchFamily="49" charset="-120"/>
              </a:rPr>
              <a:t>答錯了</a:t>
            </a:r>
          </a:p>
        </p:txBody>
      </p:sp>
      <p:pic>
        <p:nvPicPr>
          <p:cNvPr id="5" name="圖片 4" descr="自拍的 Pusheen 貓">
            <a:extLst>
              <a:ext uri="{FF2B5EF4-FFF2-40B4-BE49-F238E27FC236}">
                <a16:creationId xmlns:a16="http://schemas.microsoft.com/office/drawing/2014/main" id="{62175AFE-E492-4BCE-8083-EFC3A2B15D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037" y="1967345"/>
            <a:ext cx="3810000" cy="3810000"/>
          </a:xfrm>
          <a:prstGeom prst="rect">
            <a:avLst/>
          </a:prstGeom>
        </p:spPr>
      </p:pic>
      <p:sp>
        <p:nvSpPr>
          <p:cNvPr id="4" name="矩形: 圓角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83117BD-6AA2-467A-BE60-6B8CBFF09BAD}"/>
              </a:ext>
            </a:extLst>
          </p:cNvPr>
          <p:cNvSpPr/>
          <p:nvPr/>
        </p:nvSpPr>
        <p:spPr>
          <a:xfrm>
            <a:off x="5006109" y="5169864"/>
            <a:ext cx="1916349" cy="819032"/>
          </a:xfrm>
          <a:prstGeom prst="roundRect">
            <a:avLst/>
          </a:prstGeom>
          <a:ln w="38100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>
                <a:latin typeface="文鼎海報體" panose="020B0609010101010101" pitchFamily="49" charset="-120"/>
                <a:ea typeface="文鼎海報體" panose="020B0609010101010101" pitchFamily="49" charset="-120"/>
              </a:rPr>
              <a:t>重來</a:t>
            </a:r>
          </a:p>
        </p:txBody>
      </p:sp>
    </p:spTree>
    <p:extLst>
      <p:ext uri="{BB962C8B-B14F-4D97-AF65-F5344CB8AC3E}">
        <p14:creationId xmlns:p14="http://schemas.microsoft.com/office/powerpoint/2010/main" val="2483120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  <p:sndAc>
          <p:stSnd>
            <p:snd r:embed="rId2" name="bomb.wav"/>
          </p:stSnd>
        </p:sndAc>
      </p:transition>
    </mc:Choice>
    <mc:Fallback>
      <p:transition spd="slow">
        <p:fade/>
        <p:sndAc>
          <p:stSnd>
            <p:snd r:embed="rId2" name="bomb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語音泡泡: 圓角矩形 1">
            <a:extLst>
              <a:ext uri="{FF2B5EF4-FFF2-40B4-BE49-F238E27FC236}">
                <a16:creationId xmlns:a16="http://schemas.microsoft.com/office/drawing/2014/main" id="{B3BDB72B-2281-46CD-9A8C-F8BD202AF9A7}"/>
              </a:ext>
            </a:extLst>
          </p:cNvPr>
          <p:cNvSpPr/>
          <p:nvPr/>
        </p:nvSpPr>
        <p:spPr>
          <a:xfrm>
            <a:off x="3038764" y="1136073"/>
            <a:ext cx="3870036" cy="2456873"/>
          </a:xfrm>
          <a:prstGeom prst="wedgeRoundRectCallout">
            <a:avLst>
              <a:gd name="adj1" fmla="val 71881"/>
              <a:gd name="adj2" fmla="val 59744"/>
              <a:gd name="adj3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>
                <a:solidFill>
                  <a:srgbClr val="FFFF00"/>
                </a:solidFill>
                <a:latin typeface="文鼎海報體" panose="020B0609010101010101" pitchFamily="49" charset="-120"/>
                <a:ea typeface="文鼎海報體" panose="020B0609010101010101" pitchFamily="49" charset="-120"/>
              </a:rPr>
              <a:t>答對了</a:t>
            </a:r>
            <a:endParaRPr lang="en-US" altLang="zh-TW" sz="4400" dirty="0">
              <a:solidFill>
                <a:srgbClr val="FFFF00"/>
              </a:solidFill>
              <a:latin typeface="文鼎海報體" panose="020B0609010101010101" pitchFamily="49" charset="-120"/>
              <a:ea typeface="文鼎海報體" panose="020B0609010101010101" pitchFamily="49" charset="-120"/>
            </a:endParaRPr>
          </a:p>
          <a:p>
            <a:pPr algn="ctr"/>
            <a:r>
              <a:rPr lang="zh-TW" altLang="en-US" sz="4400" dirty="0">
                <a:solidFill>
                  <a:srgbClr val="FFFF00"/>
                </a:solidFill>
                <a:latin typeface="文鼎海報體" panose="020B0609010101010101" pitchFamily="49" charset="-120"/>
                <a:ea typeface="文鼎海報體" panose="020B0609010101010101" pitchFamily="49" charset="-120"/>
              </a:rPr>
              <a:t>你真是厲害</a:t>
            </a:r>
            <a:r>
              <a:rPr lang="en-US" altLang="zh-TW" sz="4400" dirty="0">
                <a:solidFill>
                  <a:srgbClr val="FFFF00"/>
                </a:solidFill>
                <a:latin typeface="文鼎海報體" panose="020B0609010101010101" pitchFamily="49" charset="-120"/>
                <a:ea typeface="文鼎海報體" panose="020B0609010101010101" pitchFamily="49" charset="-120"/>
              </a:rPr>
              <a:t>!</a:t>
            </a:r>
            <a:endParaRPr lang="zh-TW" altLang="en-US" sz="4400" dirty="0">
              <a:solidFill>
                <a:srgbClr val="FFFF00"/>
              </a:solidFill>
              <a:latin typeface="文鼎海報體" panose="020B0609010101010101" pitchFamily="49" charset="-120"/>
              <a:ea typeface="文鼎海報體" panose="020B0609010101010101" pitchFamily="49" charset="-120"/>
            </a:endParaRPr>
          </a:p>
        </p:txBody>
      </p:sp>
      <p:pic>
        <p:nvPicPr>
          <p:cNvPr id="8" name="圖片 7" descr="阿宅 Pusheen 貓">
            <a:extLst>
              <a:ext uri="{FF2B5EF4-FFF2-40B4-BE49-F238E27FC236}">
                <a16:creationId xmlns:a16="http://schemas.microsoft.com/office/drawing/2014/main" id="{14168366-0020-4B73-A3B6-FDFB0AE38E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854" y="2281382"/>
            <a:ext cx="3810000" cy="3810000"/>
          </a:xfrm>
          <a:prstGeom prst="rect">
            <a:avLst/>
          </a:prstGeom>
        </p:spPr>
      </p:pic>
      <p:sp>
        <p:nvSpPr>
          <p:cNvPr id="4" name="矩形: 圓角 3">
            <a:hlinkClick r:id="" action="ppaction://hlinkshowjump?jump=endshow"/>
            <a:extLst>
              <a:ext uri="{FF2B5EF4-FFF2-40B4-BE49-F238E27FC236}">
                <a16:creationId xmlns:a16="http://schemas.microsoft.com/office/drawing/2014/main" id="{DFB861FB-BC3D-4C0E-B27B-33FD7E57FC5A}"/>
              </a:ext>
            </a:extLst>
          </p:cNvPr>
          <p:cNvSpPr/>
          <p:nvPr/>
        </p:nvSpPr>
        <p:spPr>
          <a:xfrm>
            <a:off x="5193147" y="4943869"/>
            <a:ext cx="2093260" cy="819032"/>
          </a:xfrm>
          <a:prstGeom prst="roundRect">
            <a:avLst/>
          </a:prstGeom>
          <a:ln w="38100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>
                <a:latin typeface="文鼎海報體" panose="020B0609010101010101" pitchFamily="49" charset="-120"/>
                <a:ea typeface="文鼎海報體" panose="020B0609010101010101" pitchFamily="49" charset="-120"/>
              </a:rPr>
              <a:t>結束</a:t>
            </a:r>
          </a:p>
        </p:txBody>
      </p:sp>
    </p:spTree>
    <p:extLst>
      <p:ext uri="{BB962C8B-B14F-4D97-AF65-F5344CB8AC3E}">
        <p14:creationId xmlns:p14="http://schemas.microsoft.com/office/powerpoint/2010/main" val="26712845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  <p:sndAc>
          <p:stSnd>
            <p:snd r:embed="rId2" name="hammer.wav"/>
          </p:stSnd>
        </p:sndAc>
      </p:transition>
    </mc:Choice>
    <mc:Fallback>
      <p:transition spd="slow">
        <p:fade/>
        <p:sndAc>
          <p:stSnd>
            <p:snd r:embed="rId2" name="hammer.wav"/>
          </p:stSnd>
        </p:sndAc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TM02900743[[fn=有機]]</Template>
  <TotalTime>70</TotalTime>
  <Words>28</Words>
  <Application>Microsoft Office PowerPoint</Application>
  <PresentationFormat>寬螢幕</PresentationFormat>
  <Paragraphs>11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8" baseType="lpstr">
      <vt:lpstr>文鼎海報體</vt:lpstr>
      <vt:lpstr>Arial</vt:lpstr>
      <vt:lpstr>Garamond</vt:lpstr>
      <vt:lpstr>有機</vt:lpstr>
      <vt:lpstr>大家來猜謎</vt:lpstr>
      <vt:lpstr>請問我喜歡的食物是什麼？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大家來猜謎</dc:title>
  <dc:creator>user</dc:creator>
  <cp:lastModifiedBy>user</cp:lastModifiedBy>
  <cp:revision>8</cp:revision>
  <dcterms:created xsi:type="dcterms:W3CDTF">2024-10-29T00:53:04Z</dcterms:created>
  <dcterms:modified xsi:type="dcterms:W3CDTF">2024-11-05T01:29:09Z</dcterms:modified>
</cp:coreProperties>
</file>