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7BC3B8-1ED8-48C3-9B22-66675DA317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FE5AD02-D32A-4CB3-B647-4F1D2703D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1C57F-3A11-4CF8-AE14-7F5D4FD1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C9CCDD2-7C48-45B8-9761-EB9B428E7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65B2D22-EF98-4D0A-9F71-025AC81E2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88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1085AB-BF4F-46D6-BF7F-4FAAF4D25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B9B8BA0-4E7C-415C-94D9-96EA785FB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709FE8E-83C1-4A8F-A1EE-F27404F3C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8EF2ECB-23CD-46FE-87AD-17B31375E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B99FF94-B381-4443-A3E1-60FD58EC1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52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826EFE9-ECFF-4593-ADB2-BA0FADC076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394B891-A522-4CEB-9D22-C4C9BB71C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5603D4-9938-433C-BFDF-CF909CA79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7EADBF4-DE65-417E-911E-35DE6B40D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E6A735D-E253-4730-AFBE-CEE48371D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38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889297-4A67-4F75-9604-6D2C025B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83C4BE-30E6-4A12-B291-56C33B210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805B7E6-B883-462B-A19C-E406840F5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C388D17-122E-4882-AF3C-B38E92042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4CBDC0-05A0-4A7A-8FFB-2E94AC180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8008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CBAF57-B75C-40F4-9366-670704B35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8A41623-036F-40C5-A571-4DD82F0A3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C5C722-76C3-4803-AD72-15A5AEB81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AF8947-CBA2-4984-9469-048A905EE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2752B1-E1FF-40A3-A306-6278C11C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53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A5FC2A-16A4-4382-A66D-123659A7E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2BEBCA4-0086-4E0F-BD30-65E3CD32D5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1473643-4819-4301-832E-A0A3CF67EB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7EA3BD1-57DD-4415-BF6D-B744D3FFB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1843AAC-3960-4CA7-A785-56AA25D91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10186A2-F4E9-45FC-8CF3-01DBE4C4D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20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B1FBAD-FE4F-4822-A73D-520E2A117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2D14566-BF81-41AE-B9C7-97199E7F3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E06136E-BF36-4CAE-983F-7D3C30468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E27E727-AED3-4E4D-8B47-25B03EE67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8E48218-F547-4320-8317-A9729BB859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6F7B126-24FB-4E68-96B1-B2638E28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81D8B77-CF8A-47BF-B2B5-F7AEF9B1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61E6385-4B24-4BE5-9B96-F46568F21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345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4AD707-C3C3-477F-A921-F789B2B3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454E567-D034-4FD0-B806-92E6BBF1F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ABEB02A-D086-408A-82C5-09DAFEA89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4F6E5EF-440E-4091-B0CA-EBBDE66BC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33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50D4B4A-90D5-4484-A3F0-7775C2636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7BE3076-38E5-43C4-BA47-6260B8C0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61B4700-2148-4611-992C-CFF94FB03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9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767B46-B8C1-4F4F-8957-40B643013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40AF30-524D-41F4-986C-FC543A748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9E1EC31-3600-4776-86E5-BE504D3B8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C7BE602-B87D-40AA-9099-5C758A88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66497DF-C414-46BD-B10C-3C3B1C5E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6E126DA-E68E-4524-9C59-8EF3E3A91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2634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1E6CC0-10CF-4171-9C4D-4BF1FCF94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FD677EE-65FF-4EFA-A720-6B6E74FAAE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1DBD27B-9B92-4702-83B6-C0E56AC85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214D195-8747-412D-88EE-E4315BD3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305B752-ECDE-4884-A6D6-DED85AF16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74E7925-FCEB-4086-B431-0B52751B7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321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822">
              <a:srgbClr val="FF0000"/>
            </a:gs>
            <a:gs pos="27898">
              <a:srgbClr val="00B0F0"/>
            </a:gs>
            <a:gs pos="0">
              <a:srgbClr val="FFC000"/>
            </a:gs>
            <a:gs pos="74000">
              <a:srgbClr val="92D050"/>
            </a:gs>
            <a:gs pos="83000">
              <a:srgbClr val="7030A0"/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5C395CF-B3A6-46B5-98B2-52117ED5A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E264E28-F383-46F3-830E-DC9536D09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8F235F-3559-4A63-9145-622FA17E40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D39C1-6D16-476C-B183-3D81C5B6C68C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543C0AE-91C3-4D1B-85DB-FFA1EF205A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3B4A55F-DAFB-40A9-ABE8-96539F2085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C73B6-17B7-4AF9-B293-9D2D70392E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74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ADBD1F1E-4F24-49A8-B145-D3C56ACFB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zh-TW" altLang="en-US" sz="8000" b="1" dirty="0">
                <a:ln>
                  <a:solidFill>
                    <a:srgbClr val="00B050"/>
                  </a:solidFill>
                </a:ln>
                <a:solidFill>
                  <a:srgbClr val="92D050"/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來玩遊戲吧</a:t>
            </a:r>
          </a:p>
        </p:txBody>
      </p:sp>
      <p:pic>
        <p:nvPicPr>
          <p:cNvPr id="3" name="圖片 2" descr="餅乾 Pusheen 貓">
            <a:extLst>
              <a:ext uri="{FF2B5EF4-FFF2-40B4-BE49-F238E27FC236}">
                <a16:creationId xmlns:a16="http://schemas.microsoft.com/office/drawing/2014/main" id="{06571508-064D-4129-9409-09D7D6EC9E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8269" y="1190251"/>
            <a:ext cx="5239871" cy="5239871"/>
          </a:xfrm>
          <a:prstGeom prst="rect">
            <a:avLst/>
          </a:prstGeom>
        </p:spPr>
      </p:pic>
      <p:pic>
        <p:nvPicPr>
          <p:cNvPr id="5" name="圖片 4" descr="披薩 Pusheen 貓">
            <a:extLst>
              <a:ext uri="{FF2B5EF4-FFF2-40B4-BE49-F238E27FC236}">
                <a16:creationId xmlns:a16="http://schemas.microsoft.com/office/drawing/2014/main" id="{DDC60575-353B-4E8A-9C78-CB246AD05C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6154" y="1690688"/>
            <a:ext cx="4370295" cy="4370295"/>
          </a:xfrm>
          <a:prstGeom prst="rect">
            <a:avLst/>
          </a:prstGeom>
        </p:spPr>
      </p:pic>
      <p:sp>
        <p:nvSpPr>
          <p:cNvPr id="6" name="矩形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402C7BE-02F0-41D3-BAFA-DE77C061CF18}"/>
              </a:ext>
            </a:extLst>
          </p:cNvPr>
          <p:cNvSpPr/>
          <p:nvPr/>
        </p:nvSpPr>
        <p:spPr>
          <a:xfrm>
            <a:off x="4052048" y="3429000"/>
            <a:ext cx="3626222" cy="158227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玩</a:t>
            </a:r>
          </a:p>
        </p:txBody>
      </p:sp>
    </p:spTree>
    <p:extLst>
      <p:ext uri="{BB962C8B-B14F-4D97-AF65-F5344CB8AC3E}">
        <p14:creationId xmlns:p14="http://schemas.microsoft.com/office/powerpoint/2010/main" val="39122715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388EDC-507F-4C3F-B26E-1FD0F4A83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請問胖喵的朋友是誰？</a:t>
            </a:r>
          </a:p>
        </p:txBody>
      </p:sp>
      <p:pic>
        <p:nvPicPr>
          <p:cNvPr id="4" name="圖片 3" descr="膝上型電腦 Pusheen 貓">
            <a:extLst>
              <a:ext uri="{FF2B5EF4-FFF2-40B4-BE49-F238E27FC236}">
                <a16:creationId xmlns:a16="http://schemas.microsoft.com/office/drawing/2014/main" id="{47CEDBD1-70BE-42C3-8BB3-731695A69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211" y="365125"/>
            <a:ext cx="4988860" cy="4988860"/>
          </a:xfrm>
          <a:prstGeom prst="rect">
            <a:avLst/>
          </a:prstGeom>
        </p:spPr>
      </p:pic>
      <p:pic>
        <p:nvPicPr>
          <p:cNvPr id="5" name="圖片 4" descr="阿宅 Pusheen 貓">
            <a:extLst>
              <a:ext uri="{FF2B5EF4-FFF2-40B4-BE49-F238E27FC236}">
                <a16:creationId xmlns:a16="http://schemas.microsoft.com/office/drawing/2014/main" id="{581715F7-F525-4AE7-97D4-3C54E364C2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2011" y="3039035"/>
            <a:ext cx="4419600" cy="4419600"/>
          </a:xfrm>
          <a:prstGeom prst="rect">
            <a:avLst/>
          </a:prstGeom>
        </p:spPr>
      </p:pic>
      <p:sp>
        <p:nvSpPr>
          <p:cNvPr id="6" name="矩形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CCFD9FA-22CE-4000-B77F-576DBE46B6CB}"/>
              </a:ext>
            </a:extLst>
          </p:cNvPr>
          <p:cNvSpPr/>
          <p:nvPr/>
        </p:nvSpPr>
        <p:spPr>
          <a:xfrm>
            <a:off x="2501153" y="4258235"/>
            <a:ext cx="3406587" cy="167640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庫洛米</a:t>
            </a:r>
          </a:p>
        </p:txBody>
      </p:sp>
      <p:sp>
        <p:nvSpPr>
          <p:cNvPr id="7" name="矩形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60AF51C-2449-4A78-9C65-1555A5C8F995}"/>
              </a:ext>
            </a:extLst>
          </p:cNvPr>
          <p:cNvSpPr/>
          <p:nvPr/>
        </p:nvSpPr>
        <p:spPr>
          <a:xfrm>
            <a:off x="4500282" y="1577788"/>
            <a:ext cx="3408829" cy="1717348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狗狗</a:t>
            </a:r>
          </a:p>
        </p:txBody>
      </p:sp>
      <p:sp>
        <p:nvSpPr>
          <p:cNvPr id="8" name="矩形 7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DAFB8DD0-E9D6-48E9-96BB-79D1C09A1765}"/>
              </a:ext>
            </a:extLst>
          </p:cNvPr>
          <p:cNvSpPr/>
          <p:nvPr/>
        </p:nvSpPr>
        <p:spPr>
          <a:xfrm>
            <a:off x="645460" y="1634845"/>
            <a:ext cx="3411069" cy="1716134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麻糬魟</a:t>
            </a:r>
          </a:p>
        </p:txBody>
      </p:sp>
    </p:spTree>
    <p:extLst>
      <p:ext uri="{BB962C8B-B14F-4D97-AF65-F5344CB8AC3E}">
        <p14:creationId xmlns:p14="http://schemas.microsoft.com/office/powerpoint/2010/main" val="1836941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程序 1">
            <a:extLst>
              <a:ext uri="{FF2B5EF4-FFF2-40B4-BE49-F238E27FC236}">
                <a16:creationId xmlns:a16="http://schemas.microsoft.com/office/drawing/2014/main" id="{20E4EA69-7E2D-4DE8-A657-174BAB7BABD0}"/>
              </a:ext>
            </a:extLst>
          </p:cNvPr>
          <p:cNvSpPr/>
          <p:nvPr/>
        </p:nvSpPr>
        <p:spPr>
          <a:xfrm>
            <a:off x="2088776" y="358588"/>
            <a:ext cx="7673788" cy="1443318"/>
          </a:xfrm>
          <a:prstGeom prst="flowChart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/>
              <a:t>答錯了！沒魚乾</a:t>
            </a:r>
            <a:r>
              <a:rPr lang="zh-TW" altLang="en-US" dirty="0"/>
              <a:t>。</a:t>
            </a:r>
          </a:p>
        </p:txBody>
      </p:sp>
      <p:pic>
        <p:nvPicPr>
          <p:cNvPr id="4" name="圖片 3" descr="再見 Pusheen 貓">
            <a:extLst>
              <a:ext uri="{FF2B5EF4-FFF2-40B4-BE49-F238E27FC236}">
                <a16:creationId xmlns:a16="http://schemas.microsoft.com/office/drawing/2014/main" id="{DE94DC4B-50FD-4937-A112-14B00960ED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436" y="1080247"/>
            <a:ext cx="6243917" cy="6243917"/>
          </a:xfrm>
          <a:prstGeom prst="rect">
            <a:avLst/>
          </a:prstGeom>
        </p:spPr>
      </p:pic>
      <p:sp>
        <p:nvSpPr>
          <p:cNvPr id="5" name="矩形 4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AB173558-230D-48DD-9493-FA2688EA0CDB}"/>
              </a:ext>
            </a:extLst>
          </p:cNvPr>
          <p:cNvSpPr/>
          <p:nvPr/>
        </p:nvSpPr>
        <p:spPr>
          <a:xfrm>
            <a:off x="7646894" y="4796118"/>
            <a:ext cx="3402105" cy="1703294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再玩一次</a:t>
            </a:r>
          </a:p>
        </p:txBody>
      </p:sp>
      <p:pic>
        <p:nvPicPr>
          <p:cNvPr id="6" name="圖片 5" descr="哭泣的 Pusheen 貓">
            <a:extLst>
              <a:ext uri="{FF2B5EF4-FFF2-40B4-BE49-F238E27FC236}">
                <a16:creationId xmlns:a16="http://schemas.microsoft.com/office/drawing/2014/main" id="{02CBB6B3-CE0B-480F-AC79-EE8551B34B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8929" y="2998693"/>
            <a:ext cx="49530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554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想法泡泡: 雲朵 1">
            <a:extLst>
              <a:ext uri="{FF2B5EF4-FFF2-40B4-BE49-F238E27FC236}">
                <a16:creationId xmlns:a16="http://schemas.microsoft.com/office/drawing/2014/main" id="{DEBA4FBD-06E9-4A50-A97C-0702D4C37DF2}"/>
              </a:ext>
            </a:extLst>
          </p:cNvPr>
          <p:cNvSpPr/>
          <p:nvPr/>
        </p:nvSpPr>
        <p:spPr>
          <a:xfrm rot="11025855" flipH="1" flipV="1">
            <a:off x="4097835" y="1028262"/>
            <a:ext cx="6452429" cy="3533507"/>
          </a:xfrm>
          <a:prstGeom prst="cloudCallout">
            <a:avLst>
              <a:gd name="adj1" fmla="val 7881302"/>
              <a:gd name="adj2" fmla="val 4670444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/>
              <a:t>答對了！吃餅乾</a:t>
            </a:r>
          </a:p>
        </p:txBody>
      </p:sp>
      <p:pic>
        <p:nvPicPr>
          <p:cNvPr id="4" name="圖片 3" descr="自拍的 Pusheen 貓">
            <a:extLst>
              <a:ext uri="{FF2B5EF4-FFF2-40B4-BE49-F238E27FC236}">
                <a16:creationId xmlns:a16="http://schemas.microsoft.com/office/drawing/2014/main" id="{515984F2-06E6-4480-96E0-B2B5834BF6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706" y="2685288"/>
            <a:ext cx="3810000" cy="3810000"/>
          </a:xfrm>
          <a:prstGeom prst="rect">
            <a:avLst/>
          </a:prstGeom>
        </p:spPr>
      </p:pic>
      <p:sp>
        <p:nvSpPr>
          <p:cNvPr id="5" name="矩形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ED831FF-1840-4C9E-8293-B513BB68FE64}"/>
              </a:ext>
            </a:extLst>
          </p:cNvPr>
          <p:cNvSpPr/>
          <p:nvPr/>
        </p:nvSpPr>
        <p:spPr>
          <a:xfrm>
            <a:off x="6300216" y="4864608"/>
            <a:ext cx="3406318" cy="1719430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謝謝遊玩</a:t>
            </a:r>
          </a:p>
        </p:txBody>
      </p:sp>
      <p:pic>
        <p:nvPicPr>
          <p:cNvPr id="6" name="圖片 5" descr="愛心雙眼 Pusheen 貓">
            <a:extLst>
              <a:ext uri="{FF2B5EF4-FFF2-40B4-BE49-F238E27FC236}">
                <a16:creationId xmlns:a16="http://schemas.microsoft.com/office/drawing/2014/main" id="{FB79A9DC-2B06-4618-97C7-C35A1D04E7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2024" y="-469392"/>
            <a:ext cx="4562856" cy="456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979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coin.wav"/>
          </p:stSnd>
        </p:sndAc>
      </p:transition>
    </mc:Choice>
    <mc:Fallback>
      <p:transition spd="slow">
        <p:dissolve/>
        <p:sndAc>
          <p:stSnd>
            <p:snd r:embed="rId2" name="coin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文鼎中行書</vt:lpstr>
      <vt:lpstr>文鼎中特標準宋體</vt:lpstr>
      <vt:lpstr>文鼎甜妞體P</vt:lpstr>
      <vt:lpstr>Arial</vt:lpstr>
      <vt:lpstr>Calibri</vt:lpstr>
      <vt:lpstr>Calibri Light</vt:lpstr>
      <vt:lpstr>Office 佈景主題</vt:lpstr>
      <vt:lpstr>來玩遊戲吧</vt:lpstr>
      <vt:lpstr>請問胖喵的朋友是誰？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來玩遊戲吧</dc:title>
  <dc:creator>user</dc:creator>
  <cp:lastModifiedBy>user</cp:lastModifiedBy>
  <cp:revision>10</cp:revision>
  <dcterms:created xsi:type="dcterms:W3CDTF">2024-10-22T01:22:55Z</dcterms:created>
  <dcterms:modified xsi:type="dcterms:W3CDTF">2024-11-05T01:25:28Z</dcterms:modified>
</cp:coreProperties>
</file>