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0099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9A1608-EDDB-4E27-AFD7-4ED6B01262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5587A4FB-F426-4AA8-B727-177C2EBA1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A871BD4-D6B4-403E-A2D5-207EDF3F5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432A-5CD1-4823-A5A7-6903A514646B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6CD760F-3AE3-4611-B2BC-D2AFA2790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3CA5699-DF42-4152-9924-6CC4121CD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B14B-A22C-4FC5-A786-C0FFA02DAE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3517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DCF26B-EF4D-4AC6-AD72-F533A8193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316CB66-33A2-4F9A-BAB8-30E9D0D31B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4801ADD-1BF1-4AE3-90C8-36FB6BF40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432A-5CD1-4823-A5A7-6903A514646B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133D39A-663C-4D8A-ADE9-0B7D06E74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A352D5A-4586-481A-BB0A-C0DBC0C1E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B14B-A22C-4FC5-A786-C0FFA02DAE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9322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8965B00-4EB1-488B-9AAC-FAABF3C716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58AA199-0BB9-4700-BC68-827D08BFA6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994CC73-A127-4A4C-94AB-8BB3CDD30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432A-5CD1-4823-A5A7-6903A514646B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27EA4DC-92F7-46D5-A1F8-3D114430C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13AEDD6-C5C0-49A6-AF19-751FD7B3F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B14B-A22C-4FC5-A786-C0FFA02DAE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6265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13CCCA8-EA4B-4545-BCFC-C71B4B1C6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1345C04-D922-4E92-A891-5213BC5D8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4AA1919-C5FF-4DFC-A18C-26CB2B880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432A-5CD1-4823-A5A7-6903A514646B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40268F8-6EFF-403C-A323-933BCE4F1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A9709F4-E5AE-473D-A667-EB9964C9A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B14B-A22C-4FC5-A786-C0FFA02DAE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197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25840D6-8E27-4482-ADAB-B1A0FF05D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904DBB8-B6A6-434D-A534-D25AF83A5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68247BA-F164-458C-AE06-C88232E12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432A-5CD1-4823-A5A7-6903A514646B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7B170CB-5792-4FFA-93D2-A0F404A89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86DA5B-D304-4B58-8842-93EBF552F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B14B-A22C-4FC5-A786-C0FFA02DAE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025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6ABE8F-CF6B-4ED1-89F7-365E8A9BF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C49FE45-2CC7-4FBD-94E1-D0EFBD614D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1B39BE9-E747-458E-AE5F-F235E0DAA2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1527589-5A16-4448-AEEE-3553EE397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432A-5CD1-4823-A5A7-6903A514646B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337D6F5-AC2B-4F39-A546-35D243602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EA100DF-1C16-44DB-8D7E-491564B7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B14B-A22C-4FC5-A786-C0FFA02DAE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314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EFDD62-3BDC-4DD4-AA01-583A13257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00CA907-A1C5-4377-B60E-BAA23E5B6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07C99CB-61B2-43F7-AFD2-E82616FF29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051649D9-BB43-42E4-A9FE-324B94906D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687DE8E-2ADF-4D53-8081-01D6C753A8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01E48FF-033E-4D9A-A61E-6107A8F9B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432A-5CD1-4823-A5A7-6903A514646B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79511092-D672-4FF6-99BF-7AE5C5291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4E29175-4117-495D-AA5C-5C8A4D939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B14B-A22C-4FC5-A786-C0FFA02DAE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7740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24EBBF3-E376-4D38-84D9-574A51E27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CB812A1-E8DD-4B50-9D15-3598CF7A5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432A-5CD1-4823-A5A7-6903A514646B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4BAC013-2E5E-4866-BBFA-95699B79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98C238E-F0E0-4D9F-BACA-0489AA4F3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B14B-A22C-4FC5-A786-C0FFA02DAE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7775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5726D903-B18E-4F18-A814-51E899FFA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432A-5CD1-4823-A5A7-6903A514646B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754BEA5-CD39-4BA7-AE5C-5194708F4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EC240C1-C741-47EF-B8C3-6216127CB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B14B-A22C-4FC5-A786-C0FFA02DAE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9634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845202-277F-4FD7-893B-42847EA64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EF3A592-E2D7-4F85-B912-A6301266E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1FAB9E7-7765-4623-B8C2-073D76478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1D9320-AF6F-46F2-A13F-57A38FB6A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432A-5CD1-4823-A5A7-6903A514646B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75DA51A-EE1E-49C6-9E17-581E30AC2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E6485D5-3226-48B3-8DB1-6E9E3CCD9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B14B-A22C-4FC5-A786-C0FFA02DAE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26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CCB316-A405-489B-A108-B3BCF805C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355CB787-CE40-44BF-8E42-44B63578AB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3CB5690-E976-4380-8DE0-A87F5F4EEB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4333524-9963-499C-9F77-FC7A7EC03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432A-5CD1-4823-A5A7-6903A514646B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5EB557B-7A2E-455B-8759-02ACC16EB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7C8EC20-F16C-4E51-9417-CC9D43400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B14B-A22C-4FC5-A786-C0FFA02DAE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022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80CC"/>
            </a:gs>
            <a:gs pos="66000">
              <a:srgbClr val="FFFF99"/>
            </a:gs>
            <a:gs pos="100000">
              <a:srgbClr val="9900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109285DF-C909-4C6C-BE43-1142779E6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EA846D9-41DA-4BAE-82B9-2FD062F81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548C880-7807-4281-B138-8A11118621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432A-5CD1-4823-A5A7-6903A514646B}" type="datetimeFigureOut">
              <a:rPr lang="zh-TW" altLang="en-US" smtClean="0"/>
              <a:t>2024/11/12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25603D-ED2D-4892-A5DF-EA21E21477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A942ADB-C92A-4FC5-95E0-BD63E0DA21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BB14B-A22C-4FC5-A786-C0FFA02DAE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045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B5A6DD2-A971-4A97-9252-DB58161EE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176" y="122423"/>
            <a:ext cx="9995647" cy="2820241"/>
          </a:xfrm>
          <a:noFill/>
        </p:spPr>
        <p:txBody>
          <a:bodyPr>
            <a:noAutofit/>
          </a:bodyPr>
          <a:lstStyle/>
          <a:p>
            <a:pPr algn="ctr"/>
            <a:r>
              <a:rPr lang="zh-TW" altLang="en-US" sz="8000" b="1" spc="50" dirty="0">
                <a:ln w="19050" cmpd="sng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超明" panose="020B0609010101010101" pitchFamily="49" charset="-120"/>
                <a:ea typeface="文鼎超明" panose="020B0609010101010101" pitchFamily="49" charset="-120"/>
              </a:rPr>
              <a:t>腦筋急轉彎</a:t>
            </a:r>
            <a:br>
              <a:rPr lang="en-US" altLang="zh-TW" sz="8000" b="1" spc="50" dirty="0">
                <a:ln w="19050" cmpd="sng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超明" panose="020B0609010101010101" pitchFamily="49" charset="-120"/>
                <a:ea typeface="文鼎超明" panose="020B0609010101010101" pitchFamily="49" charset="-120"/>
              </a:rPr>
            </a:br>
            <a:r>
              <a:rPr lang="zh-TW" altLang="en-US" sz="8000" b="1" spc="50" dirty="0">
                <a:ln w="19050" cmpd="sng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超明" panose="020B0609010101010101" pitchFamily="49" charset="-120"/>
                <a:ea typeface="文鼎超明" panose="020B0609010101010101" pitchFamily="49" charset="-120"/>
              </a:rPr>
              <a:t>等你來猜一猜</a:t>
            </a:r>
          </a:p>
        </p:txBody>
      </p:sp>
      <p:pic>
        <p:nvPicPr>
          <p:cNvPr id="3" name="圖片 2" descr="開車的 Pusheen 貓">
            <a:extLst>
              <a:ext uri="{FF2B5EF4-FFF2-40B4-BE49-F238E27FC236}">
                <a16:creationId xmlns:a16="http://schemas.microsoft.com/office/drawing/2014/main" id="{775DDBDE-2DCD-4DE2-9CE1-9BF63459F0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377" y="2209799"/>
            <a:ext cx="3984812" cy="3984812"/>
          </a:xfrm>
          <a:prstGeom prst="rect">
            <a:avLst/>
          </a:prstGeom>
        </p:spPr>
      </p:pic>
      <p:sp>
        <p:nvSpPr>
          <p:cNvPr id="5" name="綵帶: 向上傾斜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E337CB5-CBBA-4E32-BF4C-184892FC8474}"/>
              </a:ext>
            </a:extLst>
          </p:cNvPr>
          <p:cNvSpPr/>
          <p:nvPr/>
        </p:nvSpPr>
        <p:spPr>
          <a:xfrm>
            <a:off x="1810870" y="3188073"/>
            <a:ext cx="3765177" cy="1957668"/>
          </a:xfrm>
          <a:prstGeom prst="ribbon2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bg1"/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782996321"/>
      </p:ext>
    </p:extLst>
  </p:cSld>
  <p:clrMapOvr>
    <a:masterClrMapping/>
  </p:clrMapOvr>
  <p:transition spd="slow">
    <p:wheel spokes="1"/>
    <p:sndAc>
      <p:stSnd>
        <p:snd r:embed="rId2" name="camera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50698-F75D-4A7A-8CD6-ED2F82296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030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dirty="0">
                <a:ln w="19050">
                  <a:solidFill>
                    <a:schemeClr val="tx1"/>
                  </a:solidFill>
                </a:ln>
                <a:solidFill>
                  <a:schemeClr val="bg1">
                    <a:lumMod val="95000"/>
                  </a:schemeClr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請問我喜歡哪個韓國團體？</a:t>
            </a:r>
          </a:p>
        </p:txBody>
      </p:sp>
      <p:pic>
        <p:nvPicPr>
          <p:cNvPr id="4" name="圖片 3" descr="爆米花 Pusheen 貓">
            <a:extLst>
              <a:ext uri="{FF2B5EF4-FFF2-40B4-BE49-F238E27FC236}">
                <a16:creationId xmlns:a16="http://schemas.microsoft.com/office/drawing/2014/main" id="{C7431634-CD57-40CE-B1DA-CE0F51F2FA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9352" y="788893"/>
            <a:ext cx="4347883" cy="4347883"/>
          </a:xfrm>
          <a:prstGeom prst="rect">
            <a:avLst/>
          </a:prstGeom>
        </p:spPr>
      </p:pic>
      <p:sp>
        <p:nvSpPr>
          <p:cNvPr id="8" name="綵帶: 向上傾斜 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4FDE098-5DD4-426A-8B77-320C70C2E83A}"/>
              </a:ext>
            </a:extLst>
          </p:cNvPr>
          <p:cNvSpPr/>
          <p:nvPr/>
        </p:nvSpPr>
        <p:spPr>
          <a:xfrm>
            <a:off x="311518" y="4407834"/>
            <a:ext cx="3765177" cy="1957668"/>
          </a:xfrm>
          <a:prstGeom prst="ribbon2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bg1"/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沒有</a:t>
            </a:r>
          </a:p>
        </p:txBody>
      </p:sp>
      <p:sp>
        <p:nvSpPr>
          <p:cNvPr id="9" name="綵帶: 向上傾斜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CA11029-CD89-4C1A-AFE4-5A3035D81CC1}"/>
              </a:ext>
            </a:extLst>
          </p:cNvPr>
          <p:cNvSpPr/>
          <p:nvPr/>
        </p:nvSpPr>
        <p:spPr>
          <a:xfrm>
            <a:off x="4294093" y="4407834"/>
            <a:ext cx="3765177" cy="1957668"/>
          </a:xfrm>
          <a:prstGeom prst="ribbon2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bg1"/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帕</a:t>
            </a:r>
          </a:p>
        </p:txBody>
      </p:sp>
      <p:sp>
        <p:nvSpPr>
          <p:cNvPr id="10" name="綵帶: 向上傾斜 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4744DBC-0390-45B5-B145-21038BE059EB}"/>
              </a:ext>
            </a:extLst>
          </p:cNvPr>
          <p:cNvSpPr/>
          <p:nvPr/>
        </p:nvSpPr>
        <p:spPr>
          <a:xfrm>
            <a:off x="8220637" y="4331634"/>
            <a:ext cx="3765177" cy="2110068"/>
          </a:xfrm>
          <a:prstGeom prst="ribbon2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bg1"/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寶怪</a:t>
            </a:r>
          </a:p>
        </p:txBody>
      </p:sp>
      <p:sp>
        <p:nvSpPr>
          <p:cNvPr id="3" name="綵帶: 向上傾斜 2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1BCE249C-7C17-4791-909E-B5E53A892189}"/>
              </a:ext>
            </a:extLst>
          </p:cNvPr>
          <p:cNvSpPr/>
          <p:nvPr/>
        </p:nvSpPr>
        <p:spPr>
          <a:xfrm>
            <a:off x="108689" y="87219"/>
            <a:ext cx="303687" cy="233082"/>
          </a:xfrm>
          <a:prstGeom prst="ribbon2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800" dirty="0">
                <a:solidFill>
                  <a:schemeClr val="bg1"/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女娃</a:t>
            </a:r>
          </a:p>
        </p:txBody>
      </p:sp>
    </p:spTree>
    <p:extLst>
      <p:ext uri="{BB962C8B-B14F-4D97-AF65-F5344CB8AC3E}">
        <p14:creationId xmlns:p14="http://schemas.microsoft.com/office/powerpoint/2010/main" val="4032366927"/>
      </p:ext>
    </p:extLst>
  </p:cSld>
  <p:clrMapOvr>
    <a:masterClrMapping/>
  </p:clrMapOvr>
  <p:transition spd="slow">
    <p:wheel spokes="1"/>
    <p:sndAc>
      <p:stSnd>
        <p:snd r:embed="rId2" name="breeze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語音泡泡: 圓角矩形 1">
            <a:extLst>
              <a:ext uri="{FF2B5EF4-FFF2-40B4-BE49-F238E27FC236}">
                <a16:creationId xmlns:a16="http://schemas.microsoft.com/office/drawing/2014/main" id="{083C3926-992E-4E10-A371-77461E067B07}"/>
              </a:ext>
            </a:extLst>
          </p:cNvPr>
          <p:cNvSpPr/>
          <p:nvPr/>
        </p:nvSpPr>
        <p:spPr>
          <a:xfrm>
            <a:off x="3998259" y="1308847"/>
            <a:ext cx="4043082" cy="2725271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600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答錯了！</a:t>
            </a:r>
          </a:p>
        </p:txBody>
      </p:sp>
      <p:pic>
        <p:nvPicPr>
          <p:cNvPr id="8" name="圖片 7" descr="大笑的 Pusheen 貓">
            <a:extLst>
              <a:ext uri="{FF2B5EF4-FFF2-40B4-BE49-F238E27FC236}">
                <a16:creationId xmlns:a16="http://schemas.microsoft.com/office/drawing/2014/main" id="{A4D5D45A-6586-467A-8A66-44C2B6AA3A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24074">
            <a:off x="7633446" y="2886635"/>
            <a:ext cx="3810000" cy="3810000"/>
          </a:xfrm>
          <a:prstGeom prst="rect">
            <a:avLst/>
          </a:prstGeom>
        </p:spPr>
      </p:pic>
      <p:pic>
        <p:nvPicPr>
          <p:cNvPr id="10" name="圖片 9" descr="說不的 Pusheen 貓">
            <a:extLst>
              <a:ext uri="{FF2B5EF4-FFF2-40B4-BE49-F238E27FC236}">
                <a16:creationId xmlns:a16="http://schemas.microsoft.com/office/drawing/2014/main" id="{2A1970FE-0BF3-43E8-A221-BDC6772FDC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6854" y="3307214"/>
            <a:ext cx="3440205" cy="3440205"/>
          </a:xfrm>
          <a:prstGeom prst="rect">
            <a:avLst/>
          </a:prstGeom>
        </p:spPr>
      </p:pic>
      <p:sp>
        <p:nvSpPr>
          <p:cNvPr id="5" name="綵帶: 向上傾斜 4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0235500F-66D2-48D1-97C1-46262460AE40}"/>
              </a:ext>
            </a:extLst>
          </p:cNvPr>
          <p:cNvSpPr/>
          <p:nvPr/>
        </p:nvSpPr>
        <p:spPr>
          <a:xfrm>
            <a:off x="3917576" y="4570319"/>
            <a:ext cx="3765177" cy="1957668"/>
          </a:xfrm>
          <a:prstGeom prst="ribbon2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bg1"/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2096579780"/>
      </p:ext>
    </p:extLst>
  </p:cSld>
  <p:clrMapOvr>
    <a:masterClrMapping/>
  </p:clrMapOvr>
  <p:transition spd="slow">
    <p:wheel spokes="1"/>
    <p:sndAc>
      <p:stSnd>
        <p:snd r:embed="rId2" name="bomb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語音泡泡: 圓角矩形 2">
            <a:extLst>
              <a:ext uri="{FF2B5EF4-FFF2-40B4-BE49-F238E27FC236}">
                <a16:creationId xmlns:a16="http://schemas.microsoft.com/office/drawing/2014/main" id="{DFCE4C6E-BF54-47EE-AC5C-AE091A25AB18}"/>
              </a:ext>
            </a:extLst>
          </p:cNvPr>
          <p:cNvSpPr/>
          <p:nvPr/>
        </p:nvSpPr>
        <p:spPr>
          <a:xfrm>
            <a:off x="3872752" y="1066801"/>
            <a:ext cx="4034119" cy="2958354"/>
          </a:xfrm>
          <a:prstGeom prst="wedgeRoundRectCallout">
            <a:avLst>
              <a:gd name="adj1" fmla="val 76278"/>
              <a:gd name="adj2" fmla="val 5431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600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答對了！</a:t>
            </a:r>
            <a:endParaRPr lang="en-US" altLang="zh-TW" sz="6600" dirty="0">
              <a:ln w="19050">
                <a:solidFill>
                  <a:schemeClr val="tx1"/>
                </a:solidFill>
              </a:ln>
              <a:solidFill>
                <a:schemeClr val="bg1"/>
              </a:solidFill>
              <a:latin typeface="文鼎超明" panose="020B0609010101010101" pitchFamily="49" charset="-120"/>
              <a:ea typeface="文鼎超明" panose="020B0609010101010101" pitchFamily="49" charset="-120"/>
            </a:endParaRPr>
          </a:p>
          <a:p>
            <a:pPr algn="ctr"/>
            <a:r>
              <a:rPr lang="zh-TW" altLang="en-US" sz="6600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你真棒！</a:t>
            </a:r>
          </a:p>
        </p:txBody>
      </p:sp>
      <p:pic>
        <p:nvPicPr>
          <p:cNvPr id="5" name="圖片 4" descr="自拍的 Pusheen 貓">
            <a:extLst>
              <a:ext uri="{FF2B5EF4-FFF2-40B4-BE49-F238E27FC236}">
                <a16:creationId xmlns:a16="http://schemas.microsoft.com/office/drawing/2014/main" id="{BA47874F-07CA-4986-91B1-311D984936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2924" y="1712259"/>
            <a:ext cx="3810000" cy="3810000"/>
          </a:xfrm>
          <a:prstGeom prst="rect">
            <a:avLst/>
          </a:prstGeom>
        </p:spPr>
      </p:pic>
      <p:pic>
        <p:nvPicPr>
          <p:cNvPr id="7" name="圖片 6" descr="說讚的 Pusheen 貓">
            <a:extLst>
              <a:ext uri="{FF2B5EF4-FFF2-40B4-BE49-F238E27FC236}">
                <a16:creationId xmlns:a16="http://schemas.microsoft.com/office/drawing/2014/main" id="{843AF25D-218E-45F5-9DAB-51E968A0003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224" y="3209364"/>
            <a:ext cx="3657600" cy="3657600"/>
          </a:xfrm>
          <a:prstGeom prst="rect">
            <a:avLst/>
          </a:prstGeom>
        </p:spPr>
      </p:pic>
      <p:sp>
        <p:nvSpPr>
          <p:cNvPr id="6" name="綵帶: 向上傾斜 5">
            <a:hlinkClick r:id="" action="ppaction://hlinkshowjump?jump=endshow"/>
            <a:extLst>
              <a:ext uri="{FF2B5EF4-FFF2-40B4-BE49-F238E27FC236}">
                <a16:creationId xmlns:a16="http://schemas.microsoft.com/office/drawing/2014/main" id="{CC898105-CAB9-405C-BB68-6457617CD2FA}"/>
              </a:ext>
            </a:extLst>
          </p:cNvPr>
          <p:cNvSpPr/>
          <p:nvPr/>
        </p:nvSpPr>
        <p:spPr>
          <a:xfrm>
            <a:off x="3872752" y="4478991"/>
            <a:ext cx="3765177" cy="1957668"/>
          </a:xfrm>
          <a:prstGeom prst="ribbon2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bg1"/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3753309712"/>
      </p:ext>
    </p:extLst>
  </p:cSld>
  <p:clrMapOvr>
    <a:masterClrMapping/>
  </p:clrMapOvr>
  <p:transition spd="slow">
    <p:wheel spokes="1"/>
    <p:sndAc>
      <p:stSnd>
        <p:snd r:embed="rId2" name="applause.wav"/>
      </p:stSnd>
    </p:sndAc>
  </p:transition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38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文鼎超明</vt:lpstr>
      <vt:lpstr>Arial</vt:lpstr>
      <vt:lpstr>Calibri</vt:lpstr>
      <vt:lpstr>Calibri Light</vt:lpstr>
      <vt:lpstr>Office 佈景主題</vt:lpstr>
      <vt:lpstr>腦筋急轉彎 等你來猜一猜</vt:lpstr>
      <vt:lpstr>請問我喜歡哪個韓國團體？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腦筋急轉彎 等你來猜一猜</dc:title>
  <dc:creator>user</dc:creator>
  <cp:lastModifiedBy>user</cp:lastModifiedBy>
  <cp:revision>11</cp:revision>
  <dcterms:created xsi:type="dcterms:W3CDTF">2024-10-22T02:02:39Z</dcterms:created>
  <dcterms:modified xsi:type="dcterms:W3CDTF">2024-11-12T02:15:16Z</dcterms:modified>
</cp:coreProperties>
</file>