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FFCCCC"/>
    <a:srgbClr val="E0D4DF"/>
    <a:srgbClr val="FF6699"/>
    <a:srgbClr val="996633"/>
    <a:srgbClr val="C85C12"/>
    <a:srgbClr val="FCF6FA"/>
    <a:srgbClr val="E4ACC9"/>
    <a:srgbClr val="B2D4DE"/>
    <a:srgbClr val="B3C9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C4CE1CC-C7A8-439B-9DED-D0D22C84D8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0237F26-0CBE-4968-8F74-52FE4B3B67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848F4E9-A65B-4E6D-9BEB-79DD49D83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37CF6-A2B9-4832-83EF-CF6A8FB6FECF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70A6295-55D5-4A02-9EC0-A918F5425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8BC20D0-BBC1-4D67-BAED-39BF350DA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6FEC1-4FDB-469E-B805-35716F82CF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0201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4F5FA9-CBBE-4F82-8AFF-8F4EDC9BC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FF9A2BC-39DD-494D-AEEA-8114589438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CAF31C1-8A4B-4D98-9118-DED14766F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37CF6-A2B9-4832-83EF-CF6A8FB6FECF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30A22C2-612B-42A1-A38F-6B4E298F2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96FF2CD-004D-438A-9DCF-A26DBD3F5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6FEC1-4FDB-469E-B805-35716F82CF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51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A852ED06-1108-4E7F-8B12-53FC700875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F9A05E0-A5EB-447D-B325-AEBB835FEE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3967CFB-4E6C-44D7-A126-960A17A4C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37CF6-A2B9-4832-83EF-CF6A8FB6FECF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761CE18-4C72-47A4-971E-43B655AB7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94DB4DA-77FC-477F-A265-44A957361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6FEC1-4FDB-469E-B805-35716F82CF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3985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90C3EB7-4330-408C-935A-BBAEE7CAF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39D9436-5278-4BA4-B401-A4CE8363F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618513F-DD12-490B-9F0F-2C11FA69F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37CF6-A2B9-4832-83EF-CF6A8FB6FECF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8ECBB59-21D0-4504-B80E-07845A331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3511A8B-E355-483B-AE1B-B7577B023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6FEC1-4FDB-469E-B805-35716F82CF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7333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076CB07-5BB4-4E8F-A360-FA48894DA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450DD52-1AF6-479C-93C7-9E41F01A1A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1AAE5EA-4E42-48DC-AEB2-B6B9AACFA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37CF6-A2B9-4832-83EF-CF6A8FB6FECF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EC510B6-A469-4386-B141-A70D77FB8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B903C3E-19B3-4E9C-B89D-B9BB3F287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6FEC1-4FDB-469E-B805-35716F82CF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1928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31C2BC-FA91-4377-B085-11EFA6079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8BBD32A-831B-4597-9AB8-CBFD835F70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025C26F-1BC3-412F-BBD4-B8E562D438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14C1389-5500-4FCF-9A97-307D3C18D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37CF6-A2B9-4832-83EF-CF6A8FB6FECF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4AB3236-BE3E-4D88-95F6-E24B31E37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FA946D6-F1CE-4FCD-8F14-6DFA8F9EB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6FEC1-4FDB-469E-B805-35716F82CF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1617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E0B8DBB-9D77-4D81-9A57-75FBFCBCD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93E3DD3-CE69-4151-87EE-ED2D96CB48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91E66DC0-B489-4BD3-8A3D-79CC8987A8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AE0320EB-CB0E-4070-8AF7-C75239EC20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AB9EF454-FD32-45EF-8D7F-274A0FE29A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2605F932-DAAB-4657-91A2-2C06B5C29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37CF6-A2B9-4832-83EF-CF6A8FB6FECF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5D56AE54-E397-4F43-BFBB-F3C5F2DA5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6F643C1D-FAE4-4665-9EFA-370DF90E2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6FEC1-4FDB-469E-B805-35716F82CF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8760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F8BDDAE-1560-46BA-9C1F-CE736BACE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5E81E705-45BF-4A8A-ACD7-94F145B69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37CF6-A2B9-4832-83EF-CF6A8FB6FECF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3754E688-F0B7-4489-A90C-60A4C8BE9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3702FF44-D86C-497F-AD74-E0FD85E4A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6FEC1-4FDB-469E-B805-35716F82CF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6998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F824DC2B-34E3-4D02-A10B-4848ED4E1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37CF6-A2B9-4832-83EF-CF6A8FB6FECF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CD822617-371F-449C-A7D5-740F1B976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873C7244-E058-4F5C-9B6B-5CA3075CA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6FEC1-4FDB-469E-B805-35716F82CF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2837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573963D-FE45-4348-A9F8-01B46DF9E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2F092D8-CBE4-4CD5-8116-4F5E9491E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388342B-408F-4757-A763-B74F87BBEE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D0F8728-5263-496A-851C-3C8386114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37CF6-A2B9-4832-83EF-CF6A8FB6FECF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777F5F7-7B57-4F24-BE7C-E809FB357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018BB01-1FD7-428F-8CE1-89E5C8C3E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6FEC1-4FDB-469E-B805-35716F82CF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6310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4F3D1B8-B24D-419A-86B7-3DABF652A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0B9340E-3FE3-4B15-AFFD-1E85125FA1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FE13C7E-7AC9-4A3C-825C-3FC874AD49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1A86147-54C8-4389-90E6-153AD4ADE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37CF6-A2B9-4832-83EF-CF6A8FB6FECF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B0C486A-709D-4024-B212-A8C7FD9F0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21EB7CB-A4EC-43F3-88FA-54A969C22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6FEC1-4FDB-469E-B805-35716F82CF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1012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0D4DF"/>
            </a:gs>
            <a:gs pos="60000">
              <a:srgbClr val="E4ACC9"/>
            </a:gs>
            <a:gs pos="100000">
              <a:srgbClr val="E0D4DF"/>
            </a:gs>
            <a:gs pos="72000">
              <a:srgbClr val="E0D4DF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4D88A048-C4DE-4EEA-89E0-89072E182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DE9A216-D856-4CBB-A14D-0478FB662C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7A77517-3AEF-4B04-A7B7-F4032D5ACF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37CF6-A2B9-4832-83EF-CF6A8FB6FECF}" type="datetimeFigureOut">
              <a:rPr lang="zh-TW" altLang="en-US" smtClean="0"/>
              <a:t>2024/11/5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256002C-CC91-4901-A42C-79706CADDD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B3198ED-94FA-4776-ADA3-D97181C710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6FEC1-4FDB-469E-B805-35716F82CF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0617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0C7D78BF-81C5-4885-91EF-927150078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8000" dirty="0">
                <a:solidFill>
                  <a:srgbClr val="FF7C80"/>
                </a:solidFill>
                <a:latin typeface="文鼎古印體" panose="020B0609010101010101" pitchFamily="49" charset="-120"/>
                <a:ea typeface="文鼎古印體" panose="020B0609010101010101" pitchFamily="49" charset="-120"/>
              </a:rPr>
              <a:t>猜錯的是   </a:t>
            </a:r>
            <a:r>
              <a:rPr lang="zh-TW" altLang="en-US" sz="8000" dirty="0">
                <a:ln w="19050">
                  <a:solidFill>
                    <a:schemeClr val="bg1"/>
                  </a:solidFill>
                </a:ln>
                <a:solidFill>
                  <a:srgbClr val="996633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便便</a:t>
            </a:r>
            <a:r>
              <a:rPr lang="en-US" altLang="zh-TW" sz="8000" dirty="0">
                <a:ln w="19050">
                  <a:solidFill>
                    <a:schemeClr val="bg1"/>
                  </a:solidFill>
                </a:ln>
                <a:solidFill>
                  <a:srgbClr val="996633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!</a:t>
            </a:r>
            <a:endParaRPr lang="zh-TW" altLang="en-US" sz="8000" dirty="0">
              <a:ln w="19050">
                <a:solidFill>
                  <a:schemeClr val="bg1"/>
                </a:solidFill>
              </a:ln>
              <a:solidFill>
                <a:srgbClr val="996633"/>
              </a:solidFill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pic>
        <p:nvPicPr>
          <p:cNvPr id="3" name="圖片 2" descr="便便 Gummy Monsters">
            <a:extLst>
              <a:ext uri="{FF2B5EF4-FFF2-40B4-BE49-F238E27FC236}">
                <a16:creationId xmlns:a16="http://schemas.microsoft.com/office/drawing/2014/main" id="{0949780C-EDB8-4B30-A2E4-9AB1D7300A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1309" y="2438112"/>
            <a:ext cx="4322618" cy="4322618"/>
          </a:xfrm>
          <a:prstGeom prst="rect">
            <a:avLst/>
          </a:prstGeom>
        </p:spPr>
      </p:pic>
      <p:sp>
        <p:nvSpPr>
          <p:cNvPr id="2" name="流程圖: 結束點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5CCFC25-6EB7-49E2-8FFF-2A8248C44DF0}"/>
              </a:ext>
            </a:extLst>
          </p:cNvPr>
          <p:cNvSpPr/>
          <p:nvPr/>
        </p:nvSpPr>
        <p:spPr>
          <a:xfrm>
            <a:off x="4061012" y="5181600"/>
            <a:ext cx="2375647" cy="815788"/>
          </a:xfrm>
          <a:prstGeom prst="flowChartTerminator">
            <a:avLst/>
          </a:prstGeom>
          <a:solidFill>
            <a:srgbClr val="FF99CC"/>
          </a:solidFill>
          <a:ln w="571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挑戰</a:t>
            </a:r>
            <a:r>
              <a:rPr lang="en-US" altLang="zh-TW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!</a:t>
            </a:r>
            <a:endParaRPr lang="zh-TW" altLang="en-US" sz="5400" dirty="0">
              <a:solidFill>
                <a:schemeClr val="tx1">
                  <a:lumMod val="75000"/>
                  <a:lumOff val="25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18270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676EDE-47AE-411C-9402-4F0C7D9CB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dirty="0">
                <a:solidFill>
                  <a:srgbClr val="FF6699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我最喜歡的貓是哪一個種的呢</a:t>
            </a:r>
            <a:r>
              <a:rPr lang="en-US" altLang="zh-TW" sz="6000" dirty="0">
                <a:solidFill>
                  <a:srgbClr val="FF6699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?</a:t>
            </a:r>
            <a:endParaRPr lang="zh-TW" altLang="en-US" sz="6000" dirty="0">
              <a:solidFill>
                <a:srgbClr val="FF6699"/>
              </a:solidFill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pic>
        <p:nvPicPr>
          <p:cNvPr id="8" name="圖片 7" descr="冒汗的 Pusheen 貓">
            <a:extLst>
              <a:ext uri="{FF2B5EF4-FFF2-40B4-BE49-F238E27FC236}">
                <a16:creationId xmlns:a16="http://schemas.microsoft.com/office/drawing/2014/main" id="{CC9536D1-F056-4779-997F-905B53D9DB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5929" y="5285165"/>
            <a:ext cx="1882588" cy="1827593"/>
          </a:xfrm>
          <a:prstGeom prst="rect">
            <a:avLst/>
          </a:prstGeom>
        </p:spPr>
      </p:pic>
      <p:sp>
        <p:nvSpPr>
          <p:cNvPr id="9" name="流程圖: 結束點 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CAA7E12-01B5-430D-82F6-5A58B81912B2}"/>
              </a:ext>
            </a:extLst>
          </p:cNvPr>
          <p:cNvSpPr/>
          <p:nvPr/>
        </p:nvSpPr>
        <p:spPr>
          <a:xfrm>
            <a:off x="2142565" y="3385383"/>
            <a:ext cx="2375647" cy="815788"/>
          </a:xfrm>
          <a:prstGeom prst="flowChartTerminator">
            <a:avLst/>
          </a:prstGeom>
          <a:solidFill>
            <a:srgbClr val="FF99CC"/>
          </a:solidFill>
          <a:ln w="571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白貓</a:t>
            </a:r>
          </a:p>
        </p:txBody>
      </p:sp>
      <p:sp>
        <p:nvSpPr>
          <p:cNvPr id="10" name="流程圖: 結束點 9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BD0B751E-AF5C-49DF-9A3A-5F06102A56A1}"/>
              </a:ext>
            </a:extLst>
          </p:cNvPr>
          <p:cNvSpPr/>
          <p:nvPr/>
        </p:nvSpPr>
        <p:spPr>
          <a:xfrm>
            <a:off x="8216153" y="5080078"/>
            <a:ext cx="2375647" cy="815788"/>
          </a:xfrm>
          <a:prstGeom prst="flowChartTerminator">
            <a:avLst/>
          </a:prstGeom>
          <a:solidFill>
            <a:srgbClr val="FF99CC"/>
          </a:solidFill>
          <a:ln w="571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黑貓</a:t>
            </a:r>
          </a:p>
        </p:txBody>
      </p:sp>
      <p:sp>
        <p:nvSpPr>
          <p:cNvPr id="12" name="流程圖: 結束點 1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FA6547E-1995-4DB8-A901-43E715C7D5DB}"/>
              </a:ext>
            </a:extLst>
          </p:cNvPr>
          <p:cNvSpPr/>
          <p:nvPr/>
        </p:nvSpPr>
        <p:spPr>
          <a:xfrm>
            <a:off x="2122396" y="4948020"/>
            <a:ext cx="2375647" cy="787687"/>
          </a:xfrm>
          <a:prstGeom prst="flowChartTerminator">
            <a:avLst/>
          </a:prstGeom>
          <a:solidFill>
            <a:srgbClr val="FF99CC"/>
          </a:solidFill>
          <a:ln w="571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花貓</a:t>
            </a:r>
          </a:p>
        </p:txBody>
      </p:sp>
      <p:sp>
        <p:nvSpPr>
          <p:cNvPr id="13" name="流程圖: 結束點 12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0B1348D-51A9-4E79-9678-1B8665B891BF}"/>
              </a:ext>
            </a:extLst>
          </p:cNvPr>
          <p:cNvSpPr/>
          <p:nvPr/>
        </p:nvSpPr>
        <p:spPr>
          <a:xfrm>
            <a:off x="8059271" y="3434689"/>
            <a:ext cx="2877670" cy="815788"/>
          </a:xfrm>
          <a:prstGeom prst="flowChartTerminator">
            <a:avLst/>
          </a:prstGeom>
          <a:solidFill>
            <a:srgbClr val="FF99CC"/>
          </a:solidFill>
          <a:ln w="571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 奶牛貓</a:t>
            </a:r>
          </a:p>
        </p:txBody>
      </p:sp>
      <p:sp>
        <p:nvSpPr>
          <p:cNvPr id="15" name="流程圖: 結束點 1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59C7FDD-A1DF-4FD6-93E8-DFEF49124B39}"/>
              </a:ext>
            </a:extLst>
          </p:cNvPr>
          <p:cNvSpPr/>
          <p:nvPr/>
        </p:nvSpPr>
        <p:spPr>
          <a:xfrm>
            <a:off x="5216339" y="5108179"/>
            <a:ext cx="2375647" cy="787687"/>
          </a:xfrm>
          <a:prstGeom prst="flowChartTerminator">
            <a:avLst/>
          </a:prstGeom>
          <a:solidFill>
            <a:srgbClr val="FF99CC"/>
          </a:solidFill>
          <a:ln w="571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橘貓</a:t>
            </a:r>
          </a:p>
        </p:txBody>
      </p:sp>
      <p:sp>
        <p:nvSpPr>
          <p:cNvPr id="16" name="流程圖: 結束點 1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9239ABB-60EF-4B69-8CAE-12EDA62E76CF}"/>
              </a:ext>
            </a:extLst>
          </p:cNvPr>
          <p:cNvSpPr/>
          <p:nvPr/>
        </p:nvSpPr>
        <p:spPr>
          <a:xfrm>
            <a:off x="2214279" y="1887542"/>
            <a:ext cx="2375647" cy="815788"/>
          </a:xfrm>
          <a:prstGeom prst="flowChartTerminator">
            <a:avLst/>
          </a:prstGeom>
          <a:solidFill>
            <a:srgbClr val="FF99CC"/>
          </a:solidFill>
          <a:ln w="571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小貓</a:t>
            </a:r>
          </a:p>
        </p:txBody>
      </p:sp>
      <p:sp>
        <p:nvSpPr>
          <p:cNvPr id="17" name="流程圖: 結束點 1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E16E06D-6671-4C90-8319-469D0DD611D4}"/>
              </a:ext>
            </a:extLst>
          </p:cNvPr>
          <p:cNvSpPr/>
          <p:nvPr/>
        </p:nvSpPr>
        <p:spPr>
          <a:xfrm>
            <a:off x="5136775" y="1893362"/>
            <a:ext cx="2375647" cy="815788"/>
          </a:xfrm>
          <a:prstGeom prst="flowChartTerminator">
            <a:avLst/>
          </a:prstGeom>
          <a:solidFill>
            <a:srgbClr val="FF99CC"/>
          </a:solidFill>
          <a:ln w="571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灰貓</a:t>
            </a:r>
          </a:p>
        </p:txBody>
      </p:sp>
      <p:sp>
        <p:nvSpPr>
          <p:cNvPr id="18" name="流程圖: 結束點 1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D03EA57-F8C1-4C4F-9F9D-FCB92841FC71}"/>
              </a:ext>
            </a:extLst>
          </p:cNvPr>
          <p:cNvSpPr/>
          <p:nvPr/>
        </p:nvSpPr>
        <p:spPr>
          <a:xfrm>
            <a:off x="5298143" y="3500770"/>
            <a:ext cx="2375647" cy="815788"/>
          </a:xfrm>
          <a:prstGeom prst="flowChartTerminator">
            <a:avLst/>
          </a:prstGeom>
          <a:solidFill>
            <a:srgbClr val="FF99CC"/>
          </a:solidFill>
          <a:ln w="571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山貓</a:t>
            </a:r>
          </a:p>
        </p:txBody>
      </p:sp>
      <p:sp>
        <p:nvSpPr>
          <p:cNvPr id="19" name="流程圖: 結束點 1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80B2DD3-A885-4344-B3BD-E317DFF1D873}"/>
              </a:ext>
            </a:extLst>
          </p:cNvPr>
          <p:cNvSpPr/>
          <p:nvPr/>
        </p:nvSpPr>
        <p:spPr>
          <a:xfrm>
            <a:off x="8059271" y="1929326"/>
            <a:ext cx="2689412" cy="815788"/>
          </a:xfrm>
          <a:prstGeom prst="flowChartTerminator">
            <a:avLst/>
          </a:prstGeom>
          <a:solidFill>
            <a:srgbClr val="FF99CC"/>
          </a:solidFill>
          <a:ln w="571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虎斑貓</a:t>
            </a:r>
          </a:p>
        </p:txBody>
      </p:sp>
    </p:spTree>
    <p:extLst>
      <p:ext uri="{BB962C8B-B14F-4D97-AF65-F5344CB8AC3E}">
        <p14:creationId xmlns:p14="http://schemas.microsoft.com/office/powerpoint/2010/main" val="576944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: 十四角 1">
            <a:extLst>
              <a:ext uri="{FF2B5EF4-FFF2-40B4-BE49-F238E27FC236}">
                <a16:creationId xmlns:a16="http://schemas.microsoft.com/office/drawing/2014/main" id="{4AFA0A03-766B-4558-B19F-80AD9BCB7E09}"/>
              </a:ext>
            </a:extLst>
          </p:cNvPr>
          <p:cNvSpPr/>
          <p:nvPr/>
        </p:nvSpPr>
        <p:spPr>
          <a:xfrm>
            <a:off x="5098474" y="581892"/>
            <a:ext cx="6317672" cy="4156364"/>
          </a:xfrm>
          <a:prstGeom prst="irregularSeal2">
            <a:avLst/>
          </a:prstGeom>
          <a:solidFill>
            <a:schemeClr val="bg2">
              <a:lumMod val="10000"/>
            </a:schemeClr>
          </a:solidFill>
          <a:ln w="57150">
            <a:solidFill>
              <a:srgbClr val="FFCC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你很不懂我耶！</a:t>
            </a:r>
          </a:p>
        </p:txBody>
      </p:sp>
      <p:pic>
        <p:nvPicPr>
          <p:cNvPr id="4" name="圖片 3" descr="斜看的 Pusheen 貓">
            <a:extLst>
              <a:ext uri="{FF2B5EF4-FFF2-40B4-BE49-F238E27FC236}">
                <a16:creationId xmlns:a16="http://schemas.microsoft.com/office/drawing/2014/main" id="{40A1D6C7-5BC7-4918-B129-192E5DFDDA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4818" y="2974109"/>
            <a:ext cx="3810000" cy="4050146"/>
          </a:xfrm>
          <a:prstGeom prst="rect">
            <a:avLst/>
          </a:prstGeom>
        </p:spPr>
      </p:pic>
      <p:sp>
        <p:nvSpPr>
          <p:cNvPr id="5" name="流程圖: 結束點 4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7A5A3583-DFC9-4C74-99B0-1BADDC7083ED}"/>
              </a:ext>
            </a:extLst>
          </p:cNvPr>
          <p:cNvSpPr/>
          <p:nvPr/>
        </p:nvSpPr>
        <p:spPr>
          <a:xfrm>
            <a:off x="9311884" y="5746376"/>
            <a:ext cx="2550595" cy="815788"/>
          </a:xfrm>
          <a:prstGeom prst="flowChartTerminator">
            <a:avLst/>
          </a:prstGeom>
          <a:solidFill>
            <a:srgbClr val="FF99CC"/>
          </a:solidFill>
          <a:ln w="571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再一次</a:t>
            </a:r>
          </a:p>
        </p:txBody>
      </p:sp>
    </p:spTree>
    <p:extLst>
      <p:ext uri="{BB962C8B-B14F-4D97-AF65-F5344CB8AC3E}">
        <p14:creationId xmlns:p14="http://schemas.microsoft.com/office/powerpoint/2010/main" val="37036722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>
        <p:sndAc>
          <p:stSnd>
            <p:snd r:embed="rId2" name="laser.wav"/>
          </p:stSnd>
        </p:sndAc>
      </p:transition>
    </mc:Choice>
    <mc:Fallback>
      <p:transition>
        <p:sndAc>
          <p:stSnd>
            <p:snd r:embed="rId2" name="laser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書卷: 垂直 1">
            <a:extLst>
              <a:ext uri="{FF2B5EF4-FFF2-40B4-BE49-F238E27FC236}">
                <a16:creationId xmlns:a16="http://schemas.microsoft.com/office/drawing/2014/main" id="{EC17DF18-07A3-41A2-8FC9-1858F225674D}"/>
              </a:ext>
            </a:extLst>
          </p:cNvPr>
          <p:cNvSpPr/>
          <p:nvPr/>
        </p:nvSpPr>
        <p:spPr>
          <a:xfrm>
            <a:off x="4480994" y="1531030"/>
            <a:ext cx="5107708" cy="4513118"/>
          </a:xfrm>
          <a:prstGeom prst="verticalScroll">
            <a:avLst>
              <a:gd name="adj" fmla="val 13950"/>
            </a:avLst>
          </a:prstGeom>
          <a:solidFill>
            <a:srgbClr val="FFCCCC"/>
          </a:solidFill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TW" altLang="en-US" sz="6000" dirty="0">
                <a:latin typeface="文鼎粗行楷" panose="020B0609010101010101" pitchFamily="49" charset="-120"/>
                <a:ea typeface="文鼎粗行楷" panose="020B0609010101010101" pitchFamily="49" charset="-120"/>
              </a:rPr>
              <a:t>服了你！你怎麼知道？</a:t>
            </a:r>
          </a:p>
        </p:txBody>
      </p:sp>
      <p:pic>
        <p:nvPicPr>
          <p:cNvPr id="4" name="圖片 3" descr="震驚的 Pusheen 貓">
            <a:extLst>
              <a:ext uri="{FF2B5EF4-FFF2-40B4-BE49-F238E27FC236}">
                <a16:creationId xmlns:a16="http://schemas.microsoft.com/office/drawing/2014/main" id="{02F7F441-3468-4F0E-ABF9-6B498E1003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509" y="2909454"/>
            <a:ext cx="3810000" cy="3810000"/>
          </a:xfrm>
          <a:prstGeom prst="rect">
            <a:avLst/>
          </a:prstGeom>
        </p:spPr>
      </p:pic>
      <p:sp>
        <p:nvSpPr>
          <p:cNvPr id="5" name="流程圖: 結束點 4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119C5501-8763-4197-B3EB-A923DB042872}"/>
              </a:ext>
            </a:extLst>
          </p:cNvPr>
          <p:cNvSpPr/>
          <p:nvPr/>
        </p:nvSpPr>
        <p:spPr>
          <a:xfrm>
            <a:off x="9117107" y="5636254"/>
            <a:ext cx="2787208" cy="815788"/>
          </a:xfrm>
          <a:prstGeom prst="flowChartTerminator">
            <a:avLst/>
          </a:prstGeom>
          <a:solidFill>
            <a:srgbClr val="FF99CC"/>
          </a:solidFill>
          <a:ln w="571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chemeClr val="tx1">
                    <a:lumMod val="75000"/>
                    <a:lumOff val="2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領獎狀</a:t>
            </a:r>
          </a:p>
        </p:txBody>
      </p:sp>
    </p:spTree>
    <p:extLst>
      <p:ext uri="{BB962C8B-B14F-4D97-AF65-F5344CB8AC3E}">
        <p14:creationId xmlns:p14="http://schemas.microsoft.com/office/powerpoint/2010/main" val="42183290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58</Words>
  <Application>Microsoft Office PowerPoint</Application>
  <PresentationFormat>寬螢幕</PresentationFormat>
  <Paragraphs>16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文鼎古印體</vt:lpstr>
      <vt:lpstr>文鼎俏黑體P</vt:lpstr>
      <vt:lpstr>文鼎勘亭流</vt:lpstr>
      <vt:lpstr>文鼎粗行楷</vt:lpstr>
      <vt:lpstr>清松手寫體1</vt:lpstr>
      <vt:lpstr>Arial</vt:lpstr>
      <vt:lpstr>Calibri</vt:lpstr>
      <vt:lpstr>Calibri Light</vt:lpstr>
      <vt:lpstr>Office 佈景主題</vt:lpstr>
      <vt:lpstr>猜錯的是   便便!</vt:lpstr>
      <vt:lpstr>我最喜歡的貓是哪一個種的呢?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猜錯的是   便便!</dc:title>
  <dc:creator>user</dc:creator>
  <cp:lastModifiedBy>user</cp:lastModifiedBy>
  <cp:revision>11</cp:revision>
  <dcterms:created xsi:type="dcterms:W3CDTF">2024-10-22T02:02:36Z</dcterms:created>
  <dcterms:modified xsi:type="dcterms:W3CDTF">2024-11-05T02:19:17Z</dcterms:modified>
</cp:coreProperties>
</file>