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0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3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7B79F-3C61-400A-8EB6-5F8FBBD1B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444AD79-C6B3-4869-AD4F-4E267DC97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CEFDBE4-F785-4DB7-8A97-833DC8AC4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CA321A-02EF-4701-A5F0-AA3B7659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F239B96-324B-4E0D-92DC-EF17EA7F7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0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C1F2B3-3A7B-435E-BBEF-AEEAD2A82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B8D5C82-DD2B-46E0-B9BB-147C03993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B3D38B-44C3-4528-B91D-055B1140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8E2DB1-914D-436A-AA69-71FD88BC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D8638C-54B3-49D5-BE35-DBE0C852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03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FA9A5C2-17FB-49A6-99FC-F5426AB8D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1DF652E-0C6E-48C6-97DC-5F89337B8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C3B54B-A417-4252-B698-CE06D194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B1F675-364A-413B-A04A-25488867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DEFB94-F37C-455F-8239-335C549A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25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9AAD06-CBCE-42D4-B2C7-2B30F7C6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485528-766E-4C23-AA00-C81CC2052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C36677-30C3-4D74-A584-F624E383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AA8331-A702-4C1E-BCC5-E3E1DEB9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665E04-75B0-4272-B767-50A6FE7B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46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C78208-2916-4149-8DC2-EE4F416CE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8182604-2412-466F-84BB-FF2B4181F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878FB9F-DCCF-4841-958A-0E9C086A5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288019-894B-43D9-BEEA-9103D536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1F739FB-2090-45F3-B81A-4865D00F3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77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B0B61B-420D-48C7-B97B-EA7CA617D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5479E3-E1C7-4D22-BD5C-6F05178692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9F470C9-8E15-4F35-B7D4-B9FF3EC27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14FA33-EB73-4D18-881C-668CECF15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ABBC6D-0F40-4EA7-8F45-7836801C4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05901D0-9EAF-4D57-866E-85725ED6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64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789970-8396-4E6B-8F98-BBF4F8552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30FA8C-04D4-4AD7-8E79-24E9B768D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1061856-8820-48C6-B548-44079F3B8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C44AD04-A504-4630-8B86-7842C067B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3A15DBD-988F-49FC-AE97-29E1A8772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B81544B-E914-46FC-AFBF-7EAC342B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62A93A-2687-49AF-9AA8-8C6166D69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621E0F7-56ED-4807-9771-FE7C1368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71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3C633C-24AB-41BE-81E2-39918744E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E44CB14-FCC7-4651-9783-E7C6EBF2A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94220E6-377B-4E7C-B9A5-E8BF3DC61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61070EA-55CB-4940-B263-D25E6D3D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97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93D1EA6-2438-4B82-BC94-C7169D80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8025610-5E23-4CC1-82AA-9849B4ECF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3CFB61-768D-4E15-A97A-545E339A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74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848CD-BC30-4896-ACE3-70D61CE9A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A32FE1-C240-47E6-939F-CEEFFD7E2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81E4F22-B714-457D-8132-88722F327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AC0F297-9C31-4E33-95F6-901BA3B7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2F0A80-F170-422C-B23F-FDE55E51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48F4455-EEEB-4830-AC61-9E9F4442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7359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3BBA2A-8C01-4559-BC99-0379F013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6537C43-9980-4620-A424-B43C56819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3368074-FE31-4DCB-B697-05EE60FEE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78AA04-D06E-4CE6-8B40-EC101C166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E1CAA7-3089-4D19-9BB6-FAB02E618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10A0BE-136C-4E7F-A495-D0958551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22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E5567EA-73B1-43E5-85B6-8BE442A0E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4309940-F8CE-44DA-A6DA-D5556FB6F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F0713E-24B2-4E3B-93A3-9CD4DCA9B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0822-B5B8-4AB4-956D-836DA8CD382A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12F9DC-5917-45DE-BC2E-042064293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048195-41B9-460E-9867-49FBA2619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6BCC1-B38D-467A-B040-A6DCFFF78D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23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2.wav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>
            <a:extLst>
              <a:ext uri="{FF2B5EF4-FFF2-40B4-BE49-F238E27FC236}">
                <a16:creationId xmlns:a16="http://schemas.microsoft.com/office/drawing/2014/main" id="{FF9FAA9D-E63D-4D27-8391-FD83AB56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28" y="401534"/>
            <a:ext cx="8534400" cy="1507067"/>
          </a:xfr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大家來猜謎</a:t>
            </a:r>
          </a:p>
        </p:txBody>
      </p:sp>
      <p:pic>
        <p:nvPicPr>
          <p:cNvPr id="10" name="圖片 9" descr="披薩 Pusheen 貓">
            <a:extLst>
              <a:ext uri="{FF2B5EF4-FFF2-40B4-BE49-F238E27FC236}">
                <a16:creationId xmlns:a16="http://schemas.microsoft.com/office/drawing/2014/main" id="{7933BA6D-B053-4F06-A6BC-05A6E7098F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53" y="2209802"/>
            <a:ext cx="4325469" cy="4325469"/>
          </a:xfrm>
          <a:prstGeom prst="rect">
            <a:avLst/>
          </a:prstGeom>
        </p:spPr>
      </p:pic>
      <p:pic>
        <p:nvPicPr>
          <p:cNvPr id="12" name="圖片 11" descr="眨眼的 Pusheen 貓">
            <a:extLst>
              <a:ext uri="{FF2B5EF4-FFF2-40B4-BE49-F238E27FC236}">
                <a16:creationId xmlns:a16="http://schemas.microsoft.com/office/drawing/2014/main" id="{48E97D01-2E64-4610-8876-F214E16C29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683" y="1908601"/>
            <a:ext cx="4872317" cy="4872317"/>
          </a:xfrm>
          <a:prstGeom prst="rect">
            <a:avLst/>
          </a:prstGeom>
        </p:spPr>
      </p:pic>
      <p:sp>
        <p:nvSpPr>
          <p:cNvPr id="13" name="矩形: 圓角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76BCA9C-E426-44AF-8ED9-97EED63FCE10}"/>
              </a:ext>
            </a:extLst>
          </p:cNvPr>
          <p:cNvSpPr/>
          <p:nvPr/>
        </p:nvSpPr>
        <p:spPr>
          <a:xfrm>
            <a:off x="4805082" y="4563035"/>
            <a:ext cx="1846729" cy="1048870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43170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5" name="cashreg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C0CD24-CDFA-42F8-9D82-38F09A9A7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請問我最喜歡什麼球類</a:t>
            </a:r>
          </a:p>
        </p:txBody>
      </p:sp>
      <p:pic>
        <p:nvPicPr>
          <p:cNvPr id="4" name="圖片 3" descr="斜看的 Pusheen 貓">
            <a:extLst>
              <a:ext uri="{FF2B5EF4-FFF2-40B4-BE49-F238E27FC236}">
                <a16:creationId xmlns:a16="http://schemas.microsoft.com/office/drawing/2014/main" id="{421F8FA3-12BA-4C84-810A-0AA1226EB4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147" y="656664"/>
            <a:ext cx="5419165" cy="5419165"/>
          </a:xfrm>
          <a:prstGeom prst="rect">
            <a:avLst/>
          </a:prstGeom>
        </p:spPr>
      </p:pic>
      <p:pic>
        <p:nvPicPr>
          <p:cNvPr id="6" name="圖片 5" descr="震驚的 Pusheen 貓">
            <a:extLst>
              <a:ext uri="{FF2B5EF4-FFF2-40B4-BE49-F238E27FC236}">
                <a16:creationId xmlns:a16="http://schemas.microsoft.com/office/drawing/2014/main" id="{D40745A1-A352-4843-A39C-BD59ECEDAE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103" y="1609164"/>
            <a:ext cx="4231341" cy="4231341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4DE0A71-1AA5-4481-87F3-315F4C9F63D8}"/>
              </a:ext>
            </a:extLst>
          </p:cNvPr>
          <p:cNvSpPr/>
          <p:nvPr/>
        </p:nvSpPr>
        <p:spPr>
          <a:xfrm>
            <a:off x="2568946" y="5300380"/>
            <a:ext cx="1846729" cy="1048870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排球</a:t>
            </a:r>
          </a:p>
        </p:txBody>
      </p:sp>
      <p:sp>
        <p:nvSpPr>
          <p:cNvPr id="8" name="矩形: 圓角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E0ABC78-5F87-40D3-A06B-358447108789}"/>
              </a:ext>
            </a:extLst>
          </p:cNvPr>
          <p:cNvSpPr/>
          <p:nvPr/>
        </p:nvSpPr>
        <p:spPr>
          <a:xfrm>
            <a:off x="5244352" y="5239869"/>
            <a:ext cx="1846729" cy="1201271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足球</a:t>
            </a:r>
          </a:p>
        </p:txBody>
      </p:sp>
      <p:sp>
        <p:nvSpPr>
          <p:cNvPr id="9" name="矩形: 圓角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22C7686-7C62-4567-8DD5-E4C27646752A}"/>
              </a:ext>
            </a:extLst>
          </p:cNvPr>
          <p:cNvSpPr/>
          <p:nvPr/>
        </p:nvSpPr>
        <p:spPr>
          <a:xfrm>
            <a:off x="8438029" y="5392270"/>
            <a:ext cx="1846729" cy="1048870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36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羽毛球</a:t>
            </a:r>
          </a:p>
        </p:txBody>
      </p:sp>
      <p:sp>
        <p:nvSpPr>
          <p:cNvPr id="12" name="矩形: 圓角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BB2251A-3CC0-427A-ABCD-9F14A178C8ED}"/>
              </a:ext>
            </a:extLst>
          </p:cNvPr>
          <p:cNvSpPr/>
          <p:nvPr/>
        </p:nvSpPr>
        <p:spPr>
          <a:xfrm>
            <a:off x="12111318" y="0"/>
            <a:ext cx="80682" cy="45719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800" dirty="0">
                <a:latin typeface="文鼎粗廣告體" panose="020B0609010101010101" pitchFamily="49" charset="-120"/>
                <a:ea typeface="文鼎粗廣告體" panose="020B0609010101010101" pitchFamily="49" charset="-120"/>
                <a:hlinkClick r:id="" action="ppaction://hlinkshowjump?jump=lastslide"/>
              </a:rPr>
              <a:t>籃球</a:t>
            </a:r>
            <a:endParaRPr lang="zh-TW" altLang="en-US" sz="8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pic>
        <p:nvPicPr>
          <p:cNvPr id="5" name="圖片 4" descr="櫻花 Pusheen 貓">
            <a:extLst>
              <a:ext uri="{FF2B5EF4-FFF2-40B4-BE49-F238E27FC236}">
                <a16:creationId xmlns:a16="http://schemas.microsoft.com/office/drawing/2014/main" id="{2EDBC91C-5598-402D-9736-A98FE6EF19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6345" y="-597273"/>
            <a:ext cx="1194545" cy="119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9223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6" name="coi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: 十四角 2">
            <a:extLst>
              <a:ext uri="{FF2B5EF4-FFF2-40B4-BE49-F238E27FC236}">
                <a16:creationId xmlns:a16="http://schemas.microsoft.com/office/drawing/2014/main" id="{124C79BD-830F-4A6F-A8C0-20389404049C}"/>
              </a:ext>
            </a:extLst>
          </p:cNvPr>
          <p:cNvSpPr/>
          <p:nvPr/>
        </p:nvSpPr>
        <p:spPr>
          <a:xfrm>
            <a:off x="4640356" y="1348067"/>
            <a:ext cx="7410449" cy="4391025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C4D36FBD-8988-49B3-9D2E-237887ED3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6459" y="-322730"/>
            <a:ext cx="6858000" cy="68580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A56DD02-E3A7-4E20-8FC0-ACDAEA1EF1C8}"/>
              </a:ext>
            </a:extLst>
          </p:cNvPr>
          <p:cNvSpPr/>
          <p:nvPr/>
        </p:nvSpPr>
        <p:spPr>
          <a:xfrm>
            <a:off x="4168588" y="5509933"/>
            <a:ext cx="1846729" cy="1048870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329184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139E52E5-C203-4954-8537-6CCCCE3E2164}"/>
              </a:ext>
            </a:extLst>
          </p:cNvPr>
          <p:cNvSpPr/>
          <p:nvPr/>
        </p:nvSpPr>
        <p:spPr>
          <a:xfrm>
            <a:off x="6096000" y="472887"/>
            <a:ext cx="6105525" cy="3505200"/>
          </a:xfrm>
          <a:prstGeom prst="wedgeRoundRect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</a:t>
            </a:r>
          </a:p>
        </p:txBody>
      </p:sp>
      <p:pic>
        <p:nvPicPr>
          <p:cNvPr id="4" name="圖片 3" descr="再見 Pusheen 貓">
            <a:extLst>
              <a:ext uri="{FF2B5EF4-FFF2-40B4-BE49-F238E27FC236}">
                <a16:creationId xmlns:a16="http://schemas.microsoft.com/office/drawing/2014/main" id="{264909BF-9087-475B-97FD-6343157A5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210" y="1701052"/>
            <a:ext cx="5580529" cy="5580529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FF16B61-F29B-45D2-AD3B-3963D5545548}"/>
              </a:ext>
            </a:extLst>
          </p:cNvPr>
          <p:cNvSpPr/>
          <p:nvPr/>
        </p:nvSpPr>
        <p:spPr>
          <a:xfrm>
            <a:off x="1066800" y="2626659"/>
            <a:ext cx="1846729" cy="1048870"/>
          </a:xfrm>
          <a:prstGeom prst="round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 </a:t>
            </a:r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18236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applause.wav"/>
          </p:stSnd>
        </p:sndAc>
      </p:transition>
    </mc:Choice>
    <mc:Fallback xmlns="">
      <p:transition spd="slow">
        <p:blinds dir="vert"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30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文鼎甜妞體P</vt:lpstr>
      <vt:lpstr>文鼎粗廣告體</vt:lpstr>
      <vt:lpstr>Arial</vt:lpstr>
      <vt:lpstr>Calibri</vt:lpstr>
      <vt:lpstr>Calibri Light</vt:lpstr>
      <vt:lpstr>Office 佈景主題</vt:lpstr>
      <vt:lpstr>大家來猜謎</vt:lpstr>
      <vt:lpstr>請問我最喜歡什麼球類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12</cp:revision>
  <dcterms:created xsi:type="dcterms:W3CDTF">2024-10-22T01:58:11Z</dcterms:created>
  <dcterms:modified xsi:type="dcterms:W3CDTF">2024-11-12T02:21:25Z</dcterms:modified>
</cp:coreProperties>
</file>